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101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91A6DFF-8510-C500-CEC3-756B1BDA86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1A4D70-395F-F4B9-5FE9-42577B8DDF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45C0-0030-3A4F-AC87-AA7E15384AB9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06E421-EB67-9068-6FCF-C3D8650472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85F293-F04E-38A1-5E10-596EC07941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9B5C5-C7D3-7D4A-9831-7FEA362E93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010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BC4A6-58CE-1A42-AEBC-3C083FC98C1B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6A32-C3AE-EA4D-B481-059ABDF01A9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286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56A32-C3AE-EA4D-B481-059ABDF01A91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016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50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1302B-0616-B5D3-ECCE-05835953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64C63-B3AA-E309-2194-D7C6374C4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282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AE4F-68D1-58AE-399B-ED8C89DF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928AC-CA04-C1F1-2338-F8DD866E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096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71046-1272-8636-CC1B-A5B2B559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CEA2A2-3047-E9CF-D9C0-D7ECFDD7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B75996-A587-378E-DE5E-1F84AABA6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02C6AF-B09D-E163-89D5-6FB3422FE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42A881-5142-C8A1-11A9-419C2BCD6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213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582DDE6-59BE-A35B-00AF-21C442A86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GRACIAS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259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7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3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9EE28BA-5A22-9EA2-4725-F20BB9AF392E}"/>
              </a:ext>
            </a:extLst>
          </p:cNvPr>
          <p:cNvSpPr/>
          <p:nvPr/>
        </p:nvSpPr>
        <p:spPr>
          <a:xfrm>
            <a:off x="6353666" y="400639"/>
            <a:ext cx="5618375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5400" dirty="0"/>
              <a:t>PROYECTO  FINAL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50D2B4-D411-65FF-BAB0-1FFD0662F152}"/>
              </a:ext>
            </a:extLst>
          </p:cNvPr>
          <p:cNvSpPr/>
          <p:nvPr/>
        </p:nvSpPr>
        <p:spPr>
          <a:xfrm>
            <a:off x="0" y="204246"/>
            <a:ext cx="2347274" cy="738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400" dirty="0">
                <a:solidFill>
                  <a:schemeClr val="tx1"/>
                </a:solidFill>
              </a:rPr>
              <a:t>POO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4C098C-F9AE-DE7E-32BF-49E8AD9FF3BE}"/>
              </a:ext>
            </a:extLst>
          </p:cNvPr>
          <p:cNvSpPr/>
          <p:nvPr/>
        </p:nvSpPr>
        <p:spPr>
          <a:xfrm>
            <a:off x="6096000" y="4496585"/>
            <a:ext cx="6028441" cy="174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/>
              <a:t>1.Iam Karin Estrella</a:t>
            </a:r>
          </a:p>
          <a:p>
            <a:pPr algn="ctr"/>
            <a:r>
              <a:rPr lang="es-EC" sz="3600" dirty="0"/>
              <a:t>2.Iván Patricio González </a:t>
            </a:r>
          </a:p>
          <a:p>
            <a:pPr algn="ctr"/>
            <a:r>
              <a:rPr lang="es-EC" sz="3600" dirty="0"/>
              <a:t>3. Jean David Vásquez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2994DF-3B24-69F5-0239-555B646EC662}"/>
              </a:ext>
            </a:extLst>
          </p:cNvPr>
          <p:cNvSpPr/>
          <p:nvPr/>
        </p:nvSpPr>
        <p:spPr>
          <a:xfrm>
            <a:off x="11125201" y="6567948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Jean</a:t>
            </a:r>
          </a:p>
        </p:txBody>
      </p:sp>
    </p:spTree>
    <p:extLst>
      <p:ext uri="{BB962C8B-B14F-4D97-AF65-F5344CB8AC3E}">
        <p14:creationId xmlns:p14="http://schemas.microsoft.com/office/powerpoint/2010/main" val="30751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6826852-2A8E-E55D-31A6-DC7A54D12380}"/>
              </a:ext>
            </a:extLst>
          </p:cNvPr>
          <p:cNvSpPr/>
          <p:nvPr/>
        </p:nvSpPr>
        <p:spPr>
          <a:xfrm>
            <a:off x="0" y="9832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Iam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099CD3-26CE-CB74-36CE-6AF445AD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884772"/>
            <a:ext cx="3960780" cy="48050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B4F567-A1DF-B14C-ABAE-35304EA90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919" y="1001367"/>
            <a:ext cx="4953429" cy="4077053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33BCE2F-C85F-3285-4B8C-62CF968D61A0}"/>
              </a:ext>
            </a:extLst>
          </p:cNvPr>
          <p:cNvSpPr/>
          <p:nvPr/>
        </p:nvSpPr>
        <p:spPr>
          <a:xfrm>
            <a:off x="11125201" y="6567948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1754975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FB99F-8350-B089-8126-7FE7E8A8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1909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230254-B3F7-C2E0-AC20-47EFF8CD2126}"/>
              </a:ext>
            </a:extLst>
          </p:cNvPr>
          <p:cNvSpPr/>
          <p:nvPr/>
        </p:nvSpPr>
        <p:spPr>
          <a:xfrm>
            <a:off x="1651897" y="377849"/>
            <a:ext cx="2507530" cy="39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Paquete 2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C13167-B207-C532-755A-469299F9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50" y="841968"/>
            <a:ext cx="4191223" cy="2157127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22FC5BC-3AF5-0728-5D37-4816AE0355E1}"/>
              </a:ext>
            </a:extLst>
          </p:cNvPr>
          <p:cNvSpPr/>
          <p:nvPr/>
        </p:nvSpPr>
        <p:spPr>
          <a:xfrm>
            <a:off x="7695043" y="446043"/>
            <a:ext cx="2507530" cy="39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Paquete 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5EE75E-9FE5-6D4A-7A52-A9BA74FB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30" y="929983"/>
            <a:ext cx="4399356" cy="1616631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393AED0-D735-6349-9F4B-706BA1069FA6}"/>
              </a:ext>
            </a:extLst>
          </p:cNvPr>
          <p:cNvSpPr/>
          <p:nvPr/>
        </p:nvSpPr>
        <p:spPr>
          <a:xfrm>
            <a:off x="1685078" y="3386620"/>
            <a:ext cx="2507530" cy="39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Paquete 4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E3DF36-0977-AD42-12ED-C39901ED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0" y="3938555"/>
            <a:ext cx="4257587" cy="175015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4525FA6-6288-0329-B175-88153951737B}"/>
              </a:ext>
            </a:extLst>
          </p:cNvPr>
          <p:cNvSpPr/>
          <p:nvPr/>
        </p:nvSpPr>
        <p:spPr>
          <a:xfrm>
            <a:off x="7792320" y="3391484"/>
            <a:ext cx="2507530" cy="39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Paquete 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C49ABED-10F9-6EF1-8CAC-CFDED9954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407" y="3938555"/>
            <a:ext cx="4399356" cy="180960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39554FBD-07E7-2D53-889F-916782CDFE8A}"/>
              </a:ext>
            </a:extLst>
          </p:cNvPr>
          <p:cNvSpPr/>
          <p:nvPr/>
        </p:nvSpPr>
        <p:spPr>
          <a:xfrm>
            <a:off x="0" y="9832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Iván</a:t>
            </a:r>
          </a:p>
        </p:txBody>
      </p:sp>
    </p:spTree>
    <p:extLst>
      <p:ext uri="{BB962C8B-B14F-4D97-AF65-F5344CB8AC3E}">
        <p14:creationId xmlns:p14="http://schemas.microsoft.com/office/powerpoint/2010/main" val="230009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230254-B3F7-C2E0-AC20-47EFF8CD2126}"/>
              </a:ext>
            </a:extLst>
          </p:cNvPr>
          <p:cNvSpPr/>
          <p:nvPr/>
        </p:nvSpPr>
        <p:spPr>
          <a:xfrm>
            <a:off x="4560467" y="525643"/>
            <a:ext cx="2507530" cy="39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>
                <a:solidFill>
                  <a:schemeClr val="bg1"/>
                </a:solidFill>
              </a:rPr>
              <a:t>Paquete 6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ACA4E3-0D8A-9BD3-4BC5-D34C570F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0" y="1595553"/>
            <a:ext cx="4861981" cy="24995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5DB100-DB0A-1FBA-8CBD-E045144C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78" y="1375910"/>
            <a:ext cx="5312157" cy="434166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D905657-659F-1B18-030E-6E659A6D6EAD}"/>
              </a:ext>
            </a:extLst>
          </p:cNvPr>
          <p:cNvSpPr/>
          <p:nvPr/>
        </p:nvSpPr>
        <p:spPr>
          <a:xfrm>
            <a:off x="0" y="5583676"/>
            <a:ext cx="4861981" cy="4961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CLASES NECESARIAS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1C0D544-3693-0F86-CA11-1B36C5BBACAF}"/>
              </a:ext>
            </a:extLst>
          </p:cNvPr>
          <p:cNvSpPr/>
          <p:nvPr/>
        </p:nvSpPr>
        <p:spPr>
          <a:xfrm>
            <a:off x="11125201" y="6572864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Iván</a:t>
            </a:r>
          </a:p>
        </p:txBody>
      </p:sp>
    </p:spTree>
    <p:extLst>
      <p:ext uri="{BB962C8B-B14F-4D97-AF65-F5344CB8AC3E}">
        <p14:creationId xmlns:p14="http://schemas.microsoft.com/office/powerpoint/2010/main" val="11667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BB049B-8610-2E39-2AD3-8F062049E071}"/>
              </a:ext>
            </a:extLst>
          </p:cNvPr>
          <p:cNvSpPr/>
          <p:nvPr/>
        </p:nvSpPr>
        <p:spPr>
          <a:xfrm>
            <a:off x="98322" y="442451"/>
            <a:ext cx="6351639" cy="668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chemeClr val="tx1"/>
                </a:solidFill>
              </a:rPr>
              <a:t>Ejecutor Partes Relevantes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0EE079-7D10-2918-2FC2-B1ABD698B510}"/>
              </a:ext>
            </a:extLst>
          </p:cNvPr>
          <p:cNvSpPr/>
          <p:nvPr/>
        </p:nvSpPr>
        <p:spPr>
          <a:xfrm>
            <a:off x="0" y="9832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Jean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55BA67-4003-E298-16AD-C8238994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73" y="1421910"/>
            <a:ext cx="4891853" cy="42615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9B2465-8EBE-2B0A-899E-6A383540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26" y="1648193"/>
            <a:ext cx="5565058" cy="38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ACA239-FE0E-F15F-CE78-C1403ED3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19" y="496936"/>
            <a:ext cx="7315834" cy="476291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5D673C0-F118-EB7A-294A-BAA2EA49191D}"/>
              </a:ext>
            </a:extLst>
          </p:cNvPr>
          <p:cNvSpPr/>
          <p:nvPr/>
        </p:nvSpPr>
        <p:spPr>
          <a:xfrm>
            <a:off x="11125201" y="6533535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Jean</a:t>
            </a:r>
          </a:p>
        </p:txBody>
      </p:sp>
    </p:spTree>
    <p:extLst>
      <p:ext uri="{BB962C8B-B14F-4D97-AF65-F5344CB8AC3E}">
        <p14:creationId xmlns:p14="http://schemas.microsoft.com/office/powerpoint/2010/main" val="38461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6826852-2A8E-E55D-31A6-DC7A54D12380}"/>
              </a:ext>
            </a:extLst>
          </p:cNvPr>
          <p:cNvSpPr/>
          <p:nvPr/>
        </p:nvSpPr>
        <p:spPr>
          <a:xfrm>
            <a:off x="0" y="9832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Iam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86F2DF-24E1-CA88-755E-3EF21C5B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09" y="94094"/>
            <a:ext cx="4296694" cy="20005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952E0F-020A-B359-0865-5480800E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09" y="2204491"/>
            <a:ext cx="4296694" cy="19033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427ACBC-0F56-CFF4-51C1-4B4CD5585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409" y="4245438"/>
            <a:ext cx="4296694" cy="176922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1351AF9-567B-25CE-6D6A-B554143EB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83" y="1049058"/>
            <a:ext cx="4640982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7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B2C970-904E-F37B-ECAF-D0AD2C64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9" y="1320125"/>
            <a:ext cx="11721302" cy="191918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7BDB99F-5802-5CE4-66FD-3E060BD3EA73}"/>
              </a:ext>
            </a:extLst>
          </p:cNvPr>
          <p:cNvSpPr/>
          <p:nvPr/>
        </p:nvSpPr>
        <p:spPr>
          <a:xfrm>
            <a:off x="11087648" y="5537875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116945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6826852-2A8E-E55D-31A6-DC7A54D12380}"/>
              </a:ext>
            </a:extLst>
          </p:cNvPr>
          <p:cNvSpPr/>
          <p:nvPr/>
        </p:nvSpPr>
        <p:spPr>
          <a:xfrm>
            <a:off x="0" y="9832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Iván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383964-C981-8F2D-77BC-5EF071C3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2" y="1092323"/>
            <a:ext cx="4884619" cy="4292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F76D3C-3DB4-F3DA-CF43-673DC7F6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05" y="154858"/>
            <a:ext cx="3924114" cy="176149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899FD56-A5BC-7B99-4CF7-B5BFAAF59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905" y="2194089"/>
            <a:ext cx="3924114" cy="17707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3E758D7-5841-BB42-2553-800BF4CE3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904" y="4206307"/>
            <a:ext cx="3924113" cy="17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9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BDB99F-5802-5CE4-66FD-3E060BD3EA73}"/>
              </a:ext>
            </a:extLst>
          </p:cNvPr>
          <p:cNvSpPr/>
          <p:nvPr/>
        </p:nvSpPr>
        <p:spPr>
          <a:xfrm>
            <a:off x="11087648" y="5537875"/>
            <a:ext cx="1066799" cy="290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Iván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E7F29A-346E-AA49-7A95-ED1CE4457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95" y="779227"/>
            <a:ext cx="8382726" cy="9221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AEEA89-88CA-6ECD-6B4C-D8C64D05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30" y="2510700"/>
            <a:ext cx="10897043" cy="1951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D22FF01-C542-1FFF-5B2F-4ED8EF56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29" y="2720551"/>
            <a:ext cx="8154107" cy="1752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D51B63F-D34B-0450-DBDE-54C3A4FAE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929" y="2977195"/>
            <a:ext cx="1520030" cy="9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58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</Words>
  <Application>Microsoft Office PowerPoint</Application>
  <PresentationFormat>Panorámica</PresentationFormat>
  <Paragraphs>25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IVAN PATRICIO GONZALEZ CASTRO</cp:lastModifiedBy>
  <cp:revision>2</cp:revision>
  <dcterms:created xsi:type="dcterms:W3CDTF">2022-04-18T16:36:16Z</dcterms:created>
  <dcterms:modified xsi:type="dcterms:W3CDTF">2023-06-06T16:29:39Z</dcterms:modified>
</cp:coreProperties>
</file>