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7" r:id="rId10"/>
    <p:sldId id="266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CF1B62-6FEC-438B-B2C0-59E22B9B67AF}" v="28" dt="2023-06-06T19:18:06.7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blito Andres" userId="11c2f83abff16b2a" providerId="LiveId" clId="{B6CF1B62-6FEC-438B-B2C0-59E22B9B67AF}"/>
    <pc:docChg chg="undo custSel addSld delSld modSld sldOrd">
      <pc:chgData name="Pablito Andres" userId="11c2f83abff16b2a" providerId="LiveId" clId="{B6CF1B62-6FEC-438B-B2C0-59E22B9B67AF}" dt="2023-06-06T19:18:12.526" v="4565" actId="1076"/>
      <pc:docMkLst>
        <pc:docMk/>
      </pc:docMkLst>
      <pc:sldChg chg="addSp delSp modSp new del mod">
        <pc:chgData name="Pablito Andres" userId="11c2f83abff16b2a" providerId="LiveId" clId="{B6CF1B62-6FEC-438B-B2C0-59E22B9B67AF}" dt="2023-06-06T18:04:09.967" v="24" actId="2696"/>
        <pc:sldMkLst>
          <pc:docMk/>
          <pc:sldMk cId="1820925620" sldId="256"/>
        </pc:sldMkLst>
        <pc:picChg chg="add del mod">
          <ac:chgData name="Pablito Andres" userId="11c2f83abff16b2a" providerId="LiveId" clId="{B6CF1B62-6FEC-438B-B2C0-59E22B9B67AF}" dt="2023-06-06T18:02:52.396" v="12" actId="478"/>
          <ac:picMkLst>
            <pc:docMk/>
            <pc:sldMk cId="1820925620" sldId="256"/>
            <ac:picMk id="3" creationId="{1A2451C3-9390-B94E-ABC3-69D020E02DF2}"/>
          </ac:picMkLst>
        </pc:picChg>
        <pc:picChg chg="add del mod">
          <ac:chgData name="Pablito Andres" userId="11c2f83abff16b2a" providerId="LiveId" clId="{B6CF1B62-6FEC-438B-B2C0-59E22B9B67AF}" dt="2023-06-06T18:03:38.759" v="23" actId="478"/>
          <ac:picMkLst>
            <pc:docMk/>
            <pc:sldMk cId="1820925620" sldId="256"/>
            <ac:picMk id="5" creationId="{8A80F151-027A-CC18-1EB6-A70B1EB963B1}"/>
          </ac:picMkLst>
        </pc:picChg>
      </pc:sldChg>
      <pc:sldChg chg="addSp delSp modSp new mod chgLayout">
        <pc:chgData name="Pablito Andres" userId="11c2f83abff16b2a" providerId="LiveId" clId="{B6CF1B62-6FEC-438B-B2C0-59E22B9B67AF}" dt="2023-06-06T18:05:53.678" v="136" actId="700"/>
        <pc:sldMkLst>
          <pc:docMk/>
          <pc:sldMk cId="2821121289" sldId="256"/>
        </pc:sldMkLst>
        <pc:spChg chg="mod ord">
          <ac:chgData name="Pablito Andres" userId="11c2f83abff16b2a" providerId="LiveId" clId="{B6CF1B62-6FEC-438B-B2C0-59E22B9B67AF}" dt="2023-06-06T18:05:53.678" v="136" actId="700"/>
          <ac:spMkLst>
            <pc:docMk/>
            <pc:sldMk cId="2821121289" sldId="256"/>
            <ac:spMk id="2" creationId="{D30BFFCC-5CDD-F93F-DF4D-38FF06F20A73}"/>
          </ac:spMkLst>
        </pc:spChg>
        <pc:spChg chg="mod ord">
          <ac:chgData name="Pablito Andres" userId="11c2f83abff16b2a" providerId="LiveId" clId="{B6CF1B62-6FEC-438B-B2C0-59E22B9B67AF}" dt="2023-06-06T18:05:53.678" v="136" actId="700"/>
          <ac:spMkLst>
            <pc:docMk/>
            <pc:sldMk cId="2821121289" sldId="256"/>
            <ac:spMk id="3" creationId="{FA0CC7AF-4BCB-CA09-BE8E-0D2932E9FD2B}"/>
          </ac:spMkLst>
        </pc:spChg>
        <pc:spChg chg="add del mod ord">
          <ac:chgData name="Pablito Andres" userId="11c2f83abff16b2a" providerId="LiveId" clId="{B6CF1B62-6FEC-438B-B2C0-59E22B9B67AF}" dt="2023-06-06T18:05:53.678" v="136" actId="700"/>
          <ac:spMkLst>
            <pc:docMk/>
            <pc:sldMk cId="2821121289" sldId="256"/>
            <ac:spMk id="4" creationId="{3AAFE3D1-F3F3-5072-EA40-17F167982E41}"/>
          </ac:spMkLst>
        </pc:spChg>
      </pc:sldChg>
      <pc:sldChg chg="new del">
        <pc:chgData name="Pablito Andres" userId="11c2f83abff16b2a" providerId="LiveId" clId="{B6CF1B62-6FEC-438B-B2C0-59E22B9B67AF}" dt="2023-06-06T18:01:02.403" v="3" actId="2696"/>
        <pc:sldMkLst>
          <pc:docMk/>
          <pc:sldMk cId="3027233777" sldId="256"/>
        </pc:sldMkLst>
      </pc:sldChg>
      <pc:sldChg chg="new del">
        <pc:chgData name="Pablito Andres" userId="11c2f83abff16b2a" providerId="LiveId" clId="{B6CF1B62-6FEC-438B-B2C0-59E22B9B67AF}" dt="2023-06-06T18:00:54.343" v="1" actId="680"/>
        <pc:sldMkLst>
          <pc:docMk/>
          <pc:sldMk cId="4152295097" sldId="256"/>
        </pc:sldMkLst>
      </pc:sldChg>
      <pc:sldChg chg="new del">
        <pc:chgData name="Pablito Andres" userId="11c2f83abff16b2a" providerId="LiveId" clId="{B6CF1B62-6FEC-438B-B2C0-59E22B9B67AF}" dt="2023-06-06T18:06:20.233" v="139" actId="2696"/>
        <pc:sldMkLst>
          <pc:docMk/>
          <pc:sldMk cId="4233566292" sldId="257"/>
        </pc:sldMkLst>
      </pc:sldChg>
      <pc:sldChg chg="modSp new mod">
        <pc:chgData name="Pablito Andres" userId="11c2f83abff16b2a" providerId="LiveId" clId="{B6CF1B62-6FEC-438B-B2C0-59E22B9B67AF}" dt="2023-06-06T18:11:31.250" v="567" actId="20577"/>
        <pc:sldMkLst>
          <pc:docMk/>
          <pc:sldMk cId="4063000133" sldId="258"/>
        </pc:sldMkLst>
        <pc:spChg chg="mod">
          <ac:chgData name="Pablito Andres" userId="11c2f83abff16b2a" providerId="LiveId" clId="{B6CF1B62-6FEC-438B-B2C0-59E22B9B67AF}" dt="2023-06-06T18:06:34.975" v="174" actId="20577"/>
          <ac:spMkLst>
            <pc:docMk/>
            <pc:sldMk cId="4063000133" sldId="258"/>
            <ac:spMk id="2" creationId="{5B5600F1-177E-555A-CCDD-25991EA5F81E}"/>
          </ac:spMkLst>
        </pc:spChg>
        <pc:spChg chg="mod">
          <ac:chgData name="Pablito Andres" userId="11c2f83abff16b2a" providerId="LiveId" clId="{B6CF1B62-6FEC-438B-B2C0-59E22B9B67AF}" dt="2023-06-06T18:11:31.250" v="567" actId="20577"/>
          <ac:spMkLst>
            <pc:docMk/>
            <pc:sldMk cId="4063000133" sldId="258"/>
            <ac:spMk id="3" creationId="{7A0D2EEB-FF61-C1C6-C38C-1D7F69FF9F78}"/>
          </ac:spMkLst>
        </pc:spChg>
        <pc:spChg chg="mod">
          <ac:chgData name="Pablito Andres" userId="11c2f83abff16b2a" providerId="LiveId" clId="{B6CF1B62-6FEC-438B-B2C0-59E22B9B67AF}" dt="2023-06-06T18:11:19.815" v="553" actId="20577"/>
          <ac:spMkLst>
            <pc:docMk/>
            <pc:sldMk cId="4063000133" sldId="258"/>
            <ac:spMk id="4" creationId="{D2F8F317-179F-75A0-4CC9-64708CF31F57}"/>
          </ac:spMkLst>
        </pc:spChg>
        <pc:spChg chg="mod">
          <ac:chgData name="Pablito Andres" userId="11c2f83abff16b2a" providerId="LiveId" clId="{B6CF1B62-6FEC-438B-B2C0-59E22B9B67AF}" dt="2023-06-06T18:06:46.985" v="202" actId="20577"/>
          <ac:spMkLst>
            <pc:docMk/>
            <pc:sldMk cId="4063000133" sldId="258"/>
            <ac:spMk id="5" creationId="{EEE11236-3124-D423-6C16-7AF8B1EB7EB9}"/>
          </ac:spMkLst>
        </pc:spChg>
        <pc:spChg chg="mod">
          <ac:chgData name="Pablito Andres" userId="11c2f83abff16b2a" providerId="LiveId" clId="{B6CF1B62-6FEC-438B-B2C0-59E22B9B67AF}" dt="2023-06-06T18:09:11.220" v="327" actId="20577"/>
          <ac:spMkLst>
            <pc:docMk/>
            <pc:sldMk cId="4063000133" sldId="258"/>
            <ac:spMk id="6" creationId="{49A6A27A-FE3D-8D44-1013-3C370A1D6F43}"/>
          </ac:spMkLst>
        </pc:spChg>
      </pc:sldChg>
      <pc:sldChg chg="addSp delSp modSp new mod">
        <pc:chgData name="Pablito Andres" userId="11c2f83abff16b2a" providerId="LiveId" clId="{B6CF1B62-6FEC-438B-B2C0-59E22B9B67AF}" dt="2023-06-06T18:27:56.146" v="1013" actId="478"/>
        <pc:sldMkLst>
          <pc:docMk/>
          <pc:sldMk cId="1729365346" sldId="259"/>
        </pc:sldMkLst>
        <pc:spChg chg="add del mod">
          <ac:chgData name="Pablito Andres" userId="11c2f83abff16b2a" providerId="LiveId" clId="{B6CF1B62-6FEC-438B-B2C0-59E22B9B67AF}" dt="2023-06-06T18:16:31.516" v="628"/>
          <ac:spMkLst>
            <pc:docMk/>
            <pc:sldMk cId="1729365346" sldId="259"/>
            <ac:spMk id="10" creationId="{739351A4-0A31-99E7-3AEB-7F83AFF79305}"/>
          </ac:spMkLst>
        </pc:spChg>
        <pc:spChg chg="add del mod">
          <ac:chgData name="Pablito Andres" userId="11c2f83abff16b2a" providerId="LiveId" clId="{B6CF1B62-6FEC-438B-B2C0-59E22B9B67AF}" dt="2023-06-06T18:27:56.146" v="1013" actId="478"/>
          <ac:spMkLst>
            <pc:docMk/>
            <pc:sldMk cId="1729365346" sldId="259"/>
            <ac:spMk id="11" creationId="{910FBA5E-66FE-49C0-F2A5-923F89B34980}"/>
          </ac:spMkLst>
        </pc:spChg>
        <pc:picChg chg="add mod">
          <ac:chgData name="Pablito Andres" userId="11c2f83abff16b2a" providerId="LiveId" clId="{B6CF1B62-6FEC-438B-B2C0-59E22B9B67AF}" dt="2023-06-06T18:14:49.212" v="603" actId="1076"/>
          <ac:picMkLst>
            <pc:docMk/>
            <pc:sldMk cId="1729365346" sldId="259"/>
            <ac:picMk id="3" creationId="{9B1312F0-2242-54E3-4F3C-63A5EE37F4B1}"/>
          </ac:picMkLst>
        </pc:picChg>
        <pc:picChg chg="add mod">
          <ac:chgData name="Pablito Andres" userId="11c2f83abff16b2a" providerId="LiveId" clId="{B6CF1B62-6FEC-438B-B2C0-59E22B9B67AF}" dt="2023-06-06T18:14:44.276" v="599" actId="1076"/>
          <ac:picMkLst>
            <pc:docMk/>
            <pc:sldMk cId="1729365346" sldId="259"/>
            <ac:picMk id="5" creationId="{AD616CC5-2E4A-7C98-C643-B7F68D061DCE}"/>
          </ac:picMkLst>
        </pc:picChg>
        <pc:picChg chg="add mod">
          <ac:chgData name="Pablito Andres" userId="11c2f83abff16b2a" providerId="LiveId" clId="{B6CF1B62-6FEC-438B-B2C0-59E22B9B67AF}" dt="2023-06-06T18:15:02.990" v="610" actId="14100"/>
          <ac:picMkLst>
            <pc:docMk/>
            <pc:sldMk cId="1729365346" sldId="259"/>
            <ac:picMk id="7" creationId="{666FD1AB-8732-8425-1A34-0F8C6466FC2D}"/>
          </ac:picMkLst>
        </pc:picChg>
        <pc:picChg chg="add mod">
          <ac:chgData name="Pablito Andres" userId="11c2f83abff16b2a" providerId="LiveId" clId="{B6CF1B62-6FEC-438B-B2C0-59E22B9B67AF}" dt="2023-06-06T18:15:14.003" v="611" actId="14100"/>
          <ac:picMkLst>
            <pc:docMk/>
            <pc:sldMk cId="1729365346" sldId="259"/>
            <ac:picMk id="9" creationId="{516498EC-934C-45C9-87CE-056B4D495926}"/>
          </ac:picMkLst>
        </pc:picChg>
      </pc:sldChg>
      <pc:sldChg chg="addSp delSp modSp new mod">
        <pc:chgData name="Pablito Andres" userId="11c2f83abff16b2a" providerId="LiveId" clId="{B6CF1B62-6FEC-438B-B2C0-59E22B9B67AF}" dt="2023-06-06T18:27:53.663" v="1012" actId="478"/>
        <pc:sldMkLst>
          <pc:docMk/>
          <pc:sldMk cId="2388570813" sldId="260"/>
        </pc:sldMkLst>
        <pc:spChg chg="add del mod">
          <ac:chgData name="Pablito Andres" userId="11c2f83abff16b2a" providerId="LiveId" clId="{B6CF1B62-6FEC-438B-B2C0-59E22B9B67AF}" dt="2023-06-06T18:27:53.663" v="1012" actId="478"/>
          <ac:spMkLst>
            <pc:docMk/>
            <pc:sldMk cId="2388570813" sldId="260"/>
            <ac:spMk id="6" creationId="{6C97DB93-9616-410C-985B-B439345966A4}"/>
          </ac:spMkLst>
        </pc:spChg>
        <pc:picChg chg="add mod">
          <ac:chgData name="Pablito Andres" userId="11c2f83abff16b2a" providerId="LiveId" clId="{B6CF1B62-6FEC-438B-B2C0-59E22B9B67AF}" dt="2023-06-06T18:16:14.786" v="626" actId="1076"/>
          <ac:picMkLst>
            <pc:docMk/>
            <pc:sldMk cId="2388570813" sldId="260"/>
            <ac:picMk id="3" creationId="{3B773FF5-80A8-E23A-0E4F-ABD0F5B83251}"/>
          </ac:picMkLst>
        </pc:picChg>
        <pc:picChg chg="add mod">
          <ac:chgData name="Pablito Andres" userId="11c2f83abff16b2a" providerId="LiveId" clId="{B6CF1B62-6FEC-438B-B2C0-59E22B9B67AF}" dt="2023-06-06T18:16:07.631" v="624" actId="1076"/>
          <ac:picMkLst>
            <pc:docMk/>
            <pc:sldMk cId="2388570813" sldId="260"/>
            <ac:picMk id="5" creationId="{EEEF45A9-6E9D-0CBB-78BF-2A526E730C23}"/>
          </ac:picMkLst>
        </pc:picChg>
      </pc:sldChg>
      <pc:sldChg chg="addSp delSp modSp new mod modClrScheme chgLayout">
        <pc:chgData name="Pablito Andres" userId="11c2f83abff16b2a" providerId="LiveId" clId="{B6CF1B62-6FEC-438B-B2C0-59E22B9B67AF}" dt="2023-06-06T18:24:07.884" v="881" actId="1076"/>
        <pc:sldMkLst>
          <pc:docMk/>
          <pc:sldMk cId="2594901005" sldId="261"/>
        </pc:sldMkLst>
        <pc:spChg chg="add del mod">
          <ac:chgData name="Pablito Andres" userId="11c2f83abff16b2a" providerId="LiveId" clId="{B6CF1B62-6FEC-438B-B2C0-59E22B9B67AF}" dt="2023-06-06T18:18:59.815" v="665" actId="478"/>
          <ac:spMkLst>
            <pc:docMk/>
            <pc:sldMk cId="2594901005" sldId="261"/>
            <ac:spMk id="2" creationId="{3E2E5DB9-6FF2-4D75-F38B-BAB9E029354A}"/>
          </ac:spMkLst>
        </pc:spChg>
        <pc:spChg chg="add mod ord">
          <ac:chgData name="Pablito Andres" userId="11c2f83abff16b2a" providerId="LiveId" clId="{B6CF1B62-6FEC-438B-B2C0-59E22B9B67AF}" dt="2023-06-06T18:19:08.142" v="687" actId="20577"/>
          <ac:spMkLst>
            <pc:docMk/>
            <pc:sldMk cId="2594901005" sldId="261"/>
            <ac:spMk id="5" creationId="{0C154377-0D32-01D0-F915-45FE8157FF7D}"/>
          </ac:spMkLst>
        </pc:spChg>
        <pc:spChg chg="add del mod ord">
          <ac:chgData name="Pablito Andres" userId="11c2f83abff16b2a" providerId="LiveId" clId="{B6CF1B62-6FEC-438B-B2C0-59E22B9B67AF}" dt="2023-06-06T18:19:30.402" v="689" actId="931"/>
          <ac:spMkLst>
            <pc:docMk/>
            <pc:sldMk cId="2594901005" sldId="261"/>
            <ac:spMk id="6" creationId="{1A131E35-660B-8D49-4EBD-E3F5C4E4508F}"/>
          </ac:spMkLst>
        </pc:spChg>
        <pc:spChg chg="add mod ord">
          <ac:chgData name="Pablito Andres" userId="11c2f83abff16b2a" providerId="LiveId" clId="{B6CF1B62-6FEC-438B-B2C0-59E22B9B67AF}" dt="2023-06-06T18:23:19.911" v="878" actId="403"/>
          <ac:spMkLst>
            <pc:docMk/>
            <pc:sldMk cId="2594901005" sldId="261"/>
            <ac:spMk id="7" creationId="{FBFDD95A-AB5A-A709-25FE-F474C2C86789}"/>
          </ac:spMkLst>
        </pc:spChg>
        <pc:picChg chg="add del mod">
          <ac:chgData name="Pablito Andres" userId="11c2f83abff16b2a" providerId="LiveId" clId="{B6CF1B62-6FEC-438B-B2C0-59E22B9B67AF}" dt="2023-06-06T18:19:11.906" v="688" actId="478"/>
          <ac:picMkLst>
            <pc:docMk/>
            <pc:sldMk cId="2594901005" sldId="261"/>
            <ac:picMk id="4" creationId="{A67A3F46-FF8A-4555-2F08-DD5E3D66E42E}"/>
          </ac:picMkLst>
        </pc:picChg>
        <pc:picChg chg="add mod">
          <ac:chgData name="Pablito Andres" userId="11c2f83abff16b2a" providerId="LiveId" clId="{B6CF1B62-6FEC-438B-B2C0-59E22B9B67AF}" dt="2023-06-06T18:24:07.884" v="881" actId="1076"/>
          <ac:picMkLst>
            <pc:docMk/>
            <pc:sldMk cId="2594901005" sldId="261"/>
            <ac:picMk id="9" creationId="{FA923BBA-F049-A04A-B1A4-F08ACA23C0F7}"/>
          </ac:picMkLst>
        </pc:picChg>
      </pc:sldChg>
      <pc:sldChg chg="new add del">
        <pc:chgData name="Pablito Andres" userId="11c2f83abff16b2a" providerId="LiveId" clId="{B6CF1B62-6FEC-438B-B2C0-59E22B9B67AF}" dt="2023-06-06T18:27:02.971" v="1010" actId="2696"/>
        <pc:sldMkLst>
          <pc:docMk/>
          <pc:sldMk cId="1782004360" sldId="262"/>
        </pc:sldMkLst>
      </pc:sldChg>
      <pc:sldChg chg="addSp delSp modSp new mod">
        <pc:chgData name="Pablito Andres" userId="11c2f83abff16b2a" providerId="LiveId" clId="{B6CF1B62-6FEC-438B-B2C0-59E22B9B67AF}" dt="2023-06-06T18:26:57.113" v="1009" actId="20577"/>
        <pc:sldMkLst>
          <pc:docMk/>
          <pc:sldMk cId="492995093" sldId="263"/>
        </pc:sldMkLst>
        <pc:spChg chg="mod">
          <ac:chgData name="Pablito Andres" userId="11c2f83abff16b2a" providerId="LiveId" clId="{B6CF1B62-6FEC-438B-B2C0-59E22B9B67AF}" dt="2023-06-06T18:25:18.998" v="903" actId="20577"/>
          <ac:spMkLst>
            <pc:docMk/>
            <pc:sldMk cId="492995093" sldId="263"/>
            <ac:spMk id="2" creationId="{573B2781-35B6-A7EB-5B66-CB86FD75DFF2}"/>
          </ac:spMkLst>
        </pc:spChg>
        <pc:spChg chg="del">
          <ac:chgData name="Pablito Andres" userId="11c2f83abff16b2a" providerId="LiveId" clId="{B6CF1B62-6FEC-438B-B2C0-59E22B9B67AF}" dt="2023-06-06T18:25:23.122" v="904" actId="931"/>
          <ac:spMkLst>
            <pc:docMk/>
            <pc:sldMk cId="492995093" sldId="263"/>
            <ac:spMk id="3" creationId="{29527F88-6846-CE61-9F92-21B803201535}"/>
          </ac:spMkLst>
        </pc:spChg>
        <pc:spChg chg="add del mod">
          <ac:chgData name="Pablito Andres" userId="11c2f83abff16b2a" providerId="LiveId" clId="{B6CF1B62-6FEC-438B-B2C0-59E22B9B67AF}" dt="2023-06-06T18:26:57.113" v="1009" actId="20577"/>
          <ac:spMkLst>
            <pc:docMk/>
            <pc:sldMk cId="492995093" sldId="263"/>
            <ac:spMk id="4" creationId="{33C5BD8C-F5AB-B1C7-4E6E-E39888263988}"/>
          </ac:spMkLst>
        </pc:spChg>
        <pc:spChg chg="add del mod">
          <ac:chgData name="Pablito Andres" userId="11c2f83abff16b2a" providerId="LiveId" clId="{B6CF1B62-6FEC-438B-B2C0-59E22B9B67AF}" dt="2023-06-06T18:25:36.525" v="912" actId="931"/>
          <ac:spMkLst>
            <pc:docMk/>
            <pc:sldMk cId="492995093" sldId="263"/>
            <ac:spMk id="8" creationId="{FFF51A29-032A-B9CC-5F4A-7C96E996E533}"/>
          </ac:spMkLst>
        </pc:spChg>
        <pc:picChg chg="add del mod">
          <ac:chgData name="Pablito Andres" userId="11c2f83abff16b2a" providerId="LiveId" clId="{B6CF1B62-6FEC-438B-B2C0-59E22B9B67AF}" dt="2023-06-06T18:25:33.572" v="911" actId="478"/>
          <ac:picMkLst>
            <pc:docMk/>
            <pc:sldMk cId="492995093" sldId="263"/>
            <ac:picMk id="6" creationId="{B0301999-3B58-038F-B9A8-5E165FBFAA1C}"/>
          </ac:picMkLst>
        </pc:picChg>
        <pc:picChg chg="add mod modCrop">
          <ac:chgData name="Pablito Andres" userId="11c2f83abff16b2a" providerId="LiveId" clId="{B6CF1B62-6FEC-438B-B2C0-59E22B9B67AF}" dt="2023-06-06T18:26:18.701" v="923" actId="1076"/>
          <ac:picMkLst>
            <pc:docMk/>
            <pc:sldMk cId="492995093" sldId="263"/>
            <ac:picMk id="10" creationId="{666C7921-8667-74EC-E3C6-C75723AB79E4}"/>
          </ac:picMkLst>
        </pc:picChg>
      </pc:sldChg>
      <pc:sldChg chg="delSp modSp new mod">
        <pc:chgData name="Pablito Andres" userId="11c2f83abff16b2a" providerId="LiveId" clId="{B6CF1B62-6FEC-438B-B2C0-59E22B9B67AF}" dt="2023-06-06T18:28:18.360" v="1029" actId="20577"/>
        <pc:sldMkLst>
          <pc:docMk/>
          <pc:sldMk cId="2185636684" sldId="264"/>
        </pc:sldMkLst>
        <pc:spChg chg="mod">
          <ac:chgData name="Pablito Andres" userId="11c2f83abff16b2a" providerId="LiveId" clId="{B6CF1B62-6FEC-438B-B2C0-59E22B9B67AF}" dt="2023-06-06T18:28:18.360" v="1029" actId="20577"/>
          <ac:spMkLst>
            <pc:docMk/>
            <pc:sldMk cId="2185636684" sldId="264"/>
            <ac:spMk id="2" creationId="{D70DCE97-9CF8-2117-4AEC-975F88E962D4}"/>
          </ac:spMkLst>
        </pc:spChg>
        <pc:spChg chg="del">
          <ac:chgData name="Pablito Andres" userId="11c2f83abff16b2a" providerId="LiveId" clId="{B6CF1B62-6FEC-438B-B2C0-59E22B9B67AF}" dt="2023-06-06T18:28:15.704" v="1027" actId="478"/>
          <ac:spMkLst>
            <pc:docMk/>
            <pc:sldMk cId="2185636684" sldId="264"/>
            <ac:spMk id="3" creationId="{4989BF5B-A6A0-EC5A-A6FE-64A8B5A062E0}"/>
          </ac:spMkLst>
        </pc:spChg>
      </pc:sldChg>
      <pc:sldChg chg="new del">
        <pc:chgData name="Pablito Andres" userId="11c2f83abff16b2a" providerId="LiveId" clId="{B6CF1B62-6FEC-438B-B2C0-59E22B9B67AF}" dt="2023-06-06T18:28:44.106" v="1031" actId="2696"/>
        <pc:sldMkLst>
          <pc:docMk/>
          <pc:sldMk cId="120961674" sldId="265"/>
        </pc:sldMkLst>
      </pc:sldChg>
      <pc:sldChg chg="addSp modSp new mod">
        <pc:chgData name="Pablito Andres" userId="11c2f83abff16b2a" providerId="LiveId" clId="{B6CF1B62-6FEC-438B-B2C0-59E22B9B67AF}" dt="2023-06-06T18:55:29.571" v="2636" actId="1076"/>
        <pc:sldMkLst>
          <pc:docMk/>
          <pc:sldMk cId="1004747819" sldId="265"/>
        </pc:sldMkLst>
        <pc:spChg chg="mod">
          <ac:chgData name="Pablito Andres" userId="11c2f83abff16b2a" providerId="LiveId" clId="{B6CF1B62-6FEC-438B-B2C0-59E22B9B67AF}" dt="2023-06-06T18:30:18.327" v="1073" actId="1076"/>
          <ac:spMkLst>
            <pc:docMk/>
            <pc:sldMk cId="1004747819" sldId="265"/>
            <ac:spMk id="2" creationId="{05592FE2-45EB-6BAD-6C5A-71812C19380E}"/>
          </ac:spMkLst>
        </pc:spChg>
        <pc:spChg chg="add mod">
          <ac:chgData name="Pablito Andres" userId="11c2f83abff16b2a" providerId="LiveId" clId="{B6CF1B62-6FEC-438B-B2C0-59E22B9B67AF}" dt="2023-06-06T18:55:29.571" v="2636" actId="1076"/>
          <ac:spMkLst>
            <pc:docMk/>
            <pc:sldMk cId="1004747819" sldId="265"/>
            <ac:spMk id="3" creationId="{353F06B8-62BA-AB77-8BF5-F489E8EA2DAB}"/>
          </ac:spMkLst>
        </pc:spChg>
      </pc:sldChg>
      <pc:sldChg chg="modSp add mod">
        <pc:chgData name="Pablito Andres" userId="11c2f83abff16b2a" providerId="LiveId" clId="{B6CF1B62-6FEC-438B-B2C0-59E22B9B67AF}" dt="2023-06-06T19:02:40.935" v="3443" actId="20577"/>
        <pc:sldMkLst>
          <pc:docMk/>
          <pc:sldMk cId="3051517543" sldId="266"/>
        </pc:sldMkLst>
        <pc:spChg chg="mod">
          <ac:chgData name="Pablito Andres" userId="11c2f83abff16b2a" providerId="LiveId" clId="{B6CF1B62-6FEC-438B-B2C0-59E22B9B67AF}" dt="2023-06-06T18:49:46.373" v="2480" actId="20577"/>
          <ac:spMkLst>
            <pc:docMk/>
            <pc:sldMk cId="3051517543" sldId="266"/>
            <ac:spMk id="2" creationId="{05592FE2-45EB-6BAD-6C5A-71812C19380E}"/>
          </ac:spMkLst>
        </pc:spChg>
        <pc:spChg chg="mod">
          <ac:chgData name="Pablito Andres" userId="11c2f83abff16b2a" providerId="LiveId" clId="{B6CF1B62-6FEC-438B-B2C0-59E22B9B67AF}" dt="2023-06-06T19:02:40.935" v="3443" actId="20577"/>
          <ac:spMkLst>
            <pc:docMk/>
            <pc:sldMk cId="3051517543" sldId="266"/>
            <ac:spMk id="3" creationId="{353F06B8-62BA-AB77-8BF5-F489E8EA2DAB}"/>
          </ac:spMkLst>
        </pc:spChg>
      </pc:sldChg>
      <pc:sldChg chg="addSp modSp new mod">
        <pc:chgData name="Pablito Andres" userId="11c2f83abff16b2a" providerId="LiveId" clId="{B6CF1B62-6FEC-438B-B2C0-59E22B9B67AF}" dt="2023-06-06T18:50:57.166" v="2488" actId="1076"/>
        <pc:sldMkLst>
          <pc:docMk/>
          <pc:sldMk cId="3676745015" sldId="267"/>
        </pc:sldMkLst>
        <pc:picChg chg="add mod">
          <ac:chgData name="Pablito Andres" userId="11c2f83abff16b2a" providerId="LiveId" clId="{B6CF1B62-6FEC-438B-B2C0-59E22B9B67AF}" dt="2023-06-06T18:50:57.166" v="2488" actId="1076"/>
          <ac:picMkLst>
            <pc:docMk/>
            <pc:sldMk cId="3676745015" sldId="267"/>
            <ac:picMk id="3" creationId="{4CFAF422-8E89-EAA4-9F60-B70B54A9BC54}"/>
          </ac:picMkLst>
        </pc:picChg>
      </pc:sldChg>
      <pc:sldChg chg="addSp modSp new mod">
        <pc:chgData name="Pablito Andres" userId="11c2f83abff16b2a" providerId="LiveId" clId="{B6CF1B62-6FEC-438B-B2C0-59E22B9B67AF}" dt="2023-06-06T19:03:52.742" v="3451" actId="1076"/>
        <pc:sldMkLst>
          <pc:docMk/>
          <pc:sldMk cId="2977033623" sldId="268"/>
        </pc:sldMkLst>
        <pc:picChg chg="add mod">
          <ac:chgData name="Pablito Andres" userId="11c2f83abff16b2a" providerId="LiveId" clId="{B6CF1B62-6FEC-438B-B2C0-59E22B9B67AF}" dt="2023-06-06T19:03:52.742" v="3451" actId="1076"/>
          <ac:picMkLst>
            <pc:docMk/>
            <pc:sldMk cId="2977033623" sldId="268"/>
            <ac:picMk id="3" creationId="{7DC8FFD2-2EF0-396C-AF03-B07C5CC7692E}"/>
          </ac:picMkLst>
        </pc:picChg>
      </pc:sldChg>
      <pc:sldChg chg="modSp add mod ord">
        <pc:chgData name="Pablito Andres" userId="11c2f83abff16b2a" providerId="LiveId" clId="{B6CF1B62-6FEC-438B-B2C0-59E22B9B67AF}" dt="2023-06-06T19:12:09.085" v="4125" actId="20577"/>
        <pc:sldMkLst>
          <pc:docMk/>
          <pc:sldMk cId="4245184925" sldId="269"/>
        </pc:sldMkLst>
        <pc:spChg chg="mod">
          <ac:chgData name="Pablito Andres" userId="11c2f83abff16b2a" providerId="LiveId" clId="{B6CF1B62-6FEC-438B-B2C0-59E22B9B67AF}" dt="2023-06-06T19:04:34.147" v="3473" actId="20577"/>
          <ac:spMkLst>
            <pc:docMk/>
            <pc:sldMk cId="4245184925" sldId="269"/>
            <ac:spMk id="2" creationId="{05592FE2-45EB-6BAD-6C5A-71812C19380E}"/>
          </ac:spMkLst>
        </pc:spChg>
        <pc:spChg chg="mod">
          <ac:chgData name="Pablito Andres" userId="11c2f83abff16b2a" providerId="LiveId" clId="{B6CF1B62-6FEC-438B-B2C0-59E22B9B67AF}" dt="2023-06-06T19:12:09.085" v="4125" actId="20577"/>
          <ac:spMkLst>
            <pc:docMk/>
            <pc:sldMk cId="4245184925" sldId="269"/>
            <ac:spMk id="3" creationId="{353F06B8-62BA-AB77-8BF5-F489E8EA2DAB}"/>
          </ac:spMkLst>
        </pc:spChg>
      </pc:sldChg>
      <pc:sldChg chg="addSp modSp new mod">
        <pc:chgData name="Pablito Andres" userId="11c2f83abff16b2a" providerId="LiveId" clId="{B6CF1B62-6FEC-438B-B2C0-59E22B9B67AF}" dt="2023-06-06T19:10:45.049" v="4080" actId="1076"/>
        <pc:sldMkLst>
          <pc:docMk/>
          <pc:sldMk cId="3637014081" sldId="270"/>
        </pc:sldMkLst>
        <pc:picChg chg="add mod">
          <ac:chgData name="Pablito Andres" userId="11c2f83abff16b2a" providerId="LiveId" clId="{B6CF1B62-6FEC-438B-B2C0-59E22B9B67AF}" dt="2023-06-06T19:10:45.049" v="4080" actId="1076"/>
          <ac:picMkLst>
            <pc:docMk/>
            <pc:sldMk cId="3637014081" sldId="270"/>
            <ac:picMk id="3" creationId="{25927C49-1CE5-643F-311F-17B9A04BFE67}"/>
          </ac:picMkLst>
        </pc:picChg>
      </pc:sldChg>
      <pc:sldChg chg="modSp add mod ord">
        <pc:chgData name="Pablito Andres" userId="11c2f83abff16b2a" providerId="LiveId" clId="{B6CF1B62-6FEC-438B-B2C0-59E22B9B67AF}" dt="2023-06-06T19:17:36.937" v="4559" actId="1076"/>
        <pc:sldMkLst>
          <pc:docMk/>
          <pc:sldMk cId="644043266" sldId="271"/>
        </pc:sldMkLst>
        <pc:spChg chg="mod">
          <ac:chgData name="Pablito Andres" userId="11c2f83abff16b2a" providerId="LiveId" clId="{B6CF1B62-6FEC-438B-B2C0-59E22B9B67AF}" dt="2023-06-06T19:17:36.937" v="4559" actId="1076"/>
          <ac:spMkLst>
            <pc:docMk/>
            <pc:sldMk cId="644043266" sldId="271"/>
            <ac:spMk id="3" creationId="{353F06B8-62BA-AB77-8BF5-F489E8EA2DAB}"/>
          </ac:spMkLst>
        </pc:spChg>
      </pc:sldChg>
      <pc:sldChg chg="addSp modSp new mod">
        <pc:chgData name="Pablito Andres" userId="11c2f83abff16b2a" providerId="LiveId" clId="{B6CF1B62-6FEC-438B-B2C0-59E22B9B67AF}" dt="2023-06-06T19:18:12.526" v="4565" actId="1076"/>
        <pc:sldMkLst>
          <pc:docMk/>
          <pc:sldMk cId="2548544699" sldId="272"/>
        </pc:sldMkLst>
        <pc:picChg chg="add mod">
          <ac:chgData name="Pablito Andres" userId="11c2f83abff16b2a" providerId="LiveId" clId="{B6CF1B62-6FEC-438B-B2C0-59E22B9B67AF}" dt="2023-06-06T19:18:12.526" v="4565" actId="1076"/>
          <ac:picMkLst>
            <pc:docMk/>
            <pc:sldMk cId="2548544699" sldId="272"/>
            <ac:picMk id="3" creationId="{E87B9C14-1F43-7A92-1A73-F0D14EC5049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8BB63-C310-4BBB-9210-4B3F5C79E286}" type="datetimeFigureOut">
              <a:rPr lang="es-EC" smtClean="0"/>
              <a:t>6/6/2023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7B566-F6C1-4509-803B-AF8C462E0DA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657875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8BB63-C310-4BBB-9210-4B3F5C79E286}" type="datetimeFigureOut">
              <a:rPr lang="es-EC" smtClean="0"/>
              <a:t>6/6/2023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7B566-F6C1-4509-803B-AF8C462E0DA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8580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8BB63-C310-4BBB-9210-4B3F5C79E286}" type="datetimeFigureOut">
              <a:rPr lang="es-EC" smtClean="0"/>
              <a:t>6/6/2023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7B566-F6C1-4509-803B-AF8C462E0DA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6486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8BB63-C310-4BBB-9210-4B3F5C79E286}" type="datetimeFigureOut">
              <a:rPr lang="es-EC" smtClean="0"/>
              <a:t>6/6/2023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7B566-F6C1-4509-803B-AF8C462E0DA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7164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8BB63-C310-4BBB-9210-4B3F5C79E286}" type="datetimeFigureOut">
              <a:rPr lang="es-EC" smtClean="0"/>
              <a:t>6/6/2023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7B566-F6C1-4509-803B-AF8C462E0DA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540528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8BB63-C310-4BBB-9210-4B3F5C79E286}" type="datetimeFigureOut">
              <a:rPr lang="es-EC" smtClean="0"/>
              <a:t>6/6/2023</a:t>
            </a:fld>
            <a:endParaRPr lang="es-EC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7B566-F6C1-4509-803B-AF8C462E0DA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04076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8BB63-C310-4BBB-9210-4B3F5C79E286}" type="datetimeFigureOut">
              <a:rPr lang="es-EC" smtClean="0"/>
              <a:t>6/6/2023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7B566-F6C1-4509-803B-AF8C462E0DA8}" type="slidenum">
              <a:rPr lang="es-EC" smtClean="0"/>
              <a:t>‹Nº›</a:t>
            </a:fld>
            <a:endParaRPr lang="es-EC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567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8BB63-C310-4BBB-9210-4B3F5C79E286}" type="datetimeFigureOut">
              <a:rPr lang="es-EC" smtClean="0"/>
              <a:t>6/6/2023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7B566-F6C1-4509-803B-AF8C462E0DA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79169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8BB63-C310-4BBB-9210-4B3F5C79E286}" type="datetimeFigureOut">
              <a:rPr lang="es-EC" smtClean="0"/>
              <a:t>6/6/2023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7B566-F6C1-4509-803B-AF8C462E0DA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7879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8BB63-C310-4BBB-9210-4B3F5C79E286}" type="datetimeFigureOut">
              <a:rPr lang="es-EC" smtClean="0"/>
              <a:t>6/6/2023</a:t>
            </a:fld>
            <a:endParaRPr lang="es-EC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s-EC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7B566-F6C1-4509-803B-AF8C462E0DA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51743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EA8BB63-C310-4BBB-9210-4B3F5C79E286}" type="datetimeFigureOut">
              <a:rPr lang="es-EC" smtClean="0"/>
              <a:t>6/6/2023</a:t>
            </a:fld>
            <a:endParaRPr lang="es-EC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s-EC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7B566-F6C1-4509-803B-AF8C462E0DA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30687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EA8BB63-C310-4BBB-9210-4B3F5C79E286}" type="datetimeFigureOut">
              <a:rPr lang="es-EC" smtClean="0"/>
              <a:t>6/6/2023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1EC7B566-F6C1-4509-803B-AF8C462E0DA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33818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0BFFCC-5CDD-F93F-DF4D-38FF06F20A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C" dirty="0"/>
              <a:t>Proyecto bimestral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0CC7AF-4BCB-CA09-BE8E-0D2932E9FD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C" dirty="0"/>
              <a:t>Pablo Andres Criollo Alvarez</a:t>
            </a:r>
          </a:p>
          <a:p>
            <a:r>
              <a:rPr lang="es-EC" dirty="0"/>
              <a:t>Augusto Valentino Dávila Robles</a:t>
            </a:r>
          </a:p>
        </p:txBody>
      </p:sp>
    </p:spTree>
    <p:extLst>
      <p:ext uri="{BB962C8B-B14F-4D97-AF65-F5344CB8AC3E}">
        <p14:creationId xmlns:p14="http://schemas.microsoft.com/office/powerpoint/2010/main" val="2821121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592FE2-45EB-6BAD-6C5A-71812C193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8793" y="564642"/>
            <a:ext cx="6354414" cy="621221"/>
          </a:xfrm>
        </p:spPr>
        <p:txBody>
          <a:bodyPr>
            <a:normAutofit fontScale="90000"/>
          </a:bodyPr>
          <a:lstStyle/>
          <a:p>
            <a:r>
              <a:rPr lang="es-EC" dirty="0"/>
              <a:t>Algoritmo </a:t>
            </a:r>
            <a:r>
              <a:rPr lang="es-EC" dirty="0" err="1"/>
              <a:t>deSERIALIZAR</a:t>
            </a:r>
            <a:endParaRPr lang="es-EC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53F06B8-62BA-AB77-8BF5-F489E8EA2DAB}"/>
              </a:ext>
            </a:extLst>
          </p:cNvPr>
          <p:cNvSpPr txBox="1"/>
          <p:nvPr/>
        </p:nvSpPr>
        <p:spPr>
          <a:xfrm>
            <a:off x="866775" y="1600200"/>
            <a:ext cx="1045845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Se utilizan las clases “</a:t>
            </a:r>
            <a:r>
              <a:rPr lang="es-EC" dirty="0" err="1"/>
              <a:t>BufferedReader</a:t>
            </a:r>
            <a:r>
              <a:rPr lang="es-EC" dirty="0"/>
              <a:t>” y  “</a:t>
            </a:r>
            <a:r>
              <a:rPr lang="es-EC" dirty="0" err="1"/>
              <a:t>FileReader</a:t>
            </a:r>
            <a:r>
              <a:rPr lang="es-EC" dirty="0"/>
              <a:t>”.</a:t>
            </a:r>
          </a:p>
          <a:p>
            <a:r>
              <a:rPr lang="es-EC" dirty="0"/>
              <a:t>El tipo de flujo es de caracteres.</a:t>
            </a:r>
          </a:p>
          <a:p>
            <a:endParaRPr lang="es-EC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dirty="0" err="1"/>
              <a:t>BufferedReader</a:t>
            </a:r>
            <a:endParaRPr lang="es-EC" dirty="0"/>
          </a:p>
          <a:p>
            <a:r>
              <a:rPr lang="es-EC" dirty="0"/>
              <a:t>Seria nuestro flujo de entrada del archivo .</a:t>
            </a:r>
            <a:r>
              <a:rPr lang="es-EC" dirty="0" err="1"/>
              <a:t>dat</a:t>
            </a:r>
            <a:r>
              <a:rPr lang="es-EC" dirty="0"/>
              <a:t> hacia el programa.</a:t>
            </a:r>
          </a:p>
          <a:p>
            <a:endParaRPr lang="es-EC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dirty="0" err="1"/>
              <a:t>FileReader</a:t>
            </a:r>
            <a:endParaRPr lang="es-EC" dirty="0"/>
          </a:p>
          <a:p>
            <a:r>
              <a:rPr lang="es-EC" dirty="0"/>
              <a:t>Nos permite leer el contenido del archivo .</a:t>
            </a:r>
            <a:r>
              <a:rPr lang="es-EC" dirty="0" err="1"/>
              <a:t>dat</a:t>
            </a:r>
            <a:r>
              <a:rPr lang="es-EC" dirty="0"/>
              <a:t> y </a:t>
            </a:r>
            <a:r>
              <a:rPr lang="es-MX" dirty="0"/>
              <a:t>se encarga de abrir el archivo y establecer una conexión de lectura entre el archivo y el programa.</a:t>
            </a:r>
          </a:p>
          <a:p>
            <a:endParaRPr lang="es-EC" dirty="0"/>
          </a:p>
          <a:p>
            <a:r>
              <a:rPr lang="es-EC" dirty="0"/>
              <a:t>El algoritmo para </a:t>
            </a:r>
            <a:r>
              <a:rPr lang="es-EC" dirty="0" err="1"/>
              <a:t>deserializar</a:t>
            </a:r>
            <a:r>
              <a:rPr lang="es-EC" dirty="0"/>
              <a:t> es un método que viene en la clase principal “Inmobiliaria”</a:t>
            </a:r>
          </a:p>
          <a:p>
            <a:pPr marL="342900" indent="-342900">
              <a:buFont typeface="+mj-lt"/>
              <a:buAutoNum type="arabicPeriod"/>
            </a:pPr>
            <a:r>
              <a:rPr lang="es-EC" dirty="0"/>
              <a:t>Se construye el flujo de entrada con las clases antes mencionadas y se declara una variable tipo </a:t>
            </a:r>
            <a:r>
              <a:rPr lang="es-EC" dirty="0" err="1"/>
              <a:t>String</a:t>
            </a:r>
            <a:r>
              <a:rPr lang="es-EC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s-EC" dirty="0"/>
              <a:t>Se declara un bucle </a:t>
            </a:r>
            <a:r>
              <a:rPr lang="es-EC" dirty="0" err="1"/>
              <a:t>while</a:t>
            </a:r>
            <a:r>
              <a:rPr lang="es-EC" dirty="0"/>
              <a:t>, y utilizamos el método </a:t>
            </a:r>
            <a:r>
              <a:rPr lang="es-EC" dirty="0" err="1"/>
              <a:t>readLine</a:t>
            </a:r>
            <a:r>
              <a:rPr lang="es-EC" dirty="0"/>
              <a:t>() hasta que retorne el final del archivo y guardamos el contenido de lo que va leyendo en la variable </a:t>
            </a:r>
            <a:r>
              <a:rPr lang="es-EC" dirty="0" err="1"/>
              <a:t>linea</a:t>
            </a:r>
            <a:r>
              <a:rPr lang="es-EC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s-EC" dirty="0"/>
              <a:t>Se declara un arreglo que contendrá la </a:t>
            </a:r>
            <a:r>
              <a:rPr lang="es-EC" dirty="0" err="1"/>
              <a:t>divison</a:t>
            </a:r>
            <a:r>
              <a:rPr lang="es-EC" dirty="0"/>
              <a:t> de la variable línea usando el método Split tomando como referencia el carácter “;”</a:t>
            </a:r>
          </a:p>
          <a:p>
            <a:pPr marL="342900" indent="-342900">
              <a:buFont typeface="+mj-lt"/>
              <a:buAutoNum type="arabicPeriod"/>
            </a:pPr>
            <a:r>
              <a:rPr lang="es-EC" dirty="0"/>
              <a:t>Creamos los objetos para cada clase luego añadimos los datos persistentes y finalmente enviamos los objetos a la lista correspondiente.</a:t>
            </a:r>
          </a:p>
        </p:txBody>
      </p:sp>
    </p:spTree>
    <p:extLst>
      <p:ext uri="{BB962C8B-B14F-4D97-AF65-F5344CB8AC3E}">
        <p14:creationId xmlns:p14="http://schemas.microsoft.com/office/powerpoint/2010/main" val="3051517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7DC8FFD2-2EF0-396C-AF03-B07C5CC769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05" y="1157233"/>
            <a:ext cx="11337989" cy="454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033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592FE2-45EB-6BAD-6C5A-71812C193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8793" y="564642"/>
            <a:ext cx="6354414" cy="621221"/>
          </a:xfrm>
        </p:spPr>
        <p:txBody>
          <a:bodyPr>
            <a:normAutofit fontScale="90000"/>
          </a:bodyPr>
          <a:lstStyle/>
          <a:p>
            <a:r>
              <a:rPr lang="es-EC" dirty="0"/>
              <a:t>Algoritmo Buscar en archivo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53F06B8-62BA-AB77-8BF5-F489E8EA2DAB}"/>
              </a:ext>
            </a:extLst>
          </p:cNvPr>
          <p:cNvSpPr txBox="1"/>
          <p:nvPr/>
        </p:nvSpPr>
        <p:spPr>
          <a:xfrm>
            <a:off x="866775" y="1720840"/>
            <a:ext cx="104584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Se utilizan las clases “</a:t>
            </a:r>
            <a:r>
              <a:rPr lang="es-EC" dirty="0" err="1"/>
              <a:t>BufferedReader</a:t>
            </a:r>
            <a:r>
              <a:rPr lang="es-EC" dirty="0"/>
              <a:t>” y  “</a:t>
            </a:r>
            <a:r>
              <a:rPr lang="es-EC" dirty="0" err="1"/>
              <a:t>FileReader</a:t>
            </a:r>
            <a:r>
              <a:rPr lang="es-EC" dirty="0"/>
              <a:t>”.</a:t>
            </a:r>
          </a:p>
          <a:p>
            <a:r>
              <a:rPr lang="es-EC" dirty="0"/>
              <a:t>Retorna el tipo de dato booleano, si encuentra el </a:t>
            </a:r>
            <a:r>
              <a:rPr lang="es-EC" dirty="0" err="1"/>
              <a:t>String</a:t>
            </a:r>
            <a:r>
              <a:rPr lang="es-EC" dirty="0"/>
              <a:t> que se ha solicitado buscar.</a:t>
            </a:r>
          </a:p>
          <a:p>
            <a:r>
              <a:rPr lang="es-EC" dirty="0"/>
              <a:t>Recibe como parámetros la ruta del archivo en el que se buscara y el valor tipo </a:t>
            </a:r>
            <a:r>
              <a:rPr lang="es-EC" dirty="0" err="1"/>
              <a:t>String</a:t>
            </a:r>
            <a:r>
              <a:rPr lang="es-EC" dirty="0"/>
              <a:t> a buscar.</a:t>
            </a:r>
          </a:p>
          <a:p>
            <a:endParaRPr lang="es-EC" dirty="0"/>
          </a:p>
          <a:p>
            <a:r>
              <a:rPr lang="es-EC" dirty="0"/>
              <a:t>El algoritmo para buscar en un archivo es un método que viene en la clase principal “Inmobiliaria”</a:t>
            </a:r>
          </a:p>
          <a:p>
            <a:endParaRPr lang="es-EC" dirty="0"/>
          </a:p>
          <a:p>
            <a:pPr marL="342900" indent="-342900">
              <a:buFont typeface="+mj-lt"/>
              <a:buAutoNum type="arabicPeriod"/>
            </a:pPr>
            <a:r>
              <a:rPr lang="es-EC" dirty="0"/>
              <a:t>Se construye un flujo de entrada con las clases antes mencionadas y se declara una variable tipo </a:t>
            </a:r>
            <a:r>
              <a:rPr lang="es-EC" dirty="0" err="1"/>
              <a:t>String</a:t>
            </a:r>
            <a:r>
              <a:rPr lang="es-EC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s-EC" dirty="0"/>
              <a:t>Se declara un bucle </a:t>
            </a:r>
            <a:r>
              <a:rPr lang="es-EC" dirty="0" err="1"/>
              <a:t>while</a:t>
            </a:r>
            <a:r>
              <a:rPr lang="es-EC" dirty="0"/>
              <a:t>, y utilizamos el método </a:t>
            </a:r>
            <a:r>
              <a:rPr lang="es-EC" dirty="0" err="1"/>
              <a:t>readLine</a:t>
            </a:r>
            <a:r>
              <a:rPr lang="es-EC" dirty="0"/>
              <a:t>() hasta que retorne el final del archivo y guardamos el contenido de lo que va leyendo en la variable </a:t>
            </a:r>
            <a:r>
              <a:rPr lang="es-EC" dirty="0" err="1"/>
              <a:t>linea</a:t>
            </a:r>
            <a:r>
              <a:rPr lang="es-EC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s-EC" dirty="0"/>
              <a:t>Declaramos una sentencia </a:t>
            </a:r>
            <a:r>
              <a:rPr lang="es-EC" dirty="0" err="1"/>
              <a:t>if</a:t>
            </a:r>
            <a:r>
              <a:rPr lang="es-EC" dirty="0"/>
              <a:t> el cual utiliza el método .</a:t>
            </a:r>
            <a:r>
              <a:rPr lang="es-EC" dirty="0" err="1"/>
              <a:t>contain</a:t>
            </a:r>
            <a:endParaRPr lang="es-EC" dirty="0"/>
          </a:p>
          <a:p>
            <a:pPr marL="342900" indent="-342900">
              <a:buFont typeface="+mj-lt"/>
              <a:buAutoNum type="arabicPeriod"/>
            </a:pPr>
            <a:r>
              <a:rPr lang="es-EC" dirty="0"/>
              <a:t>El método antes mencionado devuelve un valor booleano si encuentra lo que estamos buscando dentro de la variable línea.</a:t>
            </a:r>
          </a:p>
        </p:txBody>
      </p:sp>
    </p:spTree>
    <p:extLst>
      <p:ext uri="{BB962C8B-B14F-4D97-AF65-F5344CB8AC3E}">
        <p14:creationId xmlns:p14="http://schemas.microsoft.com/office/powerpoint/2010/main" val="4245184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25927C49-1CE5-643F-311F-17B9A04BF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55" y="704709"/>
            <a:ext cx="11693890" cy="544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014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592FE2-45EB-6BAD-6C5A-71812C193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8793" y="564642"/>
            <a:ext cx="6354414" cy="621221"/>
          </a:xfrm>
        </p:spPr>
        <p:txBody>
          <a:bodyPr>
            <a:normAutofit fontScale="90000"/>
          </a:bodyPr>
          <a:lstStyle/>
          <a:p>
            <a:r>
              <a:rPr lang="es-EC" dirty="0"/>
              <a:t>Algoritmo Buscar en archivo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53F06B8-62BA-AB77-8BF5-F489E8EA2DAB}"/>
              </a:ext>
            </a:extLst>
          </p:cNvPr>
          <p:cNvSpPr txBox="1"/>
          <p:nvPr/>
        </p:nvSpPr>
        <p:spPr>
          <a:xfrm>
            <a:off x="866775" y="1992303"/>
            <a:ext cx="104584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Se utilizan las clases “</a:t>
            </a:r>
            <a:r>
              <a:rPr lang="es-EC" dirty="0" err="1"/>
              <a:t>BufferedReader</a:t>
            </a:r>
            <a:r>
              <a:rPr lang="es-EC" dirty="0"/>
              <a:t>” y  “</a:t>
            </a:r>
            <a:r>
              <a:rPr lang="es-EC" dirty="0" err="1"/>
              <a:t>FileReader</a:t>
            </a:r>
            <a:r>
              <a:rPr lang="es-EC" dirty="0"/>
              <a:t>”.</a:t>
            </a:r>
          </a:p>
          <a:p>
            <a:r>
              <a:rPr lang="es-EC" dirty="0"/>
              <a:t>Retorna el un Objeto.</a:t>
            </a:r>
          </a:p>
          <a:p>
            <a:endParaRPr lang="es-EC" dirty="0"/>
          </a:p>
          <a:p>
            <a:r>
              <a:rPr lang="es-EC" dirty="0"/>
              <a:t>Contiene la misma lógica del algoritmo buscar en archivo con la diferencia de:</a:t>
            </a:r>
          </a:p>
          <a:p>
            <a:endParaRPr lang="es-EC" dirty="0"/>
          </a:p>
          <a:p>
            <a:pPr marL="342900" indent="-342900">
              <a:buFont typeface="+mj-lt"/>
              <a:buAutoNum type="arabicPeriod"/>
            </a:pPr>
            <a:r>
              <a:rPr lang="es-EC" dirty="0"/>
              <a:t>Si encuentra el objeto bajo el parámetro deseado entonces crea uno del mismo tipo y lo retorna</a:t>
            </a:r>
          </a:p>
          <a:p>
            <a:pPr marL="342900" indent="-342900">
              <a:buFont typeface="+mj-lt"/>
              <a:buAutoNum type="arabicPeriod"/>
            </a:pPr>
            <a:r>
              <a:rPr lang="es-EC" dirty="0"/>
              <a:t>Si no lo encuentra retorna </a:t>
            </a:r>
            <a:r>
              <a:rPr lang="es-EC" dirty="0" err="1"/>
              <a:t>null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644043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E87B9C14-1F43-7A92-1A73-F0D14EC504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953" y="246884"/>
            <a:ext cx="8954093" cy="636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544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5B5600F1-177E-555A-CCDD-25991EA5F8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/>
              <a:t>DIAGRAMA UML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0D2EEB-FF61-C1C6-C38C-1D7F69FF9F7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C" dirty="0"/>
              <a:t>Clases Obligatorias</a:t>
            </a:r>
          </a:p>
          <a:p>
            <a:r>
              <a:rPr lang="es-EC" dirty="0"/>
              <a:t>Clases Añadidas</a:t>
            </a:r>
          </a:p>
          <a:p>
            <a:r>
              <a:rPr lang="es-EC" dirty="0"/>
              <a:t>General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2F8F317-179F-75A0-4CC9-64708CF31F5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EC" dirty="0"/>
              <a:t>Clases obligatorias</a:t>
            </a:r>
          </a:p>
          <a:p>
            <a:r>
              <a:rPr lang="es-EC" dirty="0"/>
              <a:t>Clases Añadidas</a:t>
            </a:r>
          </a:p>
          <a:p>
            <a:r>
              <a:rPr lang="es-EC" dirty="0"/>
              <a:t>Clase Principal</a:t>
            </a:r>
          </a:p>
          <a:p>
            <a:r>
              <a:rPr lang="es-EC" dirty="0"/>
              <a:t>Ejecutor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EE11236-3124-D423-6C16-7AF8B1EB7E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C" dirty="0"/>
              <a:t>CODIFICACIÓN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49A6A27A-FE3D-8D44-1013-3C370A1D6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RUTA DEL PROYECTO</a:t>
            </a:r>
          </a:p>
        </p:txBody>
      </p:sp>
    </p:spTree>
    <p:extLst>
      <p:ext uri="{BB962C8B-B14F-4D97-AF65-F5344CB8AC3E}">
        <p14:creationId xmlns:p14="http://schemas.microsoft.com/office/powerpoint/2010/main" val="4063000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abla&#10;&#10;Descripción generada automáticamente">
            <a:extLst>
              <a:ext uri="{FF2B5EF4-FFF2-40B4-BE49-F238E27FC236}">
                <a16:creationId xmlns:a16="http://schemas.microsoft.com/office/drawing/2014/main" id="{9B1312F0-2242-54E3-4F3C-63A5EE37F4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410" y="4141223"/>
            <a:ext cx="5542421" cy="2050659"/>
          </a:xfrm>
          <a:prstGeom prst="rect">
            <a:avLst/>
          </a:prstGeom>
        </p:spPr>
      </p:pic>
      <p:pic>
        <p:nvPicPr>
          <p:cNvPr id="5" name="Imagen 4" descr="Tabla&#10;&#10;Descripción generada automáticamente">
            <a:extLst>
              <a:ext uri="{FF2B5EF4-FFF2-40B4-BE49-F238E27FC236}">
                <a16:creationId xmlns:a16="http://schemas.microsoft.com/office/drawing/2014/main" id="{AD616CC5-2E4A-7C98-C643-B7F68D061D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966" y="4141224"/>
            <a:ext cx="4935197" cy="2050659"/>
          </a:xfrm>
          <a:prstGeom prst="rect">
            <a:avLst/>
          </a:prstGeom>
        </p:spPr>
      </p:pic>
      <p:pic>
        <p:nvPicPr>
          <p:cNvPr id="7" name="Imagen 6" descr="Tabla">
            <a:extLst>
              <a:ext uri="{FF2B5EF4-FFF2-40B4-BE49-F238E27FC236}">
                <a16:creationId xmlns:a16="http://schemas.microsoft.com/office/drawing/2014/main" id="{666FD1AB-8732-8425-1A34-0F8C6466FC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410" y="1787991"/>
            <a:ext cx="5542421" cy="2114647"/>
          </a:xfrm>
          <a:prstGeom prst="rect">
            <a:avLst/>
          </a:prstGeom>
        </p:spPr>
      </p:pic>
      <p:pic>
        <p:nvPicPr>
          <p:cNvPr id="9" name="Imagen 8" descr="Texto&#10;&#10;Descripción generada automáticamente">
            <a:extLst>
              <a:ext uri="{FF2B5EF4-FFF2-40B4-BE49-F238E27FC236}">
                <a16:creationId xmlns:a16="http://schemas.microsoft.com/office/drawing/2014/main" id="{516498EC-934C-45C9-87CE-056B4D4959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254" y="1787991"/>
            <a:ext cx="4985909" cy="211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65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3B773FF5-80A8-E23A-0E4F-ABD0F5B832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26" y="1174985"/>
            <a:ext cx="5053012" cy="5319066"/>
          </a:xfrm>
          <a:prstGeom prst="rect">
            <a:avLst/>
          </a:prstGeom>
        </p:spPr>
      </p:pic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EEEF45A9-6E9D-0CBB-78BF-2A526E730C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232" y="1174985"/>
            <a:ext cx="4346066" cy="531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570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C154377-0D32-01D0-F915-45FE8157F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Clase Principal</a:t>
            </a:r>
          </a:p>
        </p:txBody>
      </p:sp>
      <p:pic>
        <p:nvPicPr>
          <p:cNvPr id="9" name="Marcador de contenido 8" descr="Texto&#10;&#10;Descripción generada automáticamente">
            <a:extLst>
              <a:ext uri="{FF2B5EF4-FFF2-40B4-BE49-F238E27FC236}">
                <a16:creationId xmlns:a16="http://schemas.microsoft.com/office/drawing/2014/main" id="{FA923BBA-F049-A04A-B1A4-F08ACA23C0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463" y="495711"/>
            <a:ext cx="4967574" cy="5866578"/>
          </a:xfrm>
        </p:spPr>
      </p:pic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FBFDD95A-AB5A-A709-25FE-F474C2C86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s-EC" sz="1800" dirty="0"/>
              <a:t>Serialización - Desrealización</a:t>
            </a:r>
          </a:p>
          <a:p>
            <a:r>
              <a:rPr lang="es-EC" sz="1800" dirty="0"/>
              <a:t>Impresión - Mostrar</a:t>
            </a:r>
          </a:p>
          <a:p>
            <a:r>
              <a:rPr lang="es-EC" sz="1800" dirty="0">
                <a:solidFill>
                  <a:schemeClr val="accent4">
                    <a:lumMod val="75000"/>
                  </a:schemeClr>
                </a:solidFill>
              </a:rPr>
              <a:t>Métodos esenciales</a:t>
            </a:r>
          </a:p>
          <a:p>
            <a:r>
              <a:rPr lang="es-EC" sz="1800" dirty="0"/>
              <a:t>buscadorEnArchivos</a:t>
            </a:r>
          </a:p>
          <a:p>
            <a:r>
              <a:rPr lang="es-EC" sz="1800" dirty="0"/>
              <a:t>obtenerObjetoArchivo</a:t>
            </a:r>
          </a:p>
        </p:txBody>
      </p:sp>
    </p:spTree>
    <p:extLst>
      <p:ext uri="{BB962C8B-B14F-4D97-AF65-F5344CB8AC3E}">
        <p14:creationId xmlns:p14="http://schemas.microsoft.com/office/powerpoint/2010/main" val="2594901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3B2781-35B6-A7EB-5B66-CB86FD75D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Clase añadida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3C5BD8C-F5AB-B1C7-4E6E-E39888263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C" dirty="0"/>
              <a:t>Contiene métodos para imprimir menú y mostrar mensajes para errores.</a:t>
            </a:r>
          </a:p>
        </p:txBody>
      </p:sp>
      <p:pic>
        <p:nvPicPr>
          <p:cNvPr id="10" name="Marcador de posición de imagen 9" descr="Texto, Carta&#10;&#10;Descripción generada automáticamente">
            <a:extLst>
              <a:ext uri="{FF2B5EF4-FFF2-40B4-BE49-F238E27FC236}">
                <a16:creationId xmlns:a16="http://schemas.microsoft.com/office/drawing/2014/main" id="{666C7921-8667-74EC-E3C6-C75723AB79E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" r="-221"/>
          <a:stretch/>
        </p:blipFill>
        <p:spPr>
          <a:xfrm>
            <a:off x="6888481" y="2560771"/>
            <a:ext cx="4655071" cy="1736457"/>
          </a:xfrm>
        </p:spPr>
      </p:pic>
    </p:spTree>
    <p:extLst>
      <p:ext uri="{BB962C8B-B14F-4D97-AF65-F5344CB8AC3E}">
        <p14:creationId xmlns:p14="http://schemas.microsoft.com/office/powerpoint/2010/main" val="492995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0DCE97-9CF8-2117-4AEC-975F88E962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C" dirty="0"/>
              <a:t>Codificación</a:t>
            </a:r>
          </a:p>
        </p:txBody>
      </p:sp>
    </p:spTree>
    <p:extLst>
      <p:ext uri="{BB962C8B-B14F-4D97-AF65-F5344CB8AC3E}">
        <p14:creationId xmlns:p14="http://schemas.microsoft.com/office/powerpoint/2010/main" val="2185636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592FE2-45EB-6BAD-6C5A-71812C193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8793" y="564642"/>
            <a:ext cx="6354414" cy="621221"/>
          </a:xfrm>
        </p:spPr>
        <p:txBody>
          <a:bodyPr>
            <a:normAutofit fontScale="90000"/>
          </a:bodyPr>
          <a:lstStyle/>
          <a:p>
            <a:r>
              <a:rPr lang="es-EC" dirty="0"/>
              <a:t>Algoritmo SERIALIZAR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53F06B8-62BA-AB77-8BF5-F489E8EA2DAB}"/>
              </a:ext>
            </a:extLst>
          </p:cNvPr>
          <p:cNvSpPr txBox="1"/>
          <p:nvPr/>
        </p:nvSpPr>
        <p:spPr>
          <a:xfrm>
            <a:off x="866775" y="1743075"/>
            <a:ext cx="1045845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Se utilizan las clases “</a:t>
            </a:r>
            <a:r>
              <a:rPr lang="es-EC" dirty="0" err="1"/>
              <a:t>BufferedWriter</a:t>
            </a:r>
            <a:r>
              <a:rPr lang="es-EC" dirty="0"/>
              <a:t>” y  “</a:t>
            </a:r>
            <a:r>
              <a:rPr lang="es-EC" dirty="0" err="1"/>
              <a:t>FileWriter</a:t>
            </a:r>
            <a:r>
              <a:rPr lang="es-EC" dirty="0"/>
              <a:t>”.</a:t>
            </a:r>
          </a:p>
          <a:p>
            <a:r>
              <a:rPr lang="es-EC" dirty="0"/>
              <a:t>El tipo de flujo es de caracteres.</a:t>
            </a:r>
          </a:p>
          <a:p>
            <a:endParaRPr lang="es-EC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dirty="0" err="1"/>
              <a:t>BufferedWriter</a:t>
            </a:r>
            <a:endParaRPr lang="es-EC" dirty="0"/>
          </a:p>
          <a:p>
            <a:r>
              <a:rPr lang="es-EC" dirty="0"/>
              <a:t>Seria nuestro flujo de salida del programa hacia los archivos .</a:t>
            </a:r>
            <a:r>
              <a:rPr lang="es-EC" dirty="0" err="1"/>
              <a:t>dat</a:t>
            </a:r>
            <a:endParaRPr lang="es-EC" dirty="0"/>
          </a:p>
          <a:p>
            <a:endParaRPr lang="es-EC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dirty="0" err="1"/>
              <a:t>FileWriter</a:t>
            </a:r>
            <a:endParaRPr lang="es-EC" dirty="0"/>
          </a:p>
          <a:p>
            <a:r>
              <a:rPr lang="es-EC" dirty="0"/>
              <a:t>Nos permite conectar con el archivo .</a:t>
            </a:r>
            <a:r>
              <a:rPr lang="es-EC" dirty="0" err="1"/>
              <a:t>dat</a:t>
            </a:r>
            <a:r>
              <a:rPr lang="es-EC" dirty="0"/>
              <a:t> y si no existe lo crea</a:t>
            </a:r>
          </a:p>
          <a:p>
            <a:endParaRPr lang="es-EC" dirty="0"/>
          </a:p>
          <a:p>
            <a:r>
              <a:rPr lang="es-EC" dirty="0"/>
              <a:t>El algoritmo para serializar es un método que viene en la clase principal “Inmobiliaria”</a:t>
            </a:r>
          </a:p>
          <a:p>
            <a:r>
              <a:rPr lang="es-EC" dirty="0"/>
              <a:t>La clase principal consta de listas para cada tipo de objeto de las clases obligatorias y por ende accede directamente a ellos.</a:t>
            </a:r>
          </a:p>
          <a:p>
            <a:pPr marL="342900" indent="-342900">
              <a:buFont typeface="+mj-lt"/>
              <a:buAutoNum type="arabicPeriod"/>
            </a:pPr>
            <a:r>
              <a:rPr lang="es-EC" dirty="0"/>
              <a:t>Se construye el flujo de salida con las clases antes mencionadas.</a:t>
            </a:r>
          </a:p>
          <a:p>
            <a:pPr marL="342900" indent="-342900">
              <a:buFont typeface="+mj-lt"/>
              <a:buAutoNum type="arabicPeriod"/>
            </a:pPr>
            <a:r>
              <a:rPr lang="es-EC" dirty="0"/>
              <a:t>Se declara un bucle </a:t>
            </a:r>
            <a:r>
              <a:rPr lang="es-EC" dirty="0" err="1"/>
              <a:t>for-each</a:t>
            </a:r>
            <a:r>
              <a:rPr lang="es-EC" dirty="0"/>
              <a:t> para recorrer el tipo de lista deseado</a:t>
            </a:r>
          </a:p>
          <a:p>
            <a:pPr marL="342900" indent="-342900">
              <a:buFont typeface="+mj-lt"/>
              <a:buAutoNum type="arabicPeriod"/>
            </a:pPr>
            <a:r>
              <a:rPr lang="es-EC" dirty="0"/>
              <a:t>Dentro del bucle se declara un </a:t>
            </a:r>
            <a:r>
              <a:rPr lang="es-EC" dirty="0" err="1"/>
              <a:t>string</a:t>
            </a:r>
            <a:r>
              <a:rPr lang="es-EC" dirty="0"/>
              <a:t> quien contiene el formato para permutar los datos separados por “;”</a:t>
            </a:r>
          </a:p>
          <a:p>
            <a:pPr marL="342900" indent="-342900">
              <a:buFont typeface="+mj-lt"/>
              <a:buAutoNum type="arabicPeriod"/>
            </a:pPr>
            <a:r>
              <a:rPr lang="es-EC" dirty="0"/>
              <a:t>Se utiliza el método </a:t>
            </a:r>
            <a:r>
              <a:rPr lang="es-EC" dirty="0" err="1"/>
              <a:t>write</a:t>
            </a:r>
            <a:r>
              <a:rPr lang="es-EC" dirty="0"/>
              <a:t> para ir permutando los datos.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004747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4CFAF422-8E89-EAA4-9F60-B70B54A9BC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54" y="2138198"/>
            <a:ext cx="11499092" cy="302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745015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Paquete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quet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quet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TM10001115[[fn=Paquete]]</Template>
  <TotalTime>77</TotalTime>
  <Words>582</Words>
  <Application>Microsoft Office PowerPoint</Application>
  <PresentationFormat>Panorámica</PresentationFormat>
  <Paragraphs>72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8" baseType="lpstr">
      <vt:lpstr>Arial</vt:lpstr>
      <vt:lpstr>Gill Sans MT</vt:lpstr>
      <vt:lpstr>Paquete</vt:lpstr>
      <vt:lpstr>Proyecto bimestral</vt:lpstr>
      <vt:lpstr>RUTA DEL PROYECTO</vt:lpstr>
      <vt:lpstr>Presentación de PowerPoint</vt:lpstr>
      <vt:lpstr>Presentación de PowerPoint</vt:lpstr>
      <vt:lpstr>Clase Principal</vt:lpstr>
      <vt:lpstr>Clase añadida</vt:lpstr>
      <vt:lpstr>Codificación</vt:lpstr>
      <vt:lpstr>Algoritmo SERIALIZAR</vt:lpstr>
      <vt:lpstr>Presentación de PowerPoint</vt:lpstr>
      <vt:lpstr>Algoritmo deSERIALIZAR</vt:lpstr>
      <vt:lpstr>Presentación de PowerPoint</vt:lpstr>
      <vt:lpstr>Algoritmo Buscar en archivo</vt:lpstr>
      <vt:lpstr>Presentación de PowerPoint</vt:lpstr>
      <vt:lpstr>Algoritmo Buscar en archivo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bimestral</dc:title>
  <dc:creator>Pablito Andres</dc:creator>
  <cp:lastModifiedBy>Pablito Andres</cp:lastModifiedBy>
  <cp:revision>1</cp:revision>
  <dcterms:created xsi:type="dcterms:W3CDTF">2023-06-06T18:00:27Z</dcterms:created>
  <dcterms:modified xsi:type="dcterms:W3CDTF">2023-06-06T19:18:15Z</dcterms:modified>
</cp:coreProperties>
</file>