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2" r:id="rId9"/>
    <p:sldId id="263" r:id="rId10"/>
    <p:sldId id="268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376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81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3036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0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3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6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0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2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Sistema de Gestión de Buses UTPL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Guerrero y Andr</a:t>
            </a:r>
            <a:r>
              <a:rPr lang="es-EC" dirty="0" err="1"/>
              <a:t>és</a:t>
            </a:r>
            <a:r>
              <a:rPr lang="es-EC" dirty="0"/>
              <a:t> Vallejo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21BEA-E79D-32BE-F3DB-9C0E4C7C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Codigo</a:t>
            </a:r>
            <a:r>
              <a:rPr lang="en-US" dirty="0"/>
              <a:t> para </a:t>
            </a:r>
            <a:r>
              <a:rPr lang="en-US" dirty="0" err="1"/>
              <a:t>elegir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que </a:t>
            </a:r>
            <a:r>
              <a:rPr lang="en-US" dirty="0" err="1"/>
              <a:t>parada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destino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C43B89-5E32-A682-C7C2-B29A3D1B7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" y="2157736"/>
            <a:ext cx="8229600" cy="191217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D39EC79-4026-E7B6-EA2A-878E8DDBD3C1}"/>
              </a:ext>
            </a:extLst>
          </p:cNvPr>
          <p:cNvSpPr txBox="1"/>
          <p:nvPr/>
        </p:nvSpPr>
        <p:spPr>
          <a:xfrm>
            <a:off x="402336" y="1757653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Entradas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1473B3-500F-6DE2-FBDA-B141A655C01E}"/>
              </a:ext>
            </a:extLst>
          </p:cNvPr>
          <p:cNvSpPr txBox="1"/>
          <p:nvPr/>
        </p:nvSpPr>
        <p:spPr>
          <a:xfrm>
            <a:off x="347472" y="3989795"/>
            <a:ext cx="29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Salidas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D9CC4E1-DD1E-6A4E-177E-E28FF1362A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453" t="28486" r="2453" b="-28486"/>
          <a:stretch>
            <a:fillRect/>
          </a:stretch>
        </p:blipFill>
        <p:spPr>
          <a:xfrm>
            <a:off x="0" y="4389878"/>
            <a:ext cx="8792802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10 </a:t>
            </a:r>
            <a:r>
              <a:rPr dirty="0" err="1"/>
              <a:t>rutas</a:t>
            </a:r>
            <a:r>
              <a:rPr dirty="0"/>
              <a:t> </a:t>
            </a:r>
            <a:r>
              <a:rPr dirty="0" err="1"/>
              <a:t>programadas</a:t>
            </a:r>
            <a:r>
              <a:rPr dirty="0"/>
              <a:t> con 5 </a:t>
            </a:r>
            <a:r>
              <a:rPr dirty="0" err="1"/>
              <a:t>paradas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una</a:t>
            </a:r>
            <a:r>
              <a:rPr lang="en-US" dirty="0"/>
              <a:t>, con </a:t>
            </a:r>
            <a:r>
              <a:rPr lang="en-US" dirty="0" err="1"/>
              <a:t>una</a:t>
            </a:r>
            <a:r>
              <a:rPr lang="en-US" dirty="0"/>
              <a:t> consulta de </a:t>
            </a:r>
            <a:r>
              <a:rPr lang="en-US" dirty="0" err="1"/>
              <a:t>estimacion</a:t>
            </a:r>
            <a:r>
              <a:rPr lang="en-US" dirty="0"/>
              <a:t> entre las </a:t>
            </a:r>
            <a:r>
              <a:rPr lang="en-US" dirty="0" err="1"/>
              <a:t>rutas</a:t>
            </a:r>
            <a:r>
              <a:rPr lang="en-US" dirty="0"/>
              <a:t> entre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hasata</a:t>
            </a:r>
            <a:r>
              <a:rPr lang="en-US" dirty="0"/>
              <a:t> </a:t>
            </a:r>
            <a:r>
              <a:rPr lang="en-US" dirty="0" err="1"/>
              <a:t>llegar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sea a la </a:t>
            </a:r>
            <a:r>
              <a:rPr lang="en-US" dirty="0" err="1"/>
              <a:t>utpl</a:t>
            </a:r>
            <a:r>
              <a:rPr lang="en-US" dirty="0"/>
              <a:t> o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especifico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17638"/>
            <a:ext cx="8229600" cy="4525963"/>
          </a:xfrm>
        </p:spPr>
        <p:txBody>
          <a:bodyPr>
            <a:normAutofit/>
          </a:bodyPr>
          <a:lstStyle/>
          <a:p>
            <a:r>
              <a:rPr dirty="0" err="1"/>
              <a:t>Dificultades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Gestión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de </a:t>
            </a:r>
            <a:r>
              <a:rPr dirty="0" err="1"/>
              <a:t>rutas</a:t>
            </a:r>
            <a:r>
              <a:rPr dirty="0"/>
              <a:t> y </a:t>
            </a:r>
            <a:r>
              <a:rPr dirty="0" err="1"/>
              <a:t>paradas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Aprendizajes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• Java </a:t>
            </a:r>
            <a:r>
              <a:rPr dirty="0" err="1"/>
              <a:t>orientado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, </a:t>
            </a:r>
            <a:r>
              <a:rPr dirty="0" err="1"/>
              <a:t>estructuras</a:t>
            </a:r>
            <a:r>
              <a:rPr dirty="0"/>
              <a:t> </a:t>
            </a:r>
            <a:r>
              <a:rPr dirty="0" err="1"/>
              <a:t>dinámicas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 UTPL requiere una gestión eficiente del transporte universitario.</a:t>
            </a:r>
          </a:p>
          <a:p>
            <a:r>
              <a:t>• Objetivo: Desarrollar un sistema para monitorear, registrar y optimizar rutas de autobuses.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Falta de información accesible para usuarios.</a:t>
            </a:r>
          </a:p>
          <a:p>
            <a:r>
              <a:t>• Ineficiencia en recorridos urbanos.</a:t>
            </a:r>
          </a:p>
          <a:p>
            <a:r>
              <a:t>• Ausencia de plataforma que integre horarios, rutas y paradas.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Solución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Aplicación en consola con programación orientada a objetos en Java.</a:t>
            </a:r>
          </a:p>
          <a:p>
            <a:r>
              <a:t>• Visualiza paradas, rutas de entrada/salida y calcula tiempos de viaje.</a:t>
            </a:r>
          </a:p>
          <a:p>
            <a:r>
              <a:t>• Usa estructuras como ArrayList para gestión dinámica.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35EA5-0793-C86E-A5BB-E8FBB893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Implementadas</a:t>
            </a: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CAF45-E76B-DF17-6AC7-BF93F26A6B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1664" y="1802486"/>
            <a:ext cx="84740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Registro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registradas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arreglo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mediante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Paradas,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además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visualización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ordenada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Gestión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Ruta,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almacena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hasta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cinco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más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UTPL.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están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precargadas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&lt;Ruta&gt;).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Visualización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entrada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hacia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UTPL) y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UTPL)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invirtiendo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necesario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Cálculo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tiempos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viaje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RutasEntrada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RutasSalida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permiten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estimar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tiempo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llegada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salida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según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seleccionada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tramo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minutos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Interfaz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consola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usuario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interactúa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mediante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textual que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facilita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navegación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diferentes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funciones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221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6CECD-EAC4-178C-486C-DA0CDFF4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Principales</a:t>
            </a:r>
            <a:r>
              <a:rPr lang="en-US" dirty="0"/>
              <a:t> </a:t>
            </a:r>
            <a:r>
              <a:rPr lang="en-US" dirty="0" err="1"/>
              <a:t>clases</a:t>
            </a:r>
            <a:endParaRPr lang="en-U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8DF0311-A674-52ED-0D64-A7BDC97E0F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080101"/>
          <a:ext cx="8229600" cy="3566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6584625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717849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Clase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637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Controla el flujo principal del programa y el menú de opciones.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797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Modela una ruta de bus con 5 paradas y un destino final (UTPL).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037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Inicializa un arreglo con todas las paradas disponibles.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67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RutasEntrada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Calcula el tiempo de llegada desde una parada hacia la UTPL.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13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RutasSalida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Calcula el tiempo de salida desde la UTPL hacia una parada.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04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41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Clase Ruta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90A98E-4578-2DA5-6CBF-1D3B7D91B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728" y="2063750"/>
            <a:ext cx="6573044" cy="33115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Cálculo</a:t>
            </a:r>
            <a:r>
              <a:rPr dirty="0"/>
              <a:t> Tiempo Entrada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8B8328-9614-C5EC-FC6B-EEF6A6DF2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36" y="1559211"/>
            <a:ext cx="9092310" cy="373957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20625"/>
            <a:ext cx="8209025" cy="11519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Visualisación</a:t>
            </a:r>
            <a:r>
              <a:rPr dirty="0"/>
              <a:t> Ruta Salida</a:t>
            </a:r>
            <a:r>
              <a:rPr lang="en-US" dirty="0"/>
              <a:t>/Entrada</a:t>
            </a:r>
            <a:endParaRPr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7196AC9-A614-5244-9D76-1460D598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851" y="1307910"/>
            <a:ext cx="6758309" cy="2299580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20C0B2-1113-D6E7-B045-A1C45226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397" y="3711827"/>
            <a:ext cx="5793219" cy="300562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15</TotalTime>
  <Words>395</Words>
  <Application>Microsoft Office PowerPoint</Application>
  <PresentationFormat>Presentación en pantalla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Impact</vt:lpstr>
      <vt:lpstr>Evento principal</vt:lpstr>
      <vt:lpstr>Sistema de Gestión de Buses UTPL</vt:lpstr>
      <vt:lpstr>Introducción</vt:lpstr>
      <vt:lpstr>Problemática</vt:lpstr>
      <vt:lpstr>Solución Propuesta</vt:lpstr>
      <vt:lpstr>Funciones Implementadas </vt:lpstr>
      <vt:lpstr>Principales clases</vt:lpstr>
      <vt:lpstr> Clase Ruta</vt:lpstr>
      <vt:lpstr>Cálculo Tiempo Entrada</vt:lpstr>
      <vt:lpstr>Visualisación Ruta Salida/Entrada</vt:lpstr>
      <vt:lpstr>Codigo para elegir desde que parada hasta el destino</vt:lpstr>
      <vt:lpstr>Resultados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Andrés</dc:creator>
  <cp:keywords/>
  <dc:description>generated using python-pptx</dc:description>
  <cp:lastModifiedBy>Andrés VAllejo Moncayo</cp:lastModifiedBy>
  <cp:revision>2</cp:revision>
  <dcterms:created xsi:type="dcterms:W3CDTF">2013-01-27T09:14:16Z</dcterms:created>
  <dcterms:modified xsi:type="dcterms:W3CDTF">2025-06-05T00:13:07Z</dcterms:modified>
  <cp:category/>
</cp:coreProperties>
</file>