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6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35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2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0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7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1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8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46F77D-618D-47C2-AEC5-A579A8CF9C2F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9D4AA9-50DC-413E-A8EA-A356261CF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library/html-css/part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E14-2453-4879-8198-080F05B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39024"/>
            <a:ext cx="8596668" cy="2210124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C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4FCB-711B-4621-A41D-5A178B06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6" y="3764886"/>
            <a:ext cx="8596668" cy="227647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Guidance:-</a:t>
            </a:r>
          </a:p>
          <a:p>
            <a:pPr marL="0" indent="0">
              <a:buNone/>
            </a:pPr>
            <a:r>
              <a:rPr lang="en-IN" sz="3600" dirty="0">
                <a:latin typeface="Arial Rounded MT Bold" panose="020F0704030504030204" pitchFamily="34" charset="0"/>
              </a:rPr>
              <a:t>     </a:t>
            </a:r>
            <a:r>
              <a:rPr lang="en-IN" sz="3000" dirty="0">
                <a:latin typeface="Arial Rounded MT Bold" panose="020F0704030504030204" pitchFamily="34" charset="0"/>
              </a:rPr>
              <a:t>Mrs. </a:t>
            </a:r>
            <a:r>
              <a:rPr lang="en-IN" sz="3000" dirty="0" err="1">
                <a:latin typeface="Arial Rounded MT Bold" panose="020F0704030504030204" pitchFamily="34" charset="0"/>
              </a:rPr>
              <a:t>Umrani</a:t>
            </a:r>
            <a:r>
              <a:rPr lang="en-IN" sz="3000" dirty="0">
                <a:latin typeface="Arial Rounded MT Bold" panose="020F0704030504030204" pitchFamily="34" charset="0"/>
              </a:rPr>
              <a:t> Ma’am</a:t>
            </a:r>
          </a:p>
          <a:p>
            <a:pPr marL="0" indent="0">
              <a:buNone/>
            </a:pPr>
            <a:r>
              <a:rPr lang="en-IN" sz="3000" dirty="0">
                <a:latin typeface="Arial Rounded MT Bold" panose="020F0704030504030204" pitchFamily="34" charset="0"/>
              </a:rPr>
              <a:t>      Mr. Mulla Sir</a:t>
            </a:r>
          </a:p>
        </p:txBody>
      </p:sp>
      <p:pic>
        <p:nvPicPr>
          <p:cNvPr id="6" name="Picture 2" descr="Walchand College of Engineering, Sangli">
            <a:extLst>
              <a:ext uri="{FF2B5EF4-FFF2-40B4-BE49-F238E27FC236}">
                <a16:creationId xmlns:a16="http://schemas.microsoft.com/office/drawing/2014/main" id="{4EA17F2B-828E-4A54-89E9-016B72A3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33" y="4186238"/>
            <a:ext cx="3772421" cy="18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C50C-B924-406D-81E5-7D942DB1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36" y="582086"/>
            <a:ext cx="5457827" cy="1132414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4054D-CCF0-4B8F-8A45-E04398CE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73" y="2676525"/>
            <a:ext cx="7456489" cy="1845734"/>
          </a:xfrm>
          <a:noFill/>
          <a:ln>
            <a:noFill/>
          </a:ln>
          <a:effectLst>
            <a:softEdge rad="0"/>
          </a:effectLst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Name : Om Vivek Gharge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PRN : 2020BTEIT00041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Branch : Information Technology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: Billing Program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25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1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43C8-A9FD-4527-B47F-599CD9F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9283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Concepts used: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92EF-5BD3-4DE8-ABDE-D1C4FB53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500" dirty="0"/>
              <a:t>Standard libraries</a:t>
            </a:r>
          </a:p>
          <a:p>
            <a:r>
              <a:rPr lang="en-IN" sz="2500" dirty="0"/>
              <a:t>Functions</a:t>
            </a:r>
          </a:p>
          <a:p>
            <a:r>
              <a:rPr lang="en-IN" sz="2500" dirty="0"/>
              <a:t>Switch case Statements</a:t>
            </a:r>
          </a:p>
          <a:p>
            <a:r>
              <a:rPr lang="en-IN" sz="2500" dirty="0"/>
              <a:t>If else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4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A34A-5886-4F77-812B-81D2128F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71587"/>
          </a:xfrm>
        </p:spPr>
        <p:txBody>
          <a:bodyPr/>
          <a:lstStyle/>
          <a:p>
            <a:pPr algn="ctr"/>
            <a:r>
              <a:rPr lang="en-IN" dirty="0"/>
              <a:t>IDE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144E-754E-4151-BF10-57D7B2C8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D3E1E-9277-40D8-A400-77C7B0333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4533" y="2740025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DBCB-F93F-4F2E-9533-723E8A9F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8661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EA17-B3C7-4817-98F3-73443D7A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6" y="2718342"/>
            <a:ext cx="9515475" cy="2768057"/>
          </a:xfrm>
        </p:spPr>
        <p:txBody>
          <a:bodyPr>
            <a:normAutofit fontScale="55000" lnSpcReduction="20000"/>
          </a:bodyPr>
          <a:lstStyle/>
          <a:p>
            <a:r>
              <a:rPr lang="en-IN" sz="3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Learn the Concept of Switch Case statements.</a:t>
            </a:r>
          </a:p>
          <a:p>
            <a:endParaRPr lang="en-IN" sz="3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IN" sz="3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Learn the Concept of Functions in C</a:t>
            </a:r>
          </a:p>
          <a:p>
            <a:pPr marL="0" indent="0">
              <a:buNone/>
            </a:pPr>
            <a:endParaRPr lang="en-IN" sz="3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IN" sz="3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Demonstrate various C functions</a:t>
            </a:r>
          </a:p>
          <a:p>
            <a:endParaRPr lang="en-IN" sz="3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IN" sz="3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Calculation of Total Bill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3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A5AE-EF4F-42E3-99CB-777E306C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69334"/>
            <a:ext cx="8610600" cy="129302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Thank you for watching!!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C1FEC2-83E1-4222-AA85-DDCF7B1C0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53774" y="2603500"/>
            <a:ext cx="6028764" cy="3416300"/>
          </a:xfrm>
        </p:spPr>
      </p:pic>
    </p:spTree>
    <p:extLst>
      <p:ext uri="{BB962C8B-B14F-4D97-AF65-F5344CB8AC3E}">
        <p14:creationId xmlns:p14="http://schemas.microsoft.com/office/powerpoint/2010/main" val="116181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80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Century Gothic</vt:lpstr>
      <vt:lpstr>Wingdings</vt:lpstr>
      <vt:lpstr>Wingdings 3</vt:lpstr>
      <vt:lpstr>Ion Boardroom</vt:lpstr>
      <vt:lpstr>C PROJECT</vt:lpstr>
      <vt:lpstr>INTRODUCTION</vt:lpstr>
      <vt:lpstr>Concepts used: </vt:lpstr>
      <vt:lpstr>IDE used:</vt:lpstr>
      <vt:lpstr>Applications:</vt:lpstr>
      <vt:lpstr>Thank you for watching!!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Om Gharge</dc:creator>
  <cp:lastModifiedBy>Om Gharge</cp:lastModifiedBy>
  <cp:revision>12</cp:revision>
  <dcterms:created xsi:type="dcterms:W3CDTF">2021-05-15T17:23:57Z</dcterms:created>
  <dcterms:modified xsi:type="dcterms:W3CDTF">2021-05-15T23:29:59Z</dcterms:modified>
</cp:coreProperties>
</file>