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F80B-7D07-485E-B0E5-36F62EAA6A8A}" v="1190" dt="2022-10-20T01:27:5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/sort_heap" TargetMode="External"/><Relationship Id="rId2" Type="http://schemas.openxmlformats.org/officeDocument/2006/relationships/hyperlink" Target="https://github.com/zer0rbt/heap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tus/blog/4600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ru-RU" sz="8000" dirty="0" err="1">
                <a:cs typeface="Calibri Light"/>
              </a:rPr>
              <a:t>Heapsort</a:t>
            </a:r>
            <a:endParaRPr lang="ru-RU" sz="8000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30" y="5955486"/>
            <a:ext cx="3635982" cy="1145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600" dirty="0">
                <a:cs typeface="Calibri"/>
              </a:rPr>
              <a:t>Презентацию выполнил:</a:t>
            </a:r>
          </a:p>
          <a:p>
            <a:pPr algn="l"/>
            <a:r>
              <a:rPr lang="ru-RU" sz="1600" dirty="0">
                <a:cs typeface="Calibri"/>
              </a:rPr>
              <a:t>Шувалов Федор, БД ПМ-ПУ, 1 курс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5974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CB96-ABB8-BB2A-6D9B-5C5D6A8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чем суть работы?</a:t>
            </a:r>
          </a:p>
        </p:txBody>
      </p:sp>
    </p:spTree>
    <p:extLst>
      <p:ext uri="{BB962C8B-B14F-4D97-AF65-F5344CB8AC3E}">
        <p14:creationId xmlns:p14="http://schemas.microsoft.com/office/powerpoint/2010/main" val="44054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C428-BC00-26D1-EF49-8630EA2C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Из чего состоят тесты?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C9B4B-7354-804E-D02B-299E8B71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Размер массива</a:t>
            </a:r>
            <a:endParaRPr lang="ru-RU"/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Тип входных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Повторения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Частичная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отсортированность</a:t>
            </a:r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5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cs typeface="Calibri Light"/>
              </a:rPr>
              <a:t>10^3</a:t>
            </a:r>
            <a:endParaRPr lang="ru-RU" sz="400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63E0654-E2E4-714E-3FE1-024DDB96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67" y="795649"/>
            <a:ext cx="10203949" cy="57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10^5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0A15B8-A7C0-176A-1C58-94D4BCAB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42" y="1001459"/>
            <a:ext cx="10774277" cy="52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10^6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B1F546-2A9A-1140-3832-84808A2E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5" y="1076884"/>
            <a:ext cx="10794329" cy="5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10^7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F3F0F4-AED1-32D7-A592-18E5B28E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7" y="906131"/>
            <a:ext cx="10884567" cy="5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Немного о результатах</a:t>
            </a:r>
          </a:p>
        </p:txBody>
      </p:sp>
    </p:spTree>
    <p:extLst>
      <p:ext uri="{BB962C8B-B14F-4D97-AF65-F5344CB8AC3E}">
        <p14:creationId xmlns:p14="http://schemas.microsoft.com/office/powerpoint/2010/main" val="7260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Ссылки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0B8E5B-409D-078B-2438-3AAB3DFF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7292250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Гитхаб</a:t>
            </a:r>
            <a:r>
              <a:rPr lang="en-US" sz="2000" dirty="0">
                <a:cs typeface="Calibri"/>
              </a:rPr>
              <a:t> с </a:t>
            </a:r>
            <a:r>
              <a:rPr lang="en-US" sz="2000" dirty="0" err="1">
                <a:cs typeface="Calibri"/>
              </a:rPr>
              <a:t>кодом</a:t>
            </a:r>
            <a:r>
              <a:rPr lang="en-US" sz="20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https://github.com/zer0rbt/heapsort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Честно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украден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код</a:t>
            </a:r>
            <a:r>
              <a:rPr lang="en-US" sz="2000" dirty="0">
                <a:cs typeface="Calibri"/>
              </a:rPr>
              <a:t> у: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https://en.cppreference.com/w/cpp/algorithm/sort_heap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https://habr.com/ru/company/otus/blog/460087/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https://www.geeksforgeeks.org/python-program-for-heap-sort/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Heapsort</vt:lpstr>
      <vt:lpstr>В чем суть работы?</vt:lpstr>
      <vt:lpstr>Из чего состоят тесты?</vt:lpstr>
      <vt:lpstr>10^3</vt:lpstr>
      <vt:lpstr>10^5</vt:lpstr>
      <vt:lpstr>10^6</vt:lpstr>
      <vt:lpstr>10^7</vt:lpstr>
      <vt:lpstr>Немного о результатах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223</cp:revision>
  <dcterms:created xsi:type="dcterms:W3CDTF">2022-10-19T20:59:10Z</dcterms:created>
  <dcterms:modified xsi:type="dcterms:W3CDTF">2022-10-20T01:28:45Z</dcterms:modified>
</cp:coreProperties>
</file>