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4" r:id="rId6"/>
    <p:sldId id="265" r:id="rId7"/>
    <p:sldId id="266" r:id="rId8"/>
    <p:sldId id="261" r:id="rId9"/>
    <p:sldId id="267" r:id="rId10"/>
    <p:sldId id="26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39F80B-7D07-485E-B0E5-36F62EAA6A8A}" v="1190" dt="2022-10-20T01:27:57.511"/>
    <p1510:client id="{50082028-D086-4C4C-89E9-0EEC585B2C5B}" v="25" dt="2022-10-20T05:56:13.428"/>
    <p1510:client id="{B03EE691-180C-4BEE-9437-D3605F338FB6}" v="5" dt="2022-10-20T06:07:15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3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1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0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9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2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24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2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2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9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algorithm/sort_heap" TargetMode="External"/><Relationship Id="rId2" Type="http://schemas.openxmlformats.org/officeDocument/2006/relationships/hyperlink" Target="https://github.com/zer0rbt/heaps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br.com/ru/company/otus/blog/46008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ru-RU" sz="8000" dirty="0" err="1">
                <a:cs typeface="Calibri Light"/>
              </a:rPr>
              <a:t>Heapsort</a:t>
            </a:r>
            <a:endParaRPr lang="ru-RU" sz="8000" dirty="0" err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30" y="5955486"/>
            <a:ext cx="3635982" cy="11454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sz="1600" dirty="0">
                <a:cs typeface="Calibri"/>
              </a:rPr>
              <a:t>Презентацию выполнил:</a:t>
            </a:r>
          </a:p>
          <a:p>
            <a:pPr algn="l"/>
            <a:r>
              <a:rPr lang="ru-RU" sz="1600" dirty="0">
                <a:cs typeface="Calibri"/>
              </a:rPr>
              <a:t>Шувалов Федор, БД ПМ-ПУ, 1 курс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9072E-4EC5-B8BC-8907-41D86FF5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2246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059749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F9CB96-ABB8-BB2A-6D9B-5C5D6A87C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2246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 чем суть работы?</a:t>
            </a:r>
          </a:p>
        </p:txBody>
      </p:sp>
    </p:spTree>
    <p:extLst>
      <p:ext uri="{BB962C8B-B14F-4D97-AF65-F5344CB8AC3E}">
        <p14:creationId xmlns:p14="http://schemas.microsoft.com/office/powerpoint/2010/main" val="440540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4FC428-BC00-26D1-EF49-8630EA2CA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cs typeface="Calibri Light"/>
              </a:rPr>
              <a:t>Из чего состоят тесты?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EC9B4B-7354-804E-D02B-299E8B71E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ru-RU" dirty="0">
                <a:solidFill>
                  <a:srgbClr val="FFFFFF"/>
                </a:solidFill>
                <a:cs typeface="Calibri"/>
              </a:rPr>
              <a:t>Размер массива</a:t>
            </a:r>
            <a:endParaRPr lang="ru-RU"/>
          </a:p>
          <a:p>
            <a:pPr marL="514350" indent="-514350">
              <a:buAutoNum type="arabicPeriod"/>
            </a:pPr>
            <a:r>
              <a:rPr lang="ru-RU" dirty="0">
                <a:solidFill>
                  <a:srgbClr val="FFFFFF"/>
                </a:solidFill>
                <a:cs typeface="Calibri"/>
              </a:rPr>
              <a:t>Тип входных данных</a:t>
            </a:r>
          </a:p>
          <a:p>
            <a:pPr marL="514350" indent="-514350">
              <a:buAutoNum type="arabicPeriod"/>
            </a:pPr>
            <a:r>
              <a:rPr lang="ru-RU" dirty="0">
                <a:solidFill>
                  <a:srgbClr val="FFFFFF"/>
                </a:solidFill>
                <a:cs typeface="Calibri"/>
              </a:rPr>
              <a:t>Повторения данных</a:t>
            </a:r>
          </a:p>
          <a:p>
            <a:pPr marL="514350" indent="-514350">
              <a:buAutoNum type="arabicPeriod"/>
            </a:pPr>
            <a:r>
              <a:rPr lang="ru-RU" dirty="0">
                <a:solidFill>
                  <a:srgbClr val="FFFFFF"/>
                </a:solidFill>
                <a:cs typeface="Calibri"/>
              </a:rPr>
              <a:t>Частичная </a:t>
            </a:r>
            <a:r>
              <a:rPr lang="ru-RU" dirty="0" err="1">
                <a:solidFill>
                  <a:srgbClr val="FFFFFF"/>
                </a:solidFill>
                <a:cs typeface="Calibri"/>
              </a:rPr>
              <a:t>отсортированность</a:t>
            </a:r>
            <a:endParaRPr lang="ru-RU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5258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9072E-4EC5-B8BC-8907-41D86FF5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87" y="137805"/>
            <a:ext cx="4391025" cy="1323439"/>
          </a:xfrm>
        </p:spPr>
        <p:txBody>
          <a:bodyPr anchor="t">
            <a:normAutofit/>
          </a:bodyPr>
          <a:lstStyle/>
          <a:p>
            <a:r>
              <a:rPr lang="ru-RU" sz="4000">
                <a:solidFill>
                  <a:schemeClr val="bg1"/>
                </a:solidFill>
                <a:cs typeface="Calibri Light"/>
              </a:rPr>
              <a:t>10^3</a:t>
            </a:r>
            <a:endParaRPr lang="ru-RU" sz="4000">
              <a:solidFill>
                <a:schemeClr val="bg1"/>
              </a:solidFill>
            </a:endParaRPr>
          </a:p>
        </p:txBody>
      </p:sp>
      <p:pic>
        <p:nvPicPr>
          <p:cNvPr id="3" name="Рисунок 4" descr="Изображение выглядит как текст, внешний, снимок экрана, табличка&#10;&#10;Автоматически созданное описание">
            <a:extLst>
              <a:ext uri="{FF2B5EF4-FFF2-40B4-BE49-F238E27FC236}">
                <a16:creationId xmlns:a16="http://schemas.microsoft.com/office/drawing/2014/main" id="{F810B521-0A02-37E0-8990-4B761FB98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029" y="514873"/>
            <a:ext cx="8989827" cy="596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8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9072E-4EC5-B8BC-8907-41D86FF5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87" y="137805"/>
            <a:ext cx="4391025" cy="1323439"/>
          </a:xfrm>
        </p:spPr>
        <p:txBody>
          <a:bodyPr anchor="t"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cs typeface="Calibri Light"/>
              </a:rPr>
              <a:t>10^5</a:t>
            </a:r>
            <a:endParaRPr lang="ru-RU" sz="4000" dirty="0">
              <a:solidFill>
                <a:schemeClr val="bg1"/>
              </a:solidFill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041306D-CB53-1640-7FCC-C751B925E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972" y="480798"/>
            <a:ext cx="9329056" cy="577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1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9072E-4EC5-B8BC-8907-41D86FF5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87" y="137805"/>
            <a:ext cx="4391025" cy="1323439"/>
          </a:xfrm>
        </p:spPr>
        <p:txBody>
          <a:bodyPr anchor="t"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cs typeface="Calibri Light"/>
              </a:rPr>
              <a:t>10^6</a:t>
            </a:r>
            <a:endParaRPr lang="ru-RU" sz="4000" dirty="0">
              <a:solidFill>
                <a:schemeClr val="bg1"/>
              </a:solidFill>
            </a:endParaRP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EB8F7C50-94CB-A95E-F930-EA237ADEF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492" y="501087"/>
            <a:ext cx="9440376" cy="585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8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9072E-4EC5-B8BC-8907-41D86FF5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87" y="137805"/>
            <a:ext cx="4391025" cy="1323439"/>
          </a:xfrm>
        </p:spPr>
        <p:txBody>
          <a:bodyPr anchor="t"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cs typeface="Calibri Light"/>
              </a:rPr>
              <a:t>10^7</a:t>
            </a:r>
            <a:endParaRPr lang="ru-RU" sz="4000" dirty="0">
              <a:solidFill>
                <a:schemeClr val="bg1"/>
              </a:solidFill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4FCD10C-F58F-9A4B-6A55-5D375318D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16" y="794372"/>
            <a:ext cx="8724180" cy="54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9072E-4EC5-B8BC-8907-41D86FF5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2246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Немного о результатах</a:t>
            </a:r>
          </a:p>
        </p:txBody>
      </p:sp>
    </p:spTree>
    <p:extLst>
      <p:ext uri="{BB962C8B-B14F-4D97-AF65-F5344CB8AC3E}">
        <p14:creationId xmlns:p14="http://schemas.microsoft.com/office/powerpoint/2010/main" val="72601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9072E-4EC5-B8BC-8907-41D86FF5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ru-RU" dirty="0">
                <a:cs typeface="Calibri Light"/>
              </a:rPr>
              <a:t>Ссылки</a:t>
            </a: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60B8E5B-409D-078B-2438-3AAB3DFFD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7292250" cy="39851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cs typeface="Calibri"/>
              </a:rPr>
              <a:t>Гитхаб</a:t>
            </a:r>
            <a:r>
              <a:rPr lang="en-US" sz="2000" dirty="0">
                <a:cs typeface="Calibri"/>
              </a:rPr>
              <a:t> с </a:t>
            </a:r>
            <a:r>
              <a:rPr lang="en-US" sz="2000" dirty="0" err="1">
                <a:cs typeface="Calibri"/>
              </a:rPr>
              <a:t>кодом</a:t>
            </a:r>
            <a:r>
              <a:rPr lang="en-US" sz="2000" dirty="0"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  <a:hlinkClick r:id="rId2"/>
              </a:rPr>
              <a:t>https://github.com/zer0rbt/heapsort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dirty="0" err="1">
                <a:cs typeface="Calibri"/>
              </a:rPr>
              <a:t>Честно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украден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код</a:t>
            </a:r>
            <a:r>
              <a:rPr lang="en-US" sz="2000" dirty="0">
                <a:cs typeface="Calibri"/>
              </a:rPr>
              <a:t> у: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  <a:hlinkClick r:id="rId3"/>
              </a:rPr>
              <a:t>https://en.cppreference.com/w/cpp/algorithm/sort_heap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  <a:hlinkClick r:id="rId4"/>
              </a:rPr>
              <a:t>https://habr.com/ru/company/otus/blog/460087/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https://www.geeksforgeeks.org/python-program-for-heap-sort/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94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Office Theme</vt:lpstr>
      <vt:lpstr>Heapsort</vt:lpstr>
      <vt:lpstr>В чем суть работы?</vt:lpstr>
      <vt:lpstr>Из чего состоят тесты?</vt:lpstr>
      <vt:lpstr>10^3</vt:lpstr>
      <vt:lpstr>10^5</vt:lpstr>
      <vt:lpstr>10^6</vt:lpstr>
      <vt:lpstr>10^7</vt:lpstr>
      <vt:lpstr>Немного о результатах</vt:lpstr>
      <vt:lpstr>Ссылки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243</cp:revision>
  <dcterms:created xsi:type="dcterms:W3CDTF">2022-10-19T20:59:10Z</dcterms:created>
  <dcterms:modified xsi:type="dcterms:W3CDTF">2022-10-20T06:07:23Z</dcterms:modified>
</cp:coreProperties>
</file>