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9F80B-7D07-485E-B0E5-36F62EAA6A8A}" v="1190" dt="2022-10-20T01:27:57.511"/>
    <p1510:client id="{50082028-D086-4C4C-89E9-0EEC585B2C5B}" v="25" dt="2022-10-20T05:56:13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1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0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4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algorithm/sort_heap" TargetMode="External"/><Relationship Id="rId2" Type="http://schemas.openxmlformats.org/officeDocument/2006/relationships/hyperlink" Target="https://github.com/zer0rbt/heap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otus/blog/4600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ru-RU" sz="8000" dirty="0" err="1">
                <a:cs typeface="Calibri Light"/>
              </a:rPr>
              <a:t>Heapsort</a:t>
            </a:r>
            <a:endParaRPr lang="ru-RU" sz="8000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30" y="5955486"/>
            <a:ext cx="3635982" cy="1145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600" dirty="0">
                <a:cs typeface="Calibri"/>
              </a:rPr>
              <a:t>Презентацию выполнил:</a:t>
            </a:r>
          </a:p>
          <a:p>
            <a:pPr algn="l"/>
            <a:r>
              <a:rPr lang="ru-RU" sz="1600" dirty="0">
                <a:cs typeface="Calibri"/>
              </a:rPr>
              <a:t>Шувалов Федор, БД ПМ-ПУ, 1 курс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5974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9CB96-ABB8-BB2A-6D9B-5C5D6A87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 чем суть работы?</a:t>
            </a:r>
          </a:p>
        </p:txBody>
      </p:sp>
    </p:spTree>
    <p:extLst>
      <p:ext uri="{BB962C8B-B14F-4D97-AF65-F5344CB8AC3E}">
        <p14:creationId xmlns:p14="http://schemas.microsoft.com/office/powerpoint/2010/main" val="44054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FC428-BC00-26D1-EF49-8630EA2C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Из чего состоят тесты?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C9B4B-7354-804E-D02B-299E8B71E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Размер массива</a:t>
            </a:r>
            <a:endParaRPr lang="ru-RU"/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Тип входных данных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Повторения данных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Частичная </a:t>
            </a:r>
            <a:r>
              <a:rPr lang="ru-RU" dirty="0" err="1">
                <a:solidFill>
                  <a:srgbClr val="FFFFFF"/>
                </a:solidFill>
                <a:cs typeface="Calibri"/>
              </a:rPr>
              <a:t>отсортированность</a:t>
            </a:r>
            <a:endParaRPr lang="ru-RU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25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  <a:cs typeface="Calibri Light"/>
              </a:rPr>
              <a:t>10^3</a:t>
            </a:r>
            <a:endParaRPr lang="ru-RU" sz="4000">
              <a:solidFill>
                <a:schemeClr val="bg1"/>
              </a:solidFill>
            </a:endParaRPr>
          </a:p>
        </p:txBody>
      </p:sp>
      <p:pic>
        <p:nvPicPr>
          <p:cNvPr id="3" name="Рисунок 4" descr="Изображение выглядит как текст, внешний, снимок экрана, табличка&#10;&#10;Автоматически созданное описание">
            <a:extLst>
              <a:ext uri="{FF2B5EF4-FFF2-40B4-BE49-F238E27FC236}">
                <a16:creationId xmlns:a16="http://schemas.microsoft.com/office/drawing/2014/main" id="{F810B521-0A02-37E0-8990-4B761FB9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29" y="514873"/>
            <a:ext cx="8989827" cy="59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8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 Light"/>
              </a:rPr>
              <a:t>10^5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41306D-CB53-1640-7FCC-C751B925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2" y="480798"/>
            <a:ext cx="9329056" cy="57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 Light"/>
              </a:rPr>
              <a:t>10^6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B8F7C50-94CB-A95E-F930-EA237ADE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608" y="793482"/>
            <a:ext cx="11283351" cy="70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 Light"/>
              </a:rPr>
              <a:t>10^7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4FCD10C-F58F-9A4B-6A55-5D375318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16" y="794372"/>
            <a:ext cx="8724180" cy="54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Немного о результатах</a:t>
            </a:r>
          </a:p>
        </p:txBody>
      </p:sp>
    </p:spTree>
    <p:extLst>
      <p:ext uri="{BB962C8B-B14F-4D97-AF65-F5344CB8AC3E}">
        <p14:creationId xmlns:p14="http://schemas.microsoft.com/office/powerpoint/2010/main" val="72601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Ссылки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0B8E5B-409D-078B-2438-3AAB3DFF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7292250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Гитхаб</a:t>
            </a:r>
            <a:r>
              <a:rPr lang="en-US" sz="2000" dirty="0">
                <a:cs typeface="Calibri"/>
              </a:rPr>
              <a:t> с </a:t>
            </a:r>
            <a:r>
              <a:rPr lang="en-US" sz="2000" dirty="0" err="1">
                <a:cs typeface="Calibri"/>
              </a:rPr>
              <a:t>кодом</a:t>
            </a:r>
            <a:r>
              <a:rPr lang="en-US" sz="20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https://github.com/zer0rbt/heapsort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 err="1">
                <a:cs typeface="Calibri"/>
              </a:rPr>
              <a:t>Честно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украден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код</a:t>
            </a:r>
            <a:r>
              <a:rPr lang="en-US" sz="2000" dirty="0">
                <a:cs typeface="Calibri"/>
              </a:rPr>
              <a:t> у: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3"/>
              </a:rPr>
              <a:t>https://en.cppreference.com/w/cpp/algorithm/sort_heap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https://habr.com/ru/company/otus/blog/460087/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https://www.geeksforgeeks.org/python-program-for-heap-sort/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9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Heapsort</vt:lpstr>
      <vt:lpstr>В чем суть работы?</vt:lpstr>
      <vt:lpstr>Из чего состоят тесты?</vt:lpstr>
      <vt:lpstr>10^3</vt:lpstr>
      <vt:lpstr>10^5</vt:lpstr>
      <vt:lpstr>10^6</vt:lpstr>
      <vt:lpstr>10^7</vt:lpstr>
      <vt:lpstr>Немного о результатах</vt:lpstr>
      <vt:lpstr>Ссылки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239</cp:revision>
  <dcterms:created xsi:type="dcterms:W3CDTF">2022-10-19T20:59:10Z</dcterms:created>
  <dcterms:modified xsi:type="dcterms:W3CDTF">2022-10-20T05:56:27Z</dcterms:modified>
</cp:coreProperties>
</file>