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 id="2147483763" r:id="rId5"/>
  </p:sldMasterIdLst>
  <p:sldIdLst>
    <p:sldId id="257" r:id="rId6"/>
    <p:sldId id="258" r:id="rId7"/>
    <p:sldId id="259" r:id="rId8"/>
    <p:sldId id="260" r:id="rId9"/>
    <p:sldId id="261" r:id="rId10"/>
    <p:sldId id="262" r:id="rId11"/>
    <p:sldId id="263" r:id="rId12"/>
    <p:sldId id="264" r:id="rId13"/>
    <p:sldId id="267" r:id="rId14"/>
    <p:sldId id="265" r:id="rId15"/>
    <p:sldId id="266" r:id="rId16"/>
    <p:sldId id="256" r:id="rId17"/>
    <p:sldId id="268" r:id="rId18"/>
    <p:sldId id="269" r:id="rId19"/>
    <p:sldId id="270" r:id="rId20"/>
    <p:sldId id="271" r:id="rId21"/>
    <p:sldId id="272" r:id="rId22"/>
    <p:sldId id="273" r:id="rId23"/>
    <p:sldId id="274"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 Mukherjee" initials="RM" lastIdx="1" clrIdx="0">
    <p:extLst>
      <p:ext uri="{19B8F6BF-5375-455C-9EA6-DF929625EA0E}">
        <p15:presenceInfo xmlns:p15="http://schemas.microsoft.com/office/powerpoint/2012/main" userId="bb35959dfa4ad5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Mukherjee" userId="bb35959dfa4ad506" providerId="LiveId" clId="{00CF23BE-EECD-41F4-A1BC-19BFCAD39A11}"/>
    <pc:docChg chg="undo custSel addSld delSld modSld sldOrd">
      <pc:chgData name="Rohan Mukherjee" userId="bb35959dfa4ad506" providerId="LiveId" clId="{00CF23BE-EECD-41F4-A1BC-19BFCAD39A11}" dt="2023-02-28T16:16:10.713" v="5453" actId="20577"/>
      <pc:docMkLst>
        <pc:docMk/>
      </pc:docMkLst>
      <pc:sldChg chg="modSp add mod">
        <pc:chgData name="Rohan Mukherjee" userId="bb35959dfa4ad506" providerId="LiveId" clId="{00CF23BE-EECD-41F4-A1BC-19BFCAD39A11}" dt="2023-02-28T16:07:36.996" v="5450" actId="20577"/>
        <pc:sldMkLst>
          <pc:docMk/>
          <pc:sldMk cId="3043655631" sldId="256"/>
        </pc:sldMkLst>
        <pc:spChg chg="mod">
          <ac:chgData name="Rohan Mukherjee" userId="bb35959dfa4ad506" providerId="LiveId" clId="{00CF23BE-EECD-41F4-A1BC-19BFCAD39A11}" dt="2023-02-28T16:07:36.996" v="5450" actId="20577"/>
          <ac:spMkLst>
            <pc:docMk/>
            <pc:sldMk cId="3043655631" sldId="256"/>
            <ac:spMk id="2" creationId="{9D841853-CB10-62EC-0329-5860DED131B2}"/>
          </ac:spMkLst>
        </pc:spChg>
      </pc:sldChg>
      <pc:sldChg chg="add del">
        <pc:chgData name="Rohan Mukherjee" userId="bb35959dfa4ad506" providerId="LiveId" clId="{00CF23BE-EECD-41F4-A1BC-19BFCAD39A11}" dt="2023-02-28T16:01:44.494" v="5419"/>
        <pc:sldMkLst>
          <pc:docMk/>
          <pc:sldMk cId="3088139394" sldId="256"/>
        </pc:sldMkLst>
      </pc:sldChg>
      <pc:sldChg chg="modSp mod">
        <pc:chgData name="Rohan Mukherjee" userId="bb35959dfa4ad506" providerId="LiveId" clId="{00CF23BE-EECD-41F4-A1BC-19BFCAD39A11}" dt="2023-02-28T16:07:03.454" v="5438" actId="20577"/>
        <pc:sldMkLst>
          <pc:docMk/>
          <pc:sldMk cId="2475805559" sldId="257"/>
        </pc:sldMkLst>
        <pc:spChg chg="mod">
          <ac:chgData name="Rohan Mukherjee" userId="bb35959dfa4ad506" providerId="LiveId" clId="{00CF23BE-EECD-41F4-A1BC-19BFCAD39A11}" dt="2023-02-28T16:07:03.454" v="5438" actId="20577"/>
          <ac:spMkLst>
            <pc:docMk/>
            <pc:sldMk cId="2475805559" sldId="257"/>
            <ac:spMk id="2" creationId="{1C21E816-31F5-48BB-BD02-D15F2F18B48A}"/>
          </ac:spMkLst>
        </pc:spChg>
        <pc:spChg chg="mod">
          <ac:chgData name="Rohan Mukherjee" userId="bb35959dfa4ad506" providerId="LiveId" clId="{00CF23BE-EECD-41F4-A1BC-19BFCAD39A11}" dt="2023-02-28T12:34:02.411" v="5303" actId="27636"/>
          <ac:spMkLst>
            <pc:docMk/>
            <pc:sldMk cId="2475805559" sldId="257"/>
            <ac:spMk id="3" creationId="{835D6E6B-3353-491C-A3C6-F278D6CED8B3}"/>
          </ac:spMkLst>
        </pc:spChg>
      </pc:sldChg>
      <pc:sldChg chg="modSp mod">
        <pc:chgData name="Rohan Mukherjee" userId="bb35959dfa4ad506" providerId="LiveId" clId="{00CF23BE-EECD-41F4-A1BC-19BFCAD39A11}" dt="2023-02-11T16:59:28.945" v="5250" actId="12"/>
        <pc:sldMkLst>
          <pc:docMk/>
          <pc:sldMk cId="2483937452" sldId="258"/>
        </pc:sldMkLst>
        <pc:spChg chg="mod">
          <ac:chgData name="Rohan Mukherjee" userId="bb35959dfa4ad506" providerId="LiveId" clId="{00CF23BE-EECD-41F4-A1BC-19BFCAD39A11}" dt="2023-02-11T16:59:28.945" v="5250" actId="12"/>
          <ac:spMkLst>
            <pc:docMk/>
            <pc:sldMk cId="2483937452" sldId="258"/>
            <ac:spMk id="3" creationId="{8C15265E-15AD-6C8E-B6B2-097943E52EA2}"/>
          </ac:spMkLst>
        </pc:spChg>
      </pc:sldChg>
      <pc:sldChg chg="modSp mod">
        <pc:chgData name="Rohan Mukherjee" userId="bb35959dfa4ad506" providerId="LiveId" clId="{00CF23BE-EECD-41F4-A1BC-19BFCAD39A11}" dt="2023-02-11T16:59:19.381" v="5249" actId="2711"/>
        <pc:sldMkLst>
          <pc:docMk/>
          <pc:sldMk cId="1297725459" sldId="259"/>
        </pc:sldMkLst>
        <pc:spChg chg="mod">
          <ac:chgData name="Rohan Mukherjee" userId="bb35959dfa4ad506" providerId="LiveId" clId="{00CF23BE-EECD-41F4-A1BC-19BFCAD39A11}" dt="2023-02-11T16:59:19.381" v="5249" actId="2711"/>
          <ac:spMkLst>
            <pc:docMk/>
            <pc:sldMk cId="1297725459" sldId="259"/>
            <ac:spMk id="3" creationId="{AD886B8E-F14D-6640-CB79-FC6B668CC345}"/>
          </ac:spMkLst>
        </pc:spChg>
      </pc:sldChg>
      <pc:sldChg chg="addSp delSp modSp mod">
        <pc:chgData name="Rohan Mukherjee" userId="bb35959dfa4ad506" providerId="LiveId" clId="{00CF23BE-EECD-41F4-A1BC-19BFCAD39A11}" dt="2023-02-11T16:22:16.828" v="4161" actId="20577"/>
        <pc:sldMkLst>
          <pc:docMk/>
          <pc:sldMk cId="1532149550" sldId="260"/>
        </pc:sldMkLst>
        <pc:spChg chg="mod">
          <ac:chgData name="Rohan Mukherjee" userId="bb35959dfa4ad506" providerId="LiveId" clId="{00CF23BE-EECD-41F4-A1BC-19BFCAD39A11}" dt="2023-02-10T13:25:33.719" v="343" actId="1076"/>
          <ac:spMkLst>
            <pc:docMk/>
            <pc:sldMk cId="1532149550" sldId="260"/>
            <ac:spMk id="2" creationId="{86C980A5-3867-609B-3F13-D211950B4972}"/>
          </ac:spMkLst>
        </pc:spChg>
        <pc:spChg chg="add del mod">
          <ac:chgData name="Rohan Mukherjee" userId="bb35959dfa4ad506" providerId="LiveId" clId="{00CF23BE-EECD-41F4-A1BC-19BFCAD39A11}" dt="2023-02-11T16:22:16.828" v="4161" actId="20577"/>
          <ac:spMkLst>
            <pc:docMk/>
            <pc:sldMk cId="1532149550" sldId="260"/>
            <ac:spMk id="3" creationId="{8D62D93F-4D1A-C217-A4BF-EA1DF84B417A}"/>
          </ac:spMkLst>
        </pc:spChg>
        <pc:picChg chg="add del mod">
          <ac:chgData name="Rohan Mukherjee" userId="bb35959dfa4ad506" providerId="LiveId" clId="{00CF23BE-EECD-41F4-A1BC-19BFCAD39A11}" dt="2023-02-11T14:59:09.217" v="3767" actId="21"/>
          <ac:picMkLst>
            <pc:docMk/>
            <pc:sldMk cId="1532149550" sldId="260"/>
            <ac:picMk id="5" creationId="{08F63BC1-72AC-1395-81FD-E8FDE08FAA26}"/>
          </ac:picMkLst>
        </pc:picChg>
        <pc:picChg chg="add del mod">
          <ac:chgData name="Rohan Mukherjee" userId="bb35959dfa4ad506" providerId="LiveId" clId="{00CF23BE-EECD-41F4-A1BC-19BFCAD39A11}" dt="2023-02-10T12:37:31.077" v="5" actId="931"/>
          <ac:picMkLst>
            <pc:docMk/>
            <pc:sldMk cId="1532149550" sldId="260"/>
            <ac:picMk id="5" creationId="{37F7AE38-1845-FA93-0DF1-692764EFFCD3}"/>
          </ac:picMkLst>
        </pc:picChg>
        <pc:picChg chg="add del mod">
          <ac:chgData name="Rohan Mukherjee" userId="bb35959dfa4ad506" providerId="LiveId" clId="{00CF23BE-EECD-41F4-A1BC-19BFCAD39A11}" dt="2023-02-11T15:07:40.950" v="3804" actId="21"/>
          <ac:picMkLst>
            <pc:docMk/>
            <pc:sldMk cId="1532149550" sldId="260"/>
            <ac:picMk id="7" creationId="{52B8E54C-7A0A-AD47-D9AF-BAB924C9CDE0}"/>
          </ac:picMkLst>
        </pc:picChg>
        <pc:picChg chg="add del mod">
          <ac:chgData name="Rohan Mukherjee" userId="bb35959dfa4ad506" providerId="LiveId" clId="{00CF23BE-EECD-41F4-A1BC-19BFCAD39A11}" dt="2023-02-10T12:37:55.408" v="9" actId="931"/>
          <ac:picMkLst>
            <pc:docMk/>
            <pc:sldMk cId="1532149550" sldId="260"/>
            <ac:picMk id="7" creationId="{5D5132EA-C65C-4DC9-6487-93F0BCE966B8}"/>
          </ac:picMkLst>
        </pc:picChg>
        <pc:picChg chg="add del mod">
          <ac:chgData name="Rohan Mukherjee" userId="bb35959dfa4ad506" providerId="LiveId" clId="{00CF23BE-EECD-41F4-A1BC-19BFCAD39A11}" dt="2023-02-11T14:43:17.364" v="3628" actId="21"/>
          <ac:picMkLst>
            <pc:docMk/>
            <pc:sldMk cId="1532149550" sldId="260"/>
            <ac:picMk id="9" creationId="{4589E49C-6DAA-7554-51BF-DF0B340F5C05}"/>
          </ac:picMkLst>
        </pc:picChg>
        <pc:picChg chg="add del mod">
          <ac:chgData name="Rohan Mukherjee" userId="bb35959dfa4ad506" providerId="LiveId" clId="{00CF23BE-EECD-41F4-A1BC-19BFCAD39A11}" dt="2023-02-11T15:07:08.013" v="3799" actId="21"/>
          <ac:picMkLst>
            <pc:docMk/>
            <pc:sldMk cId="1532149550" sldId="260"/>
            <ac:picMk id="10" creationId="{8449284E-B143-1F8E-EDA9-1E82FC3F109B}"/>
          </ac:picMkLst>
        </pc:picChg>
        <pc:picChg chg="add mod">
          <ac:chgData name="Rohan Mukherjee" userId="bb35959dfa4ad506" providerId="LiveId" clId="{00CF23BE-EECD-41F4-A1BC-19BFCAD39A11}" dt="2023-02-11T15:09:11.085" v="3810" actId="1076"/>
          <ac:picMkLst>
            <pc:docMk/>
            <pc:sldMk cId="1532149550" sldId="260"/>
            <ac:picMk id="12" creationId="{6626A586-FD8C-F603-27AC-FA04B06A7669}"/>
          </ac:picMkLst>
        </pc:picChg>
        <pc:picChg chg="add mod">
          <ac:chgData name="Rohan Mukherjee" userId="bb35959dfa4ad506" providerId="LiveId" clId="{00CF23BE-EECD-41F4-A1BC-19BFCAD39A11}" dt="2023-02-11T15:10:18.434" v="3815" actId="14100"/>
          <ac:picMkLst>
            <pc:docMk/>
            <pc:sldMk cId="1532149550" sldId="260"/>
            <ac:picMk id="14" creationId="{5531D01F-B278-6B3A-82C2-9ABB839A0494}"/>
          </ac:picMkLst>
        </pc:picChg>
      </pc:sldChg>
      <pc:sldChg chg="addSp delSp modSp add mod">
        <pc:chgData name="Rohan Mukherjee" userId="bb35959dfa4ad506" providerId="LiveId" clId="{00CF23BE-EECD-41F4-A1BC-19BFCAD39A11}" dt="2023-02-10T14:20:54.320" v="3489" actId="20577"/>
        <pc:sldMkLst>
          <pc:docMk/>
          <pc:sldMk cId="1554751900" sldId="261"/>
        </pc:sldMkLst>
        <pc:spChg chg="mod">
          <ac:chgData name="Rohan Mukherjee" userId="bb35959dfa4ad506" providerId="LiveId" clId="{00CF23BE-EECD-41F4-A1BC-19BFCAD39A11}" dt="2023-02-10T13:35:37.944" v="1197" actId="1076"/>
          <ac:spMkLst>
            <pc:docMk/>
            <pc:sldMk cId="1554751900" sldId="261"/>
            <ac:spMk id="2" creationId="{86C980A5-3867-609B-3F13-D211950B4972}"/>
          </ac:spMkLst>
        </pc:spChg>
        <pc:spChg chg="mod">
          <ac:chgData name="Rohan Mukherjee" userId="bb35959dfa4ad506" providerId="LiveId" clId="{00CF23BE-EECD-41F4-A1BC-19BFCAD39A11}" dt="2023-02-10T14:20:54.320" v="3489" actId="20577"/>
          <ac:spMkLst>
            <pc:docMk/>
            <pc:sldMk cId="1554751900" sldId="261"/>
            <ac:spMk id="3" creationId="{8D62D93F-4D1A-C217-A4BF-EA1DF84B417A}"/>
          </ac:spMkLst>
        </pc:spChg>
        <pc:picChg chg="add del mod">
          <ac:chgData name="Rohan Mukherjee" userId="bb35959dfa4ad506" providerId="LiveId" clId="{00CF23BE-EECD-41F4-A1BC-19BFCAD39A11}" dt="2023-02-10T13:48:06.742" v="2209" actId="21"/>
          <ac:picMkLst>
            <pc:docMk/>
            <pc:sldMk cId="1554751900" sldId="261"/>
            <ac:picMk id="5" creationId="{49F9DD77-F45E-842F-E09B-525B179FA866}"/>
          </ac:picMkLst>
        </pc:picChg>
        <pc:picChg chg="add del mod">
          <ac:chgData name="Rohan Mukherjee" userId="bb35959dfa4ad506" providerId="LiveId" clId="{00CF23BE-EECD-41F4-A1BC-19BFCAD39A11}" dt="2023-02-10T13:48:23.160" v="2211" actId="931"/>
          <ac:picMkLst>
            <pc:docMk/>
            <pc:sldMk cId="1554751900" sldId="261"/>
            <ac:picMk id="7" creationId="{CC46E3FF-122A-1E3E-CEA0-064FA6F18660}"/>
          </ac:picMkLst>
        </pc:picChg>
        <pc:picChg chg="del mod">
          <ac:chgData name="Rohan Mukherjee" userId="bb35959dfa4ad506" providerId="LiveId" clId="{00CF23BE-EECD-41F4-A1BC-19BFCAD39A11}" dt="2023-02-10T13:36:51.412" v="1281" actId="21"/>
          <ac:picMkLst>
            <pc:docMk/>
            <pc:sldMk cId="1554751900" sldId="261"/>
            <ac:picMk id="9" creationId="{4589E49C-6DAA-7554-51BF-DF0B340F5C05}"/>
          </ac:picMkLst>
        </pc:picChg>
        <pc:picChg chg="add del mod">
          <ac:chgData name="Rohan Mukherjee" userId="bb35959dfa4ad506" providerId="LiveId" clId="{00CF23BE-EECD-41F4-A1BC-19BFCAD39A11}" dt="2023-02-10T13:50:17.952" v="2216" actId="21"/>
          <ac:picMkLst>
            <pc:docMk/>
            <pc:sldMk cId="1554751900" sldId="261"/>
            <ac:picMk id="10" creationId="{D6D4EB29-3CCE-581F-B45D-4AB6DEA72EA5}"/>
          </ac:picMkLst>
        </pc:picChg>
        <pc:picChg chg="add mod">
          <ac:chgData name="Rohan Mukherjee" userId="bb35959dfa4ad506" providerId="LiveId" clId="{00CF23BE-EECD-41F4-A1BC-19BFCAD39A11}" dt="2023-02-10T13:54:21.040" v="2415" actId="14100"/>
          <ac:picMkLst>
            <pc:docMk/>
            <pc:sldMk cId="1554751900" sldId="261"/>
            <ac:picMk id="12" creationId="{B9ED1B94-8C0C-1BA7-007D-D654CCAAD822}"/>
          </ac:picMkLst>
        </pc:picChg>
      </pc:sldChg>
      <pc:sldChg chg="modSp new del mod">
        <pc:chgData name="Rohan Mukherjee" userId="bb35959dfa4ad506" providerId="LiveId" clId="{00CF23BE-EECD-41F4-A1BC-19BFCAD39A11}" dt="2023-02-10T13:33:26.478" v="716" actId="2696"/>
        <pc:sldMkLst>
          <pc:docMk/>
          <pc:sldMk cId="2277165648" sldId="261"/>
        </pc:sldMkLst>
        <pc:spChg chg="mod">
          <ac:chgData name="Rohan Mukherjee" userId="bb35959dfa4ad506" providerId="LiveId" clId="{00CF23BE-EECD-41F4-A1BC-19BFCAD39A11}" dt="2023-02-10T13:32:55.486" v="715" actId="20577"/>
          <ac:spMkLst>
            <pc:docMk/>
            <pc:sldMk cId="2277165648" sldId="261"/>
            <ac:spMk id="2" creationId="{90374189-8014-98E4-B7F7-20EC85DD2E39}"/>
          </ac:spMkLst>
        </pc:spChg>
      </pc:sldChg>
      <pc:sldChg chg="new del">
        <pc:chgData name="Rohan Mukherjee" userId="bb35959dfa4ad506" providerId="LiveId" clId="{00CF23BE-EECD-41F4-A1BC-19BFCAD39A11}" dt="2023-02-10T13:32:35.330" v="686" actId="2696"/>
        <pc:sldMkLst>
          <pc:docMk/>
          <pc:sldMk cId="2980388201" sldId="261"/>
        </pc:sldMkLst>
      </pc:sldChg>
      <pc:sldChg chg="modSp new del mod">
        <pc:chgData name="Rohan Mukherjee" userId="bb35959dfa4ad506" providerId="LiveId" clId="{00CF23BE-EECD-41F4-A1BC-19BFCAD39A11}" dt="2023-02-10T13:31:37.256" v="684" actId="2696"/>
        <pc:sldMkLst>
          <pc:docMk/>
          <pc:sldMk cId="3474215281" sldId="261"/>
        </pc:sldMkLst>
        <pc:spChg chg="mod">
          <ac:chgData name="Rohan Mukherjee" userId="bb35959dfa4ad506" providerId="LiveId" clId="{00CF23BE-EECD-41F4-A1BC-19BFCAD39A11}" dt="2023-02-10T13:30:19.387" v="564" actId="20577"/>
          <ac:spMkLst>
            <pc:docMk/>
            <pc:sldMk cId="3474215281" sldId="261"/>
            <ac:spMk id="2" creationId="{ABBE5A9E-BB88-A008-5A05-F4E063494E0C}"/>
          </ac:spMkLst>
        </pc:spChg>
        <pc:spChg chg="mod">
          <ac:chgData name="Rohan Mukherjee" userId="bb35959dfa4ad506" providerId="LiveId" clId="{00CF23BE-EECD-41F4-A1BC-19BFCAD39A11}" dt="2023-02-10T13:29:00.609" v="515" actId="1076"/>
          <ac:spMkLst>
            <pc:docMk/>
            <pc:sldMk cId="3474215281" sldId="261"/>
            <ac:spMk id="3" creationId="{7211C88C-668E-C03D-3B7D-7E2E87116AF2}"/>
          </ac:spMkLst>
        </pc:spChg>
        <pc:spChg chg="mod">
          <ac:chgData name="Rohan Mukherjee" userId="bb35959dfa4ad506" providerId="LiveId" clId="{00CF23BE-EECD-41F4-A1BC-19BFCAD39A11}" dt="2023-02-10T13:31:33.489" v="683" actId="20577"/>
          <ac:spMkLst>
            <pc:docMk/>
            <pc:sldMk cId="3474215281" sldId="261"/>
            <ac:spMk id="4" creationId="{903F65FF-C8CF-0084-1A6D-1437233A5806}"/>
          </ac:spMkLst>
        </pc:spChg>
      </pc:sldChg>
      <pc:sldChg chg="addSp delSp modSp add mod">
        <pc:chgData name="Rohan Mukherjee" userId="bb35959dfa4ad506" providerId="LiveId" clId="{00CF23BE-EECD-41F4-A1BC-19BFCAD39A11}" dt="2023-02-10T14:22:30.376" v="3627" actId="20577"/>
        <pc:sldMkLst>
          <pc:docMk/>
          <pc:sldMk cId="3773233231" sldId="262"/>
        </pc:sldMkLst>
        <pc:spChg chg="mod">
          <ac:chgData name="Rohan Mukherjee" userId="bb35959dfa4ad506" providerId="LiveId" clId="{00CF23BE-EECD-41F4-A1BC-19BFCAD39A11}" dt="2023-02-10T14:02:26.688" v="2743" actId="20577"/>
          <ac:spMkLst>
            <pc:docMk/>
            <pc:sldMk cId="3773233231" sldId="262"/>
            <ac:spMk id="2" creationId="{86C980A5-3867-609B-3F13-D211950B4972}"/>
          </ac:spMkLst>
        </pc:spChg>
        <pc:spChg chg="mod">
          <ac:chgData name="Rohan Mukherjee" userId="bb35959dfa4ad506" providerId="LiveId" clId="{00CF23BE-EECD-41F4-A1BC-19BFCAD39A11}" dt="2023-02-10T14:22:30.376" v="3627" actId="20577"/>
          <ac:spMkLst>
            <pc:docMk/>
            <pc:sldMk cId="3773233231" sldId="262"/>
            <ac:spMk id="3" creationId="{8D62D93F-4D1A-C217-A4BF-EA1DF84B417A}"/>
          </ac:spMkLst>
        </pc:spChg>
        <pc:picChg chg="add mod">
          <ac:chgData name="Rohan Mukherjee" userId="bb35959dfa4ad506" providerId="LiveId" clId="{00CF23BE-EECD-41F4-A1BC-19BFCAD39A11}" dt="2023-02-10T14:18:38.102" v="3389" actId="14100"/>
          <ac:picMkLst>
            <pc:docMk/>
            <pc:sldMk cId="3773233231" sldId="262"/>
            <ac:picMk id="5" creationId="{323A7C54-073A-252B-1CE2-F218BFAB43FB}"/>
          </ac:picMkLst>
        </pc:picChg>
        <pc:picChg chg="del">
          <ac:chgData name="Rohan Mukherjee" userId="bb35959dfa4ad506" providerId="LiveId" clId="{00CF23BE-EECD-41F4-A1BC-19BFCAD39A11}" dt="2023-02-10T13:55:11.385" v="2423" actId="21"/>
          <ac:picMkLst>
            <pc:docMk/>
            <pc:sldMk cId="3773233231" sldId="262"/>
            <ac:picMk id="12" creationId="{B9ED1B94-8C0C-1BA7-007D-D654CCAAD822}"/>
          </ac:picMkLst>
        </pc:picChg>
      </pc:sldChg>
      <pc:sldChg chg="modSp new mod ord">
        <pc:chgData name="Rohan Mukherjee" userId="bb35959dfa4ad506" providerId="LiveId" clId="{00CF23BE-EECD-41F4-A1BC-19BFCAD39A11}" dt="2023-02-11T16:43:10.153" v="4369" actId="12"/>
        <pc:sldMkLst>
          <pc:docMk/>
          <pc:sldMk cId="1872075914" sldId="263"/>
        </pc:sldMkLst>
        <pc:spChg chg="mod">
          <ac:chgData name="Rohan Mukherjee" userId="bb35959dfa4ad506" providerId="LiveId" clId="{00CF23BE-EECD-41F4-A1BC-19BFCAD39A11}" dt="2023-02-11T15:39:42.738" v="4156" actId="20577"/>
          <ac:spMkLst>
            <pc:docMk/>
            <pc:sldMk cId="1872075914" sldId="263"/>
            <ac:spMk id="2" creationId="{7FB51481-86D9-94EF-44BA-6F06A820538E}"/>
          </ac:spMkLst>
        </pc:spChg>
        <pc:spChg chg="mod">
          <ac:chgData name="Rohan Mukherjee" userId="bb35959dfa4ad506" providerId="LiveId" clId="{00CF23BE-EECD-41F4-A1BC-19BFCAD39A11}" dt="2023-02-11T16:43:10.153" v="4369" actId="12"/>
          <ac:spMkLst>
            <pc:docMk/>
            <pc:sldMk cId="1872075914" sldId="263"/>
            <ac:spMk id="3" creationId="{670D53BB-3B34-8EE2-72BE-D552E578EE00}"/>
          </ac:spMkLst>
        </pc:spChg>
      </pc:sldChg>
      <pc:sldChg chg="modSp new mod">
        <pc:chgData name="Rohan Mukherjee" userId="bb35959dfa4ad506" providerId="LiveId" clId="{00CF23BE-EECD-41F4-A1BC-19BFCAD39A11}" dt="2023-02-11T16:42:24.463" v="4346" actId="12"/>
        <pc:sldMkLst>
          <pc:docMk/>
          <pc:sldMk cId="1573390683" sldId="264"/>
        </pc:sldMkLst>
        <pc:spChg chg="mod">
          <ac:chgData name="Rohan Mukherjee" userId="bb35959dfa4ad506" providerId="LiveId" clId="{00CF23BE-EECD-41F4-A1BC-19BFCAD39A11}" dt="2023-02-11T16:39:22.323" v="4311" actId="20577"/>
          <ac:spMkLst>
            <pc:docMk/>
            <pc:sldMk cId="1573390683" sldId="264"/>
            <ac:spMk id="2" creationId="{371B53B3-7F36-8199-40BE-732CCCE9706A}"/>
          </ac:spMkLst>
        </pc:spChg>
        <pc:spChg chg="mod">
          <ac:chgData name="Rohan Mukherjee" userId="bb35959dfa4ad506" providerId="LiveId" clId="{00CF23BE-EECD-41F4-A1BC-19BFCAD39A11}" dt="2023-02-11T16:42:24.463" v="4346" actId="12"/>
          <ac:spMkLst>
            <pc:docMk/>
            <pc:sldMk cId="1573390683" sldId="264"/>
            <ac:spMk id="3" creationId="{49F72168-1A24-B078-4A43-FAC3D664FE24}"/>
          </ac:spMkLst>
        </pc:spChg>
      </pc:sldChg>
      <pc:sldChg chg="addSp delSp modSp new del mod ord">
        <pc:chgData name="Rohan Mukherjee" userId="bb35959dfa4ad506" providerId="LiveId" clId="{00CF23BE-EECD-41F4-A1BC-19BFCAD39A11}" dt="2023-02-11T16:37:21.538" v="4174" actId="2696"/>
        <pc:sldMkLst>
          <pc:docMk/>
          <pc:sldMk cId="2322237199" sldId="264"/>
        </pc:sldMkLst>
        <pc:spChg chg="del">
          <ac:chgData name="Rohan Mukherjee" userId="bb35959dfa4ad506" providerId="LiveId" clId="{00CF23BE-EECD-41F4-A1BC-19BFCAD39A11}" dt="2023-02-11T16:26:59.294" v="4164"/>
          <ac:spMkLst>
            <pc:docMk/>
            <pc:sldMk cId="2322237199" sldId="264"/>
            <ac:spMk id="3" creationId="{6418A23F-950B-73D1-15F5-9B3D35D5B70E}"/>
          </ac:spMkLst>
        </pc:spChg>
        <pc:spChg chg="add del mod">
          <ac:chgData name="Rohan Mukherjee" userId="bb35959dfa4ad506" providerId="LiveId" clId="{00CF23BE-EECD-41F4-A1BC-19BFCAD39A11}" dt="2023-02-11T16:29:29.097" v="4166"/>
          <ac:spMkLst>
            <pc:docMk/>
            <pc:sldMk cId="2322237199" sldId="264"/>
            <ac:spMk id="6" creationId="{D77206E7-0E53-E597-7E28-C145A859F54B}"/>
          </ac:spMkLst>
        </pc:spChg>
        <pc:spChg chg="add mod">
          <ac:chgData name="Rohan Mukherjee" userId="bb35959dfa4ad506" providerId="LiveId" clId="{00CF23BE-EECD-41F4-A1BC-19BFCAD39A11}" dt="2023-02-11T16:37:06.978" v="4172" actId="21"/>
          <ac:spMkLst>
            <pc:docMk/>
            <pc:sldMk cId="2322237199" sldId="264"/>
            <ac:spMk id="11" creationId="{D605A1CC-9953-9C02-BDED-F6B1168FC236}"/>
          </ac:spMkLst>
        </pc:spChg>
        <pc:graphicFrameChg chg="add del">
          <ac:chgData name="Rohan Mukherjee" userId="bb35959dfa4ad506" providerId="LiveId" clId="{00CF23BE-EECD-41F4-A1BC-19BFCAD39A11}" dt="2023-02-11T16:29:22.050" v="4165" actId="478"/>
          <ac:graphicFrameMkLst>
            <pc:docMk/>
            <pc:sldMk cId="2322237199" sldId="264"/>
            <ac:graphicFrameMk id="4" creationId="{7785308D-9EBF-CE6B-7D12-7CACCC6E3E3A}"/>
          </ac:graphicFrameMkLst>
        </pc:graphicFrameChg>
        <pc:graphicFrameChg chg="add del">
          <ac:chgData name="Rohan Mukherjee" userId="bb35959dfa4ad506" providerId="LiveId" clId="{00CF23BE-EECD-41F4-A1BC-19BFCAD39A11}" dt="2023-02-11T16:37:06.978" v="4172" actId="21"/>
          <ac:graphicFrameMkLst>
            <pc:docMk/>
            <pc:sldMk cId="2322237199" sldId="264"/>
            <ac:graphicFrameMk id="7" creationId="{8CAD0D51-7AC6-6B84-01FB-5F9C9F8C8E73}"/>
          </ac:graphicFrameMkLst>
        </pc:graphicFrameChg>
        <pc:picChg chg="add mod">
          <ac:chgData name="Rohan Mukherjee" userId="bb35959dfa4ad506" providerId="LiveId" clId="{00CF23BE-EECD-41F4-A1BC-19BFCAD39A11}" dt="2023-02-11T16:37:16.234" v="4173" actId="1076"/>
          <ac:picMkLst>
            <pc:docMk/>
            <pc:sldMk cId="2322237199" sldId="264"/>
            <ac:picMk id="9" creationId="{85409DD2-82F9-5D65-E7C7-AEBE6186D246}"/>
          </ac:picMkLst>
        </pc:picChg>
      </pc:sldChg>
      <pc:sldChg chg="addSp delSp modSp new del mod">
        <pc:chgData name="Rohan Mukherjee" userId="bb35959dfa4ad506" providerId="LiveId" clId="{00CF23BE-EECD-41F4-A1BC-19BFCAD39A11}" dt="2023-02-11T16:38:07.630" v="4181" actId="2696"/>
        <pc:sldMkLst>
          <pc:docMk/>
          <pc:sldMk cId="2440059320" sldId="264"/>
        </pc:sldMkLst>
        <pc:picChg chg="add del mod">
          <ac:chgData name="Rohan Mukherjee" userId="bb35959dfa4ad506" providerId="LiveId" clId="{00CF23BE-EECD-41F4-A1BC-19BFCAD39A11}" dt="2023-02-11T16:38:05.040" v="4180" actId="21"/>
          <ac:picMkLst>
            <pc:docMk/>
            <pc:sldMk cId="2440059320" sldId="264"/>
            <ac:picMk id="3" creationId="{E73B94D4-72A3-8966-7D29-C7E789368F30}"/>
          </ac:picMkLst>
        </pc:picChg>
      </pc:sldChg>
      <pc:sldChg chg="addSp delSp modSp new mod">
        <pc:chgData name="Rohan Mukherjee" userId="bb35959dfa4ad506" providerId="LiveId" clId="{00CF23BE-EECD-41F4-A1BC-19BFCAD39A11}" dt="2023-02-11T16:58:43.984" v="5247" actId="2711"/>
        <pc:sldMkLst>
          <pc:docMk/>
          <pc:sldMk cId="3603725909" sldId="265"/>
        </pc:sldMkLst>
        <pc:spChg chg="mod">
          <ac:chgData name="Rohan Mukherjee" userId="bb35959dfa4ad506" providerId="LiveId" clId="{00CF23BE-EECD-41F4-A1BC-19BFCAD39A11}" dt="2023-02-11T16:43:34.272" v="4380" actId="20577"/>
          <ac:spMkLst>
            <pc:docMk/>
            <pc:sldMk cId="3603725909" sldId="265"/>
            <ac:spMk id="2" creationId="{31F589B3-C456-F0C6-1300-F5BD978022B9}"/>
          </ac:spMkLst>
        </pc:spChg>
        <pc:spChg chg="add del mod">
          <ac:chgData name="Rohan Mukherjee" userId="bb35959dfa4ad506" providerId="LiveId" clId="{00CF23BE-EECD-41F4-A1BC-19BFCAD39A11}" dt="2023-02-11T16:58:43.984" v="5247" actId="2711"/>
          <ac:spMkLst>
            <pc:docMk/>
            <pc:sldMk cId="3603725909" sldId="265"/>
            <ac:spMk id="3" creationId="{AEA499A9-43D2-9F0F-7ABF-2D1F3A699F69}"/>
          </ac:spMkLst>
        </pc:spChg>
        <pc:spChg chg="add del">
          <ac:chgData name="Rohan Mukherjee" userId="bb35959dfa4ad506" providerId="LiveId" clId="{00CF23BE-EECD-41F4-A1BC-19BFCAD39A11}" dt="2023-02-11T16:47:02.159" v="4463"/>
          <ac:spMkLst>
            <pc:docMk/>
            <pc:sldMk cId="3603725909" sldId="265"/>
            <ac:spMk id="4" creationId="{928302D0-6395-B67C-9EE8-5DD5C8780A23}"/>
          </ac:spMkLst>
        </pc:spChg>
        <pc:spChg chg="add del">
          <ac:chgData name="Rohan Mukherjee" userId="bb35959dfa4ad506" providerId="LiveId" clId="{00CF23BE-EECD-41F4-A1BC-19BFCAD39A11}" dt="2023-02-11T16:47:02.159" v="4463"/>
          <ac:spMkLst>
            <pc:docMk/>
            <pc:sldMk cId="3603725909" sldId="265"/>
            <ac:spMk id="6" creationId="{8128B789-B8E8-5589-56A6-EE883FC2C000}"/>
          </ac:spMkLst>
        </pc:spChg>
        <pc:graphicFrameChg chg="add del mod">
          <ac:chgData name="Rohan Mukherjee" userId="bb35959dfa4ad506" providerId="LiveId" clId="{00CF23BE-EECD-41F4-A1BC-19BFCAD39A11}" dt="2023-02-11T16:47:02.159" v="4463"/>
          <ac:graphicFrameMkLst>
            <pc:docMk/>
            <pc:sldMk cId="3603725909" sldId="265"/>
            <ac:graphicFrameMk id="5" creationId="{7A3DAECE-C1AC-FDEA-05AD-EF3584CB3620}"/>
          </ac:graphicFrameMkLst>
        </pc:graphicFrameChg>
        <pc:picChg chg="add del">
          <ac:chgData name="Rohan Mukherjee" userId="bb35959dfa4ad506" providerId="LiveId" clId="{00CF23BE-EECD-41F4-A1BC-19BFCAD39A11}" dt="2023-02-11T16:47:02.159" v="4463"/>
          <ac:picMkLst>
            <pc:docMk/>
            <pc:sldMk cId="3603725909" sldId="265"/>
            <ac:picMk id="1028" creationId="{CCC9256F-4F5A-BE6E-5230-EF88EF2B1193}"/>
          </ac:picMkLst>
        </pc:picChg>
        <pc:picChg chg="add del">
          <ac:chgData name="Rohan Mukherjee" userId="bb35959dfa4ad506" providerId="LiveId" clId="{00CF23BE-EECD-41F4-A1BC-19BFCAD39A11}" dt="2023-02-11T16:47:02.159" v="4463"/>
          <ac:picMkLst>
            <pc:docMk/>
            <pc:sldMk cId="3603725909" sldId="265"/>
            <ac:picMk id="1029" creationId="{DCDE1A68-FEF4-9F65-8724-942DDC27B71D}"/>
          </ac:picMkLst>
        </pc:picChg>
        <pc:picChg chg="add del">
          <ac:chgData name="Rohan Mukherjee" userId="bb35959dfa4ad506" providerId="LiveId" clId="{00CF23BE-EECD-41F4-A1BC-19BFCAD39A11}" dt="2023-02-11T16:47:02.159" v="4463"/>
          <ac:picMkLst>
            <pc:docMk/>
            <pc:sldMk cId="3603725909" sldId="265"/>
            <ac:picMk id="1030" creationId="{28073B7B-0EC2-0DB7-0E4B-4F89768BB2F4}"/>
          </ac:picMkLst>
        </pc:picChg>
      </pc:sldChg>
      <pc:sldChg chg="addSp delSp modSp new mod modClrScheme addCm delCm chgLayout">
        <pc:chgData name="Rohan Mukherjee" userId="bb35959dfa4ad506" providerId="LiveId" clId="{00CF23BE-EECD-41F4-A1BC-19BFCAD39A11}" dt="2023-02-28T16:10:33.054" v="5452" actId="27636"/>
        <pc:sldMkLst>
          <pc:docMk/>
          <pc:sldMk cId="630275186" sldId="266"/>
        </pc:sldMkLst>
        <pc:spChg chg="mod ord">
          <ac:chgData name="Rohan Mukherjee" userId="bb35959dfa4ad506" providerId="LiveId" clId="{00CF23BE-EECD-41F4-A1BC-19BFCAD39A11}" dt="2023-02-28T12:41:53.234" v="5370" actId="255"/>
          <ac:spMkLst>
            <pc:docMk/>
            <pc:sldMk cId="630275186" sldId="266"/>
            <ac:spMk id="2" creationId="{0F6DE4F1-3EC5-6A64-3C9A-DD6D5521501C}"/>
          </ac:spMkLst>
        </pc:spChg>
        <pc:spChg chg="add del mod ord">
          <ac:chgData name="Rohan Mukherjee" userId="bb35959dfa4ad506" providerId="LiveId" clId="{00CF23BE-EECD-41F4-A1BC-19BFCAD39A11}" dt="2023-02-28T12:39:46.922" v="5307" actId="700"/>
          <ac:spMkLst>
            <pc:docMk/>
            <pc:sldMk cId="630275186" sldId="266"/>
            <ac:spMk id="3" creationId="{A089F026-4079-6573-646C-D1D13CCE2CC4}"/>
          </ac:spMkLst>
        </pc:spChg>
        <pc:spChg chg="add mod ord">
          <ac:chgData name="Rohan Mukherjee" userId="bb35959dfa4ad506" providerId="LiveId" clId="{00CF23BE-EECD-41F4-A1BC-19BFCAD39A11}" dt="2023-02-28T16:10:33.054" v="5452" actId="27636"/>
          <ac:spMkLst>
            <pc:docMk/>
            <pc:sldMk cId="630275186" sldId="266"/>
            <ac:spMk id="4" creationId="{1CF9C917-812A-4566-686C-85341C9F1C67}"/>
          </ac:spMkLst>
        </pc:spChg>
      </pc:sldChg>
      <pc:sldChg chg="new del">
        <pc:chgData name="Rohan Mukherjee" userId="bb35959dfa4ad506" providerId="LiveId" clId="{00CF23BE-EECD-41F4-A1BC-19BFCAD39A11}" dt="2023-02-11T16:55:55.834" v="5160" actId="2696"/>
        <pc:sldMkLst>
          <pc:docMk/>
          <pc:sldMk cId="3765576432" sldId="266"/>
        </pc:sldMkLst>
      </pc:sldChg>
      <pc:sldChg chg="new del">
        <pc:chgData name="Rohan Mukherjee" userId="bb35959dfa4ad506" providerId="LiveId" clId="{00CF23BE-EECD-41F4-A1BC-19BFCAD39A11}" dt="2023-02-11T16:55:48.315" v="5158" actId="2696"/>
        <pc:sldMkLst>
          <pc:docMk/>
          <pc:sldMk cId="3788343078" sldId="266"/>
        </pc:sldMkLst>
      </pc:sldChg>
      <pc:sldChg chg="addSp delSp modSp new del mod ord">
        <pc:chgData name="Rohan Mukherjee" userId="bb35959dfa4ad506" providerId="LiveId" clId="{00CF23BE-EECD-41F4-A1BC-19BFCAD39A11}" dt="2023-02-11T17:20:51.048" v="5290" actId="2696"/>
        <pc:sldMkLst>
          <pc:docMk/>
          <pc:sldMk cId="826289884" sldId="267"/>
        </pc:sldMkLst>
        <pc:spChg chg="del">
          <ac:chgData name="Rohan Mukherjee" userId="bb35959dfa4ad506" providerId="LiveId" clId="{00CF23BE-EECD-41F4-A1BC-19BFCAD39A11}" dt="2023-02-11T17:03:32.571" v="5280" actId="931"/>
          <ac:spMkLst>
            <pc:docMk/>
            <pc:sldMk cId="826289884" sldId="267"/>
            <ac:spMk id="3" creationId="{404B013E-3E60-ECEF-0E6F-67C2047F756B}"/>
          </ac:spMkLst>
        </pc:spChg>
        <pc:picChg chg="add mod">
          <ac:chgData name="Rohan Mukherjee" userId="bb35959dfa4ad506" providerId="LiveId" clId="{00CF23BE-EECD-41F4-A1BC-19BFCAD39A11}" dt="2023-02-11T17:03:47.655" v="5285" actId="14100"/>
          <ac:picMkLst>
            <pc:docMk/>
            <pc:sldMk cId="826289884" sldId="267"/>
            <ac:picMk id="6" creationId="{362AB885-E1B7-D366-CCC5-825577C347EF}"/>
          </ac:picMkLst>
        </pc:picChg>
      </pc:sldChg>
      <pc:sldChg chg="addSp delSp modSp new del mod">
        <pc:chgData name="Rohan Mukherjee" userId="bb35959dfa4ad506" providerId="LiveId" clId="{00CF23BE-EECD-41F4-A1BC-19BFCAD39A11}" dt="2023-02-11T17:02:40.858" v="5278" actId="2696"/>
        <pc:sldMkLst>
          <pc:docMk/>
          <pc:sldMk cId="1543629368" sldId="267"/>
        </pc:sldMkLst>
        <pc:spChg chg="mod">
          <ac:chgData name="Rohan Mukherjee" userId="bb35959dfa4ad506" providerId="LiveId" clId="{00CF23BE-EECD-41F4-A1BC-19BFCAD39A11}" dt="2023-02-11T17:02:35.907" v="5277" actId="1076"/>
          <ac:spMkLst>
            <pc:docMk/>
            <pc:sldMk cId="1543629368" sldId="267"/>
            <ac:spMk id="2" creationId="{E730D817-0266-819F-0A21-3C3D1190020E}"/>
          </ac:spMkLst>
        </pc:spChg>
        <pc:spChg chg="del">
          <ac:chgData name="Rohan Mukherjee" userId="bb35959dfa4ad506" providerId="LiveId" clId="{00CF23BE-EECD-41F4-A1BC-19BFCAD39A11}" dt="2023-02-11T17:00:41.400" v="5252" actId="931"/>
          <ac:spMkLst>
            <pc:docMk/>
            <pc:sldMk cId="1543629368" sldId="267"/>
            <ac:spMk id="3" creationId="{FFE055E0-0FA0-E906-E59D-CB9304B582F3}"/>
          </ac:spMkLst>
        </pc:spChg>
        <pc:picChg chg="add mod">
          <ac:chgData name="Rohan Mukherjee" userId="bb35959dfa4ad506" providerId="LiveId" clId="{00CF23BE-EECD-41F4-A1BC-19BFCAD39A11}" dt="2023-02-11T17:02:09.868" v="5266" actId="14100"/>
          <ac:picMkLst>
            <pc:docMk/>
            <pc:sldMk cId="1543629368" sldId="267"/>
            <ac:picMk id="5" creationId="{AC15F5EF-82F3-246E-48E6-C1497F2EC815}"/>
          </ac:picMkLst>
        </pc:picChg>
      </pc:sldChg>
      <pc:sldChg chg="addSp delSp modSp new mod modClrScheme chgLayout">
        <pc:chgData name="Rohan Mukherjee" userId="bb35959dfa4ad506" providerId="LiveId" clId="{00CF23BE-EECD-41F4-A1BC-19BFCAD39A11}" dt="2023-02-28T12:44:59.428" v="5379" actId="14100"/>
        <pc:sldMkLst>
          <pc:docMk/>
          <pc:sldMk cId="1889243790" sldId="267"/>
        </pc:sldMkLst>
        <pc:spChg chg="del">
          <ac:chgData name="Rohan Mukherjee" userId="bb35959dfa4ad506" providerId="LiveId" clId="{00CF23BE-EECD-41F4-A1BC-19BFCAD39A11}" dt="2023-02-28T12:44:06.893" v="5372" actId="700"/>
          <ac:spMkLst>
            <pc:docMk/>
            <pc:sldMk cId="1889243790" sldId="267"/>
            <ac:spMk id="2" creationId="{BAAF35ED-6A76-EE29-15DD-5A5C43A0C921}"/>
          </ac:spMkLst>
        </pc:spChg>
        <pc:spChg chg="del">
          <ac:chgData name="Rohan Mukherjee" userId="bb35959dfa4ad506" providerId="LiveId" clId="{00CF23BE-EECD-41F4-A1BC-19BFCAD39A11}" dt="2023-02-28T12:44:06.893" v="5372" actId="700"/>
          <ac:spMkLst>
            <pc:docMk/>
            <pc:sldMk cId="1889243790" sldId="267"/>
            <ac:spMk id="3" creationId="{C479BC73-5A7B-64A8-E0BA-0DDFA1F68ABD}"/>
          </ac:spMkLst>
        </pc:spChg>
        <pc:picChg chg="add del mod">
          <ac:chgData name="Rohan Mukherjee" userId="bb35959dfa4ad506" providerId="LiveId" clId="{00CF23BE-EECD-41F4-A1BC-19BFCAD39A11}" dt="2023-02-28T12:44:31.555" v="5376" actId="21"/>
          <ac:picMkLst>
            <pc:docMk/>
            <pc:sldMk cId="1889243790" sldId="267"/>
            <ac:picMk id="5" creationId="{C8C93305-DB9F-33CC-6F16-5E0356C1ADE4}"/>
          </ac:picMkLst>
        </pc:picChg>
        <pc:picChg chg="add mod">
          <ac:chgData name="Rohan Mukherjee" userId="bb35959dfa4ad506" providerId="LiveId" clId="{00CF23BE-EECD-41F4-A1BC-19BFCAD39A11}" dt="2023-02-28T12:44:59.428" v="5379" actId="14100"/>
          <ac:picMkLst>
            <pc:docMk/>
            <pc:sldMk cId="1889243790" sldId="267"/>
            <ac:picMk id="7" creationId="{5632C58D-E705-32D9-99CC-3362F4047DBB}"/>
          </ac:picMkLst>
        </pc:picChg>
      </pc:sldChg>
      <pc:sldChg chg="add del">
        <pc:chgData name="Rohan Mukherjee" userId="bb35959dfa4ad506" providerId="LiveId" clId="{00CF23BE-EECD-41F4-A1BC-19BFCAD39A11}" dt="2023-02-28T16:03:06.883" v="5423"/>
        <pc:sldMkLst>
          <pc:docMk/>
          <pc:sldMk cId="2130689314" sldId="268"/>
        </pc:sldMkLst>
      </pc:sldChg>
      <pc:sldChg chg="modSp add del mod">
        <pc:chgData name="Rohan Mukherjee" userId="bb35959dfa4ad506" providerId="LiveId" clId="{00CF23BE-EECD-41F4-A1BC-19BFCAD39A11}" dt="2023-02-28T16:01:46.333" v="5421"/>
        <pc:sldMkLst>
          <pc:docMk/>
          <pc:sldMk cId="2318484330" sldId="268"/>
        </pc:sldMkLst>
        <pc:spChg chg="mod">
          <ac:chgData name="Rohan Mukherjee" userId="bb35959dfa4ad506" providerId="LiveId" clId="{00CF23BE-EECD-41F4-A1BC-19BFCAD39A11}" dt="2023-02-28T16:01:46.333" v="5421"/>
          <ac:spMkLst>
            <pc:docMk/>
            <pc:sldMk cId="2318484330" sldId="268"/>
            <ac:spMk id="5" creationId="{95B894A7-86D1-0363-E2DF-54D15F67695E}"/>
          </ac:spMkLst>
        </pc:spChg>
      </pc:sldChg>
      <pc:sldChg chg="add">
        <pc:chgData name="Rohan Mukherjee" userId="bb35959dfa4ad506" providerId="LiveId" clId="{00CF23BE-EECD-41F4-A1BC-19BFCAD39A11}" dt="2023-02-28T16:03:11.717" v="5425"/>
        <pc:sldMkLst>
          <pc:docMk/>
          <pc:sldMk cId="3630585150" sldId="268"/>
        </pc:sldMkLst>
      </pc:sldChg>
      <pc:sldChg chg="add">
        <pc:chgData name="Rohan Mukherjee" userId="bb35959dfa4ad506" providerId="LiveId" clId="{00CF23BE-EECD-41F4-A1BC-19BFCAD39A11}" dt="2023-02-28T16:03:13.084" v="5426"/>
        <pc:sldMkLst>
          <pc:docMk/>
          <pc:sldMk cId="641093474" sldId="269"/>
        </pc:sldMkLst>
      </pc:sldChg>
      <pc:sldChg chg="modSp add del mod">
        <pc:chgData name="Rohan Mukherjee" userId="bb35959dfa4ad506" providerId="LiveId" clId="{00CF23BE-EECD-41F4-A1BC-19BFCAD39A11}" dt="2023-02-28T16:01:43.501" v="5418"/>
        <pc:sldMkLst>
          <pc:docMk/>
          <pc:sldMk cId="4175688714" sldId="269"/>
        </pc:sldMkLst>
        <pc:spChg chg="mod">
          <ac:chgData name="Rohan Mukherjee" userId="bb35959dfa4ad506" providerId="LiveId" clId="{00CF23BE-EECD-41F4-A1BC-19BFCAD39A11}" dt="2023-02-28T16:01:43.501" v="5418"/>
          <ac:spMkLst>
            <pc:docMk/>
            <pc:sldMk cId="4175688714" sldId="269"/>
            <ac:spMk id="5" creationId="{95B894A7-86D1-0363-E2DF-54D15F67695E}"/>
          </ac:spMkLst>
        </pc:spChg>
      </pc:sldChg>
      <pc:sldChg chg="add">
        <pc:chgData name="Rohan Mukherjee" userId="bb35959dfa4ad506" providerId="LiveId" clId="{00CF23BE-EECD-41F4-A1BC-19BFCAD39A11}" dt="2023-02-28T16:03:14.913" v="5427"/>
        <pc:sldMkLst>
          <pc:docMk/>
          <pc:sldMk cId="907867925" sldId="270"/>
        </pc:sldMkLst>
      </pc:sldChg>
      <pc:sldChg chg="add del">
        <pc:chgData name="Rohan Mukherjee" userId="bb35959dfa4ad506" providerId="LiveId" clId="{00CF23BE-EECD-41F4-A1BC-19BFCAD39A11}" dt="2023-02-28T16:01:42.168" v="5416"/>
        <pc:sldMkLst>
          <pc:docMk/>
          <pc:sldMk cId="2738182059" sldId="270"/>
        </pc:sldMkLst>
      </pc:sldChg>
      <pc:sldChg chg="add">
        <pc:chgData name="Rohan Mukherjee" userId="bb35959dfa4ad506" providerId="LiveId" clId="{00CF23BE-EECD-41F4-A1BC-19BFCAD39A11}" dt="2023-02-28T16:03:15.541" v="5428"/>
        <pc:sldMkLst>
          <pc:docMk/>
          <pc:sldMk cId="246358299" sldId="271"/>
        </pc:sldMkLst>
      </pc:sldChg>
      <pc:sldChg chg="add del">
        <pc:chgData name="Rohan Mukherjee" userId="bb35959dfa4ad506" providerId="LiveId" clId="{00CF23BE-EECD-41F4-A1BC-19BFCAD39A11}" dt="2023-02-28T16:01:41.386" v="5415"/>
        <pc:sldMkLst>
          <pc:docMk/>
          <pc:sldMk cId="1032856861" sldId="271"/>
        </pc:sldMkLst>
      </pc:sldChg>
      <pc:sldChg chg="add del">
        <pc:chgData name="Rohan Mukherjee" userId="bb35959dfa4ad506" providerId="LiveId" clId="{00CF23BE-EECD-41F4-A1BC-19BFCAD39A11}" dt="2023-02-28T16:01:40.497" v="5414"/>
        <pc:sldMkLst>
          <pc:docMk/>
          <pc:sldMk cId="502439902" sldId="272"/>
        </pc:sldMkLst>
      </pc:sldChg>
      <pc:sldChg chg="add">
        <pc:chgData name="Rohan Mukherjee" userId="bb35959dfa4ad506" providerId="LiveId" clId="{00CF23BE-EECD-41F4-A1BC-19BFCAD39A11}" dt="2023-02-28T16:03:16.907" v="5429"/>
        <pc:sldMkLst>
          <pc:docMk/>
          <pc:sldMk cId="2038318201" sldId="272"/>
        </pc:sldMkLst>
      </pc:sldChg>
      <pc:sldChg chg="add">
        <pc:chgData name="Rohan Mukherjee" userId="bb35959dfa4ad506" providerId="LiveId" clId="{00CF23BE-EECD-41F4-A1BC-19BFCAD39A11}" dt="2023-02-28T16:03:17.584" v="5430"/>
        <pc:sldMkLst>
          <pc:docMk/>
          <pc:sldMk cId="1437636528" sldId="273"/>
        </pc:sldMkLst>
      </pc:sldChg>
      <pc:sldChg chg="add del">
        <pc:chgData name="Rohan Mukherjee" userId="bb35959dfa4ad506" providerId="LiveId" clId="{00CF23BE-EECD-41F4-A1BC-19BFCAD39A11}" dt="2023-02-28T16:01:40.312" v="5413"/>
        <pc:sldMkLst>
          <pc:docMk/>
          <pc:sldMk cId="3608392693" sldId="273"/>
        </pc:sldMkLst>
      </pc:sldChg>
      <pc:sldChg chg="add del">
        <pc:chgData name="Rohan Mukherjee" userId="bb35959dfa4ad506" providerId="LiveId" clId="{00CF23BE-EECD-41F4-A1BC-19BFCAD39A11}" dt="2023-02-28T16:01:40.114" v="5412"/>
        <pc:sldMkLst>
          <pc:docMk/>
          <pc:sldMk cId="2974761589" sldId="274"/>
        </pc:sldMkLst>
      </pc:sldChg>
      <pc:sldChg chg="add">
        <pc:chgData name="Rohan Mukherjee" userId="bb35959dfa4ad506" providerId="LiveId" clId="{00CF23BE-EECD-41F4-A1BC-19BFCAD39A11}" dt="2023-02-28T16:03:18.183" v="5431"/>
        <pc:sldMkLst>
          <pc:docMk/>
          <pc:sldMk cId="3057793831" sldId="274"/>
        </pc:sldMkLst>
      </pc:sldChg>
      <pc:sldChg chg="add">
        <pc:chgData name="Rohan Mukherjee" userId="bb35959dfa4ad506" providerId="LiveId" clId="{00CF23BE-EECD-41F4-A1BC-19BFCAD39A11}" dt="2023-02-28T16:03:19.250" v="5432"/>
        <pc:sldMkLst>
          <pc:docMk/>
          <pc:sldMk cId="1649478500" sldId="275"/>
        </pc:sldMkLst>
      </pc:sldChg>
      <pc:sldChg chg="add del">
        <pc:chgData name="Rohan Mukherjee" userId="bb35959dfa4ad506" providerId="LiveId" clId="{00CF23BE-EECD-41F4-A1BC-19BFCAD39A11}" dt="2023-02-28T16:01:39.910" v="5411"/>
        <pc:sldMkLst>
          <pc:docMk/>
          <pc:sldMk cId="2296985329" sldId="275"/>
        </pc:sldMkLst>
      </pc:sldChg>
      <pc:sldChg chg="modSp add mod">
        <pc:chgData name="Rohan Mukherjee" userId="bb35959dfa4ad506" providerId="LiveId" clId="{00CF23BE-EECD-41F4-A1BC-19BFCAD39A11}" dt="2023-02-28T16:16:10.713" v="5453" actId="20577"/>
        <pc:sldMkLst>
          <pc:docMk/>
          <pc:sldMk cId="2881002918" sldId="276"/>
        </pc:sldMkLst>
        <pc:spChg chg="mod">
          <ac:chgData name="Rohan Mukherjee" userId="bb35959dfa4ad506" providerId="LiveId" clId="{00CF23BE-EECD-41F4-A1BC-19BFCAD39A11}" dt="2023-02-28T16:16:10.713" v="5453" actId="20577"/>
          <ac:spMkLst>
            <pc:docMk/>
            <pc:sldMk cId="2881002918" sldId="276"/>
            <ac:spMk id="3" creationId="{40C6FB23-733D-DD7B-4B27-C04E58492126}"/>
          </ac:spMkLst>
        </pc:spChg>
      </pc:sldChg>
      <pc:sldChg chg="add del">
        <pc:chgData name="Rohan Mukherjee" userId="bb35959dfa4ad506" providerId="LiveId" clId="{00CF23BE-EECD-41F4-A1BC-19BFCAD39A11}" dt="2023-02-28T16:01:39.683" v="5410"/>
        <pc:sldMkLst>
          <pc:docMk/>
          <pc:sldMk cId="3297153626" sldId="276"/>
        </pc:sldMkLst>
      </pc:sldChg>
      <pc:sldChg chg="add del">
        <pc:chgData name="Rohan Mukherjee" userId="bb35959dfa4ad506" providerId="LiveId" clId="{00CF23BE-EECD-41F4-A1BC-19BFCAD39A11}" dt="2023-02-28T16:01:39.350" v="5409"/>
        <pc:sldMkLst>
          <pc:docMk/>
          <pc:sldMk cId="2369082301" sldId="277"/>
        </pc:sldMkLst>
      </pc:sldChg>
      <pc:sldChg chg="add del">
        <pc:chgData name="Rohan Mukherjee" userId="bb35959dfa4ad506" providerId="LiveId" clId="{00CF23BE-EECD-41F4-A1BC-19BFCAD39A11}" dt="2023-02-28T16:01:38.915" v="5408"/>
        <pc:sldMkLst>
          <pc:docMk/>
          <pc:sldMk cId="1762723638" sldId="278"/>
        </pc:sldMkLst>
      </pc:sldChg>
      <pc:sldChg chg="add del">
        <pc:chgData name="Rohan Mukherjee" userId="bb35959dfa4ad506" providerId="LiveId" clId="{00CF23BE-EECD-41F4-A1BC-19BFCAD39A11}" dt="2023-02-28T16:01:38.435" v="5407"/>
        <pc:sldMkLst>
          <pc:docMk/>
          <pc:sldMk cId="1206628437" sldId="279"/>
        </pc:sldMkLst>
      </pc:sldChg>
      <pc:sldChg chg="add del">
        <pc:chgData name="Rohan Mukherjee" userId="bb35959dfa4ad506" providerId="LiveId" clId="{00CF23BE-EECD-41F4-A1BC-19BFCAD39A11}" dt="2023-02-28T16:01:37.941" v="5406"/>
        <pc:sldMkLst>
          <pc:docMk/>
          <pc:sldMk cId="3456888345" sldId="280"/>
        </pc:sldMkLst>
      </pc:sldChg>
      <pc:sldChg chg="add del">
        <pc:chgData name="Rohan Mukherjee" userId="bb35959dfa4ad506" providerId="LiveId" clId="{00CF23BE-EECD-41F4-A1BC-19BFCAD39A11}" dt="2023-02-28T16:01:37.485" v="5405"/>
        <pc:sldMkLst>
          <pc:docMk/>
          <pc:sldMk cId="2741045832" sldId="281"/>
        </pc:sldMkLst>
      </pc:sldChg>
      <pc:sldChg chg="add del">
        <pc:chgData name="Rohan Mukherjee" userId="bb35959dfa4ad506" providerId="LiveId" clId="{00CF23BE-EECD-41F4-A1BC-19BFCAD39A11}" dt="2023-02-28T16:01:37" v="5404"/>
        <pc:sldMkLst>
          <pc:docMk/>
          <pc:sldMk cId="3330446793" sldId="282"/>
        </pc:sldMkLst>
      </pc:sldChg>
      <pc:sldChg chg="add del">
        <pc:chgData name="Rohan Mukherjee" userId="bb35959dfa4ad506" providerId="LiveId" clId="{00CF23BE-EECD-41F4-A1BC-19BFCAD39A11}" dt="2023-02-28T16:01:36.476" v="5403"/>
        <pc:sldMkLst>
          <pc:docMk/>
          <pc:sldMk cId="3916546631" sldId="283"/>
        </pc:sldMkLst>
      </pc:sldChg>
      <pc:sldChg chg="add del">
        <pc:chgData name="Rohan Mukherjee" userId="bb35959dfa4ad506" providerId="LiveId" clId="{00CF23BE-EECD-41F4-A1BC-19BFCAD39A11}" dt="2023-02-28T16:01:35.856" v="5402"/>
        <pc:sldMkLst>
          <pc:docMk/>
          <pc:sldMk cId="241063883" sldId="284"/>
        </pc:sldMkLst>
      </pc:sldChg>
      <pc:sldChg chg="add del">
        <pc:chgData name="Rohan Mukherjee" userId="bb35959dfa4ad506" providerId="LiveId" clId="{00CF23BE-EECD-41F4-A1BC-19BFCAD39A11}" dt="2023-02-28T16:01:35.003" v="5401"/>
        <pc:sldMkLst>
          <pc:docMk/>
          <pc:sldMk cId="2916422819"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2/28/2023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2/28/2023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B126D8-D0E9-493D-85A2-868E7EF7A422}" type="datetimeFigureOut">
              <a:rPr kumimoji="0" lang="en-IN"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28-02-2023</a:t>
            </a:fld>
            <a:endParaRPr kumimoji="0" lang="en-IN"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DA3DD9-BAB4-4B26-B5AD-F5FE5AC25C36}" type="slidenum">
              <a:rPr kumimoji="0" lang="en-IN"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650527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B126D8-D0E9-493D-85A2-868E7EF7A422}" type="datetimeFigureOut">
              <a:rPr kumimoji="0" lang="en-IN"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28-02-2023</a:t>
            </a:fld>
            <a:endParaRPr kumimoji="0" lang="en-IN"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DA3DD9-BAB4-4B26-B5AD-F5FE5AC25C36}" type="slidenum">
              <a:rPr kumimoji="0" lang="en-IN"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560287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B126D8-D0E9-493D-85A2-868E7EF7A422}" type="datetimeFigureOut">
              <a:rPr kumimoji="0" lang="en-IN"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28-02-2023</a:t>
            </a:fld>
            <a:endParaRPr kumimoji="0" lang="en-IN"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DA3DD9-BAB4-4B26-B5AD-F5FE5AC25C36}" type="slidenum">
              <a:rPr kumimoji="0" lang="en-IN"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553820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B126D8-D0E9-493D-85A2-868E7EF7A422}" type="datetimeFigureOut">
              <a:rPr kumimoji="0" lang="en-IN"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28-02-2023</a:t>
            </a:fld>
            <a:endParaRPr kumimoji="0" lang="en-IN"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DA3DD9-BAB4-4B26-B5AD-F5FE5AC25C36}" type="slidenum">
              <a:rPr kumimoji="0" lang="en-IN"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59271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2/28/2023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2/28/2023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2/28/2023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2/28/2023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B126D8-D0E9-493D-85A2-868E7EF7A422}" type="datetimeFigureOut">
              <a:rPr lang="en-IN" smtClean="0"/>
              <a:t>28-02-2023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DA3DD9-BAB4-4B26-B5AD-F5FE5AC25C36}" type="slidenum">
              <a:rPr lang="en-IN" smtClean="0"/>
              <a:t>‹#›</a:t>
            </a:fld>
            <a:endParaRPr lang="en-IN"/>
          </a:p>
        </p:txBody>
      </p:sp>
    </p:spTree>
    <p:extLst>
      <p:ext uri="{BB962C8B-B14F-4D97-AF65-F5344CB8AC3E}">
        <p14:creationId xmlns:p14="http://schemas.microsoft.com/office/powerpoint/2010/main" val="263881223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authoring/Financeanalytics/Dashboard1#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Google_Play_Books" TargetMode="External"/><Relationship Id="rId13" Type="http://schemas.openxmlformats.org/officeDocument/2006/relationships/hyperlink" Target="https://en.wikipedia.org/wiki/Mobile_app" TargetMode="External"/><Relationship Id="rId3" Type="http://schemas.openxmlformats.org/officeDocument/2006/relationships/hyperlink" Target="https://en.wikipedia.org/wiki/ChromeOS" TargetMode="External"/><Relationship Id="rId7" Type="http://schemas.openxmlformats.org/officeDocument/2006/relationships/hyperlink" Target="https://en.wikipedia.org/wiki/Google_TV_(service)" TargetMode="External"/><Relationship Id="rId12" Type="http://schemas.openxmlformats.org/officeDocument/2006/relationships/hyperlink" Target="https://en.wikipedia.org/wiki/Proprietary_software" TargetMode="External"/><Relationship Id="rId2" Type="http://schemas.openxmlformats.org/officeDocument/2006/relationships/hyperlink" Target="https://en.wikipedia.org/wiki/Google_Operating_System" TargetMode="External"/><Relationship Id="rId1" Type="http://schemas.openxmlformats.org/officeDocument/2006/relationships/slideLayout" Target="../slideLayouts/slideLayout13.xml"/><Relationship Id="rId6" Type="http://schemas.openxmlformats.org/officeDocument/2006/relationships/hyperlink" Target="https://en.wikipedia.org/wiki/Google_Play#cite_note-:2-4" TargetMode="External"/><Relationship Id="rId11" Type="http://schemas.openxmlformats.org/officeDocument/2006/relationships/hyperlink" Target="https://en.wikipedia.org/wiki/IOS" TargetMode="External"/><Relationship Id="rId5" Type="http://schemas.openxmlformats.org/officeDocument/2006/relationships/hyperlink" Target="https://en.wikipedia.org/wiki/Digital_media" TargetMode="External"/><Relationship Id="rId10" Type="http://schemas.openxmlformats.org/officeDocument/2006/relationships/hyperlink" Target="https://en.wikipedia.org/wiki/Android_(operating_system)" TargetMode="External"/><Relationship Id="rId4" Type="http://schemas.openxmlformats.org/officeDocument/2006/relationships/hyperlink" Target="https://en.wikipedia.org/wiki/Android_software_development" TargetMode="External"/><Relationship Id="rId9" Type="http://schemas.openxmlformats.org/officeDocument/2006/relationships/hyperlink" Target="https://en.wikipedia.org/wiki/Web_browser" TargetMode="External"/><Relationship Id="rId14" Type="http://schemas.openxmlformats.org/officeDocument/2006/relationships/hyperlink" Target="https://en.wikipedia.org/wiki/Software_deployme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hyperlink" Target="https://public.tableau.com/authoring/GOOGLEAPPSDATAVISUALIZATION/Dashboard1#1"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Financial Analytics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a:t>
            </a:r>
            <a:r>
              <a:rPr lang="en-US" dirty="0" err="1"/>
              <a:t>rohan</a:t>
            </a:r>
            <a:r>
              <a:rPr lang="en-US" dirty="0"/>
              <a:t> Mukherjee      </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89B3-C456-F0C6-1300-F5BD978022B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EA499A9-43D2-9F0F-7ABF-2D1F3A699F69}"/>
              </a:ext>
            </a:extLst>
          </p:cNvPr>
          <p:cNvSpPr>
            <a:spLocks noGrp="1"/>
          </p:cNvSpPr>
          <p:nvPr>
            <p:ph idx="1"/>
          </p:nvPr>
        </p:nvSpPr>
        <p:spPr/>
        <p:txBody>
          <a:bodyPr/>
          <a:lstStyle/>
          <a:p>
            <a:pPr marL="0" indent="0">
              <a:buNone/>
            </a:pPr>
            <a:r>
              <a:rPr lang="en-US" dirty="0">
                <a:latin typeface="+mj-lt"/>
              </a:rPr>
              <a:t>Everyone has a role in a company’s growth. Sales is responsible for revenue. Marketing is responsible for awareness and lead generation. Product is responsible for creating compelling industry leading products. Finance is responsible for managing the growth, the debt, cashflow etc. Everyone has a role in the overall plan. Targeting one group for growth will fail.</a:t>
            </a:r>
          </a:p>
          <a:p>
            <a:pPr marL="0" indent="0">
              <a:buNone/>
            </a:pPr>
            <a:r>
              <a:rPr lang="en-US" dirty="0">
                <a:latin typeface="+mj-lt"/>
              </a:rPr>
              <a:t>All too often companies look to only one functional group for growth. Many times that’s the sales team. Sometimes it’s product, other times it’s marketing. Pulling only one functional lever won’t grow a company. We need them all.</a:t>
            </a:r>
            <a:endParaRPr lang="en-IN" dirty="0">
              <a:latin typeface="+mj-lt"/>
            </a:endParaRPr>
          </a:p>
        </p:txBody>
      </p:sp>
    </p:spTree>
    <p:extLst>
      <p:ext uri="{BB962C8B-B14F-4D97-AF65-F5344CB8AC3E}">
        <p14:creationId xmlns:p14="http://schemas.microsoft.com/office/powerpoint/2010/main" val="360372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E4F1-3EC5-6A64-3C9A-DD6D5521501C}"/>
              </a:ext>
            </a:extLst>
          </p:cNvPr>
          <p:cNvSpPr>
            <a:spLocks noGrp="1"/>
          </p:cNvSpPr>
          <p:nvPr>
            <p:ph type="title"/>
          </p:nvPr>
        </p:nvSpPr>
        <p:spPr>
          <a:xfrm>
            <a:off x="581192" y="702156"/>
            <a:ext cx="7419808" cy="1188720"/>
          </a:xfrm>
        </p:spPr>
        <p:txBody>
          <a:bodyPr>
            <a:normAutofit fontScale="90000"/>
          </a:bodyPr>
          <a:lstStyle/>
          <a:p>
            <a:r>
              <a:rPr lang="en-US" sz="6600" dirty="0"/>
              <a:t>                                                                                         </a:t>
            </a:r>
            <a:r>
              <a:rPr lang="en-US" sz="3100" dirty="0"/>
              <a:t>thank you </a:t>
            </a:r>
            <a:endParaRPr lang="en-IN" sz="3100" dirty="0"/>
          </a:p>
        </p:txBody>
      </p:sp>
      <p:sp>
        <p:nvSpPr>
          <p:cNvPr id="4" name="Content Placeholder 3">
            <a:extLst>
              <a:ext uri="{FF2B5EF4-FFF2-40B4-BE49-F238E27FC236}">
                <a16:creationId xmlns:a16="http://schemas.microsoft.com/office/drawing/2014/main" id="{1CF9C917-812A-4566-686C-85341C9F1C67}"/>
              </a:ext>
            </a:extLst>
          </p:cNvPr>
          <p:cNvSpPr>
            <a:spLocks noGrp="1"/>
          </p:cNvSpPr>
          <p:nvPr>
            <p:ph idx="1"/>
          </p:nvPr>
        </p:nvSpPr>
        <p:spPr>
          <a:xfrm>
            <a:off x="581192" y="2340864"/>
            <a:ext cx="11029615" cy="602361"/>
          </a:xfrm>
        </p:spPr>
        <p:txBody>
          <a:bodyPr>
            <a:normAutofit/>
          </a:bodyPr>
          <a:lstStyle/>
          <a:p>
            <a:r>
              <a:rPr lang="en-IN" dirty="0">
                <a:hlinkClick r:id="rId2"/>
              </a:rPr>
              <a:t>Tableau dashboard link</a:t>
            </a:r>
            <a:endParaRPr lang="en-IN" dirty="0"/>
          </a:p>
        </p:txBody>
      </p:sp>
    </p:spTree>
    <p:extLst>
      <p:ext uri="{BB962C8B-B14F-4D97-AF65-F5344CB8AC3E}">
        <p14:creationId xmlns:p14="http://schemas.microsoft.com/office/powerpoint/2010/main" val="63027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1853-CB10-62EC-0329-5860DED131B2}"/>
              </a:ext>
            </a:extLst>
          </p:cNvPr>
          <p:cNvSpPr>
            <a:spLocks noGrp="1"/>
          </p:cNvSpPr>
          <p:nvPr>
            <p:ph type="ctrTitle"/>
          </p:nvPr>
        </p:nvSpPr>
        <p:spPr/>
        <p:txBody>
          <a:bodyPr/>
          <a:lstStyle/>
          <a:p>
            <a:r>
              <a:rPr lang="en-US" dirty="0"/>
              <a:t>Google App store data analysis</a:t>
            </a:r>
            <a:endParaRPr lang="en-IN" dirty="0"/>
          </a:p>
        </p:txBody>
      </p:sp>
      <p:sp>
        <p:nvSpPr>
          <p:cNvPr id="3" name="Subtitle 2">
            <a:extLst>
              <a:ext uri="{FF2B5EF4-FFF2-40B4-BE49-F238E27FC236}">
                <a16:creationId xmlns:a16="http://schemas.microsoft.com/office/drawing/2014/main" id="{39D43EE9-AD4A-F9BC-7B4B-89BA7BCE3589}"/>
              </a:ext>
            </a:extLst>
          </p:cNvPr>
          <p:cNvSpPr>
            <a:spLocks noGrp="1"/>
          </p:cNvSpPr>
          <p:nvPr>
            <p:ph type="subTitle" idx="1"/>
          </p:nvPr>
        </p:nvSpPr>
        <p:spPr/>
        <p:txBody>
          <a:bodyPr>
            <a:normAutofit/>
          </a:bodyPr>
          <a:lstStyle/>
          <a:p>
            <a:r>
              <a:rPr lang="en-US" dirty="0"/>
              <a:t>By Rohan Mukherjee</a:t>
            </a:r>
          </a:p>
        </p:txBody>
      </p:sp>
      <p:pic>
        <p:nvPicPr>
          <p:cNvPr id="5" name="Picture 4">
            <a:extLst>
              <a:ext uri="{FF2B5EF4-FFF2-40B4-BE49-F238E27FC236}">
                <a16:creationId xmlns:a16="http://schemas.microsoft.com/office/drawing/2014/main" id="{9FB5C618-6E54-3100-C4D6-B1EA8A2E9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698" y="2193798"/>
            <a:ext cx="1226738" cy="1226738"/>
          </a:xfrm>
          <a:prstGeom prst="rect">
            <a:avLst/>
          </a:prstGeom>
        </p:spPr>
      </p:pic>
    </p:spTree>
    <p:extLst>
      <p:ext uri="{BB962C8B-B14F-4D97-AF65-F5344CB8AC3E}">
        <p14:creationId xmlns:p14="http://schemas.microsoft.com/office/powerpoint/2010/main" val="304365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EF3B16-5783-4219-C939-D2988758ADA9}"/>
              </a:ext>
            </a:extLst>
          </p:cNvPr>
          <p:cNvSpPr>
            <a:spLocks noGrp="1"/>
          </p:cNvSpPr>
          <p:nvPr>
            <p:ph type="title"/>
          </p:nvPr>
        </p:nvSpPr>
        <p:spPr/>
        <p:txBody>
          <a:bodyPr/>
          <a:lstStyle/>
          <a:p>
            <a:r>
              <a:rPr lang="en-US" dirty="0"/>
              <a:t>                         INTRODUCTION</a:t>
            </a:r>
            <a:endParaRPr lang="en-IN" dirty="0"/>
          </a:p>
        </p:txBody>
      </p:sp>
      <p:sp>
        <p:nvSpPr>
          <p:cNvPr id="5" name="Content Placeholder 4">
            <a:extLst>
              <a:ext uri="{FF2B5EF4-FFF2-40B4-BE49-F238E27FC236}">
                <a16:creationId xmlns:a16="http://schemas.microsoft.com/office/drawing/2014/main" id="{95B894A7-86D1-0363-E2DF-54D15F67695E}"/>
              </a:ext>
            </a:extLst>
          </p:cNvPr>
          <p:cNvSpPr>
            <a:spLocks noGrp="1"/>
          </p:cNvSpPr>
          <p:nvPr>
            <p:ph idx="1"/>
          </p:nvPr>
        </p:nvSpPr>
        <p:spPr/>
        <p:txBody>
          <a:bodyPr>
            <a:normAutofit fontScale="92500" lnSpcReduction="20000"/>
          </a:bodyPr>
          <a:lstStyle/>
          <a:p>
            <a:pPr algn="l">
              <a:buFont typeface="Wingdings" panose="05000000000000000000" pitchFamily="2" charset="2"/>
              <a:buChar char="Ø"/>
            </a:pPr>
            <a:r>
              <a:rPr lang="en-US" sz="2000" b="1" i="0" dirty="0">
                <a:solidFill>
                  <a:srgbClr val="202122"/>
                </a:solidFill>
                <a:effectLst/>
                <a:latin typeface="Arial" panose="020B0604020202020204" pitchFamily="34" charset="0"/>
              </a:rPr>
              <a:t>Google Play</a:t>
            </a:r>
            <a:r>
              <a:rPr lang="en-US" sz="2000" b="0" i="0" dirty="0">
                <a:solidFill>
                  <a:srgbClr val="202122"/>
                </a:solidFill>
                <a:effectLst/>
                <a:latin typeface="Arial" panose="020B0604020202020204" pitchFamily="34" charset="0"/>
              </a:rPr>
              <a:t>, also known as the </a:t>
            </a:r>
            <a:r>
              <a:rPr lang="en-US" sz="2000" b="1" i="0" dirty="0">
                <a:solidFill>
                  <a:srgbClr val="202122"/>
                </a:solidFill>
                <a:effectLst/>
                <a:latin typeface="Arial" panose="020B0604020202020204" pitchFamily="34" charset="0"/>
              </a:rPr>
              <a:t>Google Play Store</a:t>
            </a:r>
            <a:r>
              <a:rPr lang="en-US" sz="2000" b="0" i="0" dirty="0">
                <a:solidFill>
                  <a:srgbClr val="202122"/>
                </a:solidFill>
                <a:effectLst/>
                <a:latin typeface="Arial" panose="020B0604020202020204" pitchFamily="34" charset="0"/>
              </a:rPr>
              <a:t> and formerly the </a:t>
            </a:r>
            <a:r>
              <a:rPr lang="en-US" sz="2000" b="1" i="0" dirty="0">
                <a:solidFill>
                  <a:srgbClr val="202122"/>
                </a:solidFill>
                <a:effectLst/>
                <a:latin typeface="Arial" panose="020B0604020202020204" pitchFamily="34" charset="0"/>
              </a:rPr>
              <a:t>Android Market</a:t>
            </a:r>
            <a:r>
              <a:rPr lang="en-US" sz="2000" b="0" i="0" dirty="0">
                <a:solidFill>
                  <a:srgbClr val="202122"/>
                </a:solidFill>
                <a:effectLst/>
                <a:latin typeface="Arial" panose="020B0604020202020204" pitchFamily="34" charset="0"/>
              </a:rPr>
              <a:t>, is a</a:t>
            </a:r>
            <a:r>
              <a:rPr lang="en-US" sz="2000" b="0" i="0" dirty="0">
                <a:solidFill>
                  <a:schemeClr val="tx1"/>
                </a:solidFill>
                <a:effectLst/>
                <a:latin typeface="Arial" panose="020B0604020202020204" pitchFamily="34" charset="0"/>
              </a:rPr>
              <a:t> digital </a:t>
            </a:r>
            <a:r>
              <a:rPr lang="en-US" sz="2000" dirty="0">
                <a:solidFill>
                  <a:schemeClr val="tx1"/>
                </a:solidFill>
                <a:latin typeface="Arial" panose="020B0604020202020204" pitchFamily="34" charset="0"/>
              </a:rPr>
              <a:t>distribution </a:t>
            </a:r>
            <a:r>
              <a:rPr lang="en-US" sz="2000" b="0" i="0" dirty="0">
                <a:solidFill>
                  <a:srgbClr val="202122"/>
                </a:solidFill>
                <a:effectLst/>
                <a:latin typeface="Arial" panose="020B0604020202020204" pitchFamily="34" charset="0"/>
              </a:rPr>
              <a:t>service operated and developed by Google. It serves as the official app store for certified devices running on the Android operating system and </a:t>
            </a:r>
            <a:r>
              <a:rPr lang="en-US" sz="2000" b="0" i="0" u="none" strike="noStrike" dirty="0">
                <a:solidFill>
                  <a:srgbClr val="3366CC"/>
                </a:solidFill>
                <a:effectLst/>
                <a:latin typeface="Arial" panose="020B0604020202020204" pitchFamily="34" charset="0"/>
                <a:hlinkClick r:id="rId2" tooltip="Google Operating System"/>
              </a:rPr>
              <a:t>its derivatives</a:t>
            </a:r>
            <a:r>
              <a:rPr lang="en-US" sz="2000" b="0" i="0" dirty="0">
                <a:solidFill>
                  <a:srgbClr val="202122"/>
                </a:solidFill>
                <a:effectLst/>
                <a:latin typeface="Arial" panose="020B0604020202020204" pitchFamily="34" charset="0"/>
              </a:rPr>
              <a:t>, as well as </a:t>
            </a:r>
            <a:r>
              <a:rPr lang="en-US" sz="2000" b="0" i="0" u="none" strike="noStrike" dirty="0" err="1">
                <a:solidFill>
                  <a:srgbClr val="3366CC"/>
                </a:solidFill>
                <a:effectLst/>
                <a:latin typeface="Arial" panose="020B0604020202020204" pitchFamily="34" charset="0"/>
                <a:hlinkClick r:id="rId3" tooltip="ChromeOS"/>
              </a:rPr>
              <a:t>ChromeOS</a:t>
            </a:r>
            <a:r>
              <a:rPr lang="en-US" sz="2000" b="0" i="0" dirty="0">
                <a:solidFill>
                  <a:srgbClr val="202122"/>
                </a:solidFill>
                <a:effectLst/>
                <a:latin typeface="Arial" panose="020B0604020202020204" pitchFamily="34" charset="0"/>
              </a:rPr>
              <a:t>, allowing users to browse and download applications developed with the </a:t>
            </a:r>
            <a:r>
              <a:rPr lang="en-US" sz="2000" b="0" i="0" u="none" strike="noStrike" dirty="0">
                <a:solidFill>
                  <a:srgbClr val="3366CC"/>
                </a:solidFill>
                <a:effectLst/>
                <a:latin typeface="Arial" panose="020B0604020202020204" pitchFamily="34" charset="0"/>
                <a:hlinkClick r:id="rId4" tooltip="Android software development"/>
              </a:rPr>
              <a:t>Android software development kit</a:t>
            </a:r>
            <a:r>
              <a:rPr lang="en-US" sz="2000" b="0" i="0" dirty="0">
                <a:solidFill>
                  <a:srgbClr val="202122"/>
                </a:solidFill>
                <a:effectLst/>
                <a:latin typeface="Arial" panose="020B0604020202020204" pitchFamily="34" charset="0"/>
              </a:rPr>
              <a:t> (SDK) and published through Google. </a:t>
            </a:r>
          </a:p>
          <a:p>
            <a:pPr algn="l">
              <a:buFont typeface="Wingdings" panose="05000000000000000000" pitchFamily="2" charset="2"/>
              <a:buChar char="Ø"/>
            </a:pPr>
            <a:r>
              <a:rPr lang="en-US" sz="2000" b="0" i="0" dirty="0">
                <a:solidFill>
                  <a:srgbClr val="202122"/>
                </a:solidFill>
                <a:effectLst/>
                <a:latin typeface="Arial" panose="020B0604020202020204" pitchFamily="34" charset="0"/>
              </a:rPr>
              <a:t>Google Play has also served as a </a:t>
            </a:r>
            <a:r>
              <a:rPr lang="en-US" sz="2000" b="0" i="0" u="none" strike="noStrike" dirty="0">
                <a:solidFill>
                  <a:srgbClr val="3366CC"/>
                </a:solidFill>
                <a:effectLst/>
                <a:latin typeface="Arial" panose="020B0604020202020204" pitchFamily="34" charset="0"/>
                <a:hlinkClick r:id="rId5" tooltip="Digital media"/>
              </a:rPr>
              <a:t>digital media</a:t>
            </a:r>
            <a:r>
              <a:rPr lang="en-US" sz="2000" b="0" i="0" dirty="0">
                <a:solidFill>
                  <a:srgbClr val="202122"/>
                </a:solidFill>
                <a:effectLst/>
                <a:latin typeface="Arial" panose="020B0604020202020204" pitchFamily="34" charset="0"/>
              </a:rPr>
              <a:t> store, offering games, music, books, movies, and television programs.</a:t>
            </a:r>
            <a:r>
              <a:rPr lang="en-US" sz="2000" baseline="30000" dirty="0">
                <a:solidFill>
                  <a:srgbClr val="3366CC"/>
                </a:solidFill>
                <a:latin typeface="Arial" panose="020B0604020202020204" pitchFamily="34" charset="0"/>
                <a:hlinkClick r:id="rId6"/>
              </a:rPr>
              <a:t>[4]</a:t>
            </a:r>
            <a:r>
              <a:rPr lang="en-US" sz="2000" b="0" i="0" dirty="0">
                <a:solidFill>
                  <a:srgbClr val="202122"/>
                </a:solidFill>
                <a:effectLst/>
                <a:latin typeface="Arial" panose="020B0604020202020204" pitchFamily="34" charset="0"/>
              </a:rPr>
              <a:t> Content that has been purchased on </a:t>
            </a:r>
            <a:r>
              <a:rPr lang="en-US" sz="2000" b="0" i="0" u="none" strike="noStrike" dirty="0">
                <a:solidFill>
                  <a:srgbClr val="3366CC"/>
                </a:solidFill>
                <a:effectLst/>
                <a:latin typeface="Arial" panose="020B0604020202020204" pitchFamily="34" charset="0"/>
                <a:hlinkClick r:id="rId7" tooltip="Google TV (service)"/>
              </a:rPr>
              <a:t>Google Play Movies &amp; TV</a:t>
            </a:r>
            <a:r>
              <a:rPr lang="en-US" sz="2000" b="0" i="0" dirty="0">
                <a:solidFill>
                  <a:srgbClr val="202122"/>
                </a:solidFill>
                <a:effectLst/>
                <a:latin typeface="Arial" panose="020B0604020202020204" pitchFamily="34" charset="0"/>
              </a:rPr>
              <a:t> and </a:t>
            </a:r>
            <a:r>
              <a:rPr lang="en-US" sz="2000" b="0" i="0" u="none" strike="noStrike" dirty="0">
                <a:solidFill>
                  <a:srgbClr val="3366CC"/>
                </a:solidFill>
                <a:effectLst/>
                <a:latin typeface="Arial" panose="020B0604020202020204" pitchFamily="34" charset="0"/>
                <a:hlinkClick r:id="rId8" tooltip="Google Play Books"/>
              </a:rPr>
              <a:t>Google Play Books</a:t>
            </a:r>
            <a:r>
              <a:rPr lang="en-US" sz="2000" b="0" i="0" dirty="0">
                <a:solidFill>
                  <a:srgbClr val="202122"/>
                </a:solidFill>
                <a:effectLst/>
                <a:latin typeface="Arial" panose="020B0604020202020204" pitchFamily="34" charset="0"/>
              </a:rPr>
              <a:t> can be accessed on a </a:t>
            </a:r>
            <a:r>
              <a:rPr lang="en-US" sz="2000" b="0" i="0" u="none" strike="noStrike" dirty="0">
                <a:solidFill>
                  <a:srgbClr val="3366CC"/>
                </a:solidFill>
                <a:effectLst/>
                <a:latin typeface="Arial" panose="020B0604020202020204" pitchFamily="34" charset="0"/>
                <a:hlinkClick r:id="rId9" tooltip="Web browser"/>
              </a:rPr>
              <a:t>web browser</a:t>
            </a:r>
            <a:r>
              <a:rPr lang="en-US" sz="2000" b="0" i="0" dirty="0">
                <a:solidFill>
                  <a:srgbClr val="202122"/>
                </a:solidFill>
                <a:effectLst/>
                <a:latin typeface="Arial" panose="020B0604020202020204" pitchFamily="34" charset="0"/>
              </a:rPr>
              <a:t> and through the </a:t>
            </a:r>
            <a:r>
              <a:rPr lang="en-US" sz="2000" b="0" i="0" u="none" strike="noStrike" dirty="0">
                <a:solidFill>
                  <a:srgbClr val="3366CC"/>
                </a:solidFill>
                <a:effectLst/>
                <a:latin typeface="Arial" panose="020B0604020202020204" pitchFamily="34" charset="0"/>
                <a:hlinkClick r:id="rId10" tooltip="Android (operating system)"/>
              </a:rPr>
              <a:t>Android</a:t>
            </a:r>
            <a:r>
              <a:rPr lang="en-US" sz="2000" b="0" i="0" dirty="0">
                <a:solidFill>
                  <a:srgbClr val="202122"/>
                </a:solidFill>
                <a:effectLst/>
                <a:latin typeface="Arial" panose="020B0604020202020204" pitchFamily="34" charset="0"/>
              </a:rPr>
              <a:t> and </a:t>
            </a:r>
            <a:r>
              <a:rPr lang="en-US" sz="2000" b="0" i="0" u="none" strike="noStrike" dirty="0">
                <a:solidFill>
                  <a:srgbClr val="3366CC"/>
                </a:solidFill>
                <a:effectLst/>
                <a:latin typeface="Arial" panose="020B0604020202020204" pitchFamily="34" charset="0"/>
                <a:hlinkClick r:id="rId11" tooltip="IOS"/>
              </a:rPr>
              <a:t>iOS</a:t>
            </a:r>
            <a:r>
              <a:rPr lang="en-US" sz="2000" b="0" i="0" dirty="0">
                <a:solidFill>
                  <a:srgbClr val="202122"/>
                </a:solidFill>
                <a:effectLst/>
                <a:latin typeface="Arial" panose="020B0604020202020204" pitchFamily="34" charset="0"/>
              </a:rPr>
              <a:t> apps.</a:t>
            </a:r>
          </a:p>
          <a:p>
            <a:pPr algn="l">
              <a:buFont typeface="Wingdings" panose="05000000000000000000" pitchFamily="2" charset="2"/>
              <a:buChar char="Ø"/>
            </a:pPr>
            <a:r>
              <a:rPr lang="en-US" sz="2000" b="0" i="0" dirty="0">
                <a:solidFill>
                  <a:srgbClr val="202122"/>
                </a:solidFill>
                <a:effectLst/>
                <a:latin typeface="Arial" panose="020B0604020202020204" pitchFamily="34" charset="0"/>
              </a:rPr>
              <a:t>Applications are available through Google Play either for free or at a cost. They can be downloaded directly on an Android device through the </a:t>
            </a:r>
            <a:r>
              <a:rPr lang="en-US" sz="2000" b="0" i="0" u="none" strike="noStrike" dirty="0">
                <a:solidFill>
                  <a:srgbClr val="3366CC"/>
                </a:solidFill>
                <a:effectLst/>
                <a:latin typeface="Arial" panose="020B0604020202020204" pitchFamily="34" charset="0"/>
                <a:hlinkClick r:id="rId12" tooltip="Proprietary software"/>
              </a:rPr>
              <a:t>proprietary</a:t>
            </a:r>
            <a:r>
              <a:rPr lang="en-US" sz="2000" b="0" i="0" dirty="0">
                <a:solidFill>
                  <a:srgbClr val="202122"/>
                </a:solidFill>
                <a:effectLst/>
                <a:latin typeface="Arial" panose="020B0604020202020204" pitchFamily="34" charset="0"/>
              </a:rPr>
              <a:t> Google Play Store </a:t>
            </a:r>
            <a:r>
              <a:rPr lang="en-US" sz="2000" b="0" i="0" u="none" strike="noStrike" dirty="0">
                <a:solidFill>
                  <a:srgbClr val="3366CC"/>
                </a:solidFill>
                <a:effectLst/>
                <a:latin typeface="Arial" panose="020B0604020202020204" pitchFamily="34" charset="0"/>
                <a:hlinkClick r:id="rId13" tooltip="Mobile app"/>
              </a:rPr>
              <a:t>mobile app</a:t>
            </a:r>
            <a:r>
              <a:rPr lang="en-US" sz="2000" b="0" i="0" dirty="0">
                <a:solidFill>
                  <a:srgbClr val="202122"/>
                </a:solidFill>
                <a:effectLst/>
                <a:latin typeface="Arial" panose="020B0604020202020204" pitchFamily="34" charset="0"/>
              </a:rPr>
              <a:t> or by </a:t>
            </a:r>
            <a:r>
              <a:rPr lang="en-US" sz="2000" b="0" i="0" u="none" strike="noStrike" dirty="0">
                <a:solidFill>
                  <a:srgbClr val="3366CC"/>
                </a:solidFill>
                <a:effectLst/>
                <a:latin typeface="Arial" panose="020B0604020202020204" pitchFamily="34" charset="0"/>
                <a:hlinkClick r:id="rId14" tooltip="Software deployment"/>
              </a:rPr>
              <a:t>deploying</a:t>
            </a:r>
            <a:r>
              <a:rPr lang="en-US" sz="2000" b="0" i="0" dirty="0">
                <a:solidFill>
                  <a:srgbClr val="202122"/>
                </a:solidFill>
                <a:effectLst/>
                <a:latin typeface="Arial" panose="020B0604020202020204" pitchFamily="34" charset="0"/>
              </a:rPr>
              <a:t> the application to a device from the Google Play website.</a:t>
            </a:r>
          </a:p>
          <a:p>
            <a:endParaRPr lang="en-IN" sz="2000" dirty="0"/>
          </a:p>
        </p:txBody>
      </p:sp>
    </p:spTree>
    <p:extLst>
      <p:ext uri="{BB962C8B-B14F-4D97-AF65-F5344CB8AC3E}">
        <p14:creationId xmlns:p14="http://schemas.microsoft.com/office/powerpoint/2010/main" val="3630585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1F86-3A4E-94B6-E573-688E52FC9A19}"/>
              </a:ext>
            </a:extLst>
          </p:cNvPr>
          <p:cNvSpPr>
            <a:spLocks noGrp="1"/>
          </p:cNvSpPr>
          <p:nvPr>
            <p:ph type="title"/>
          </p:nvPr>
        </p:nvSpPr>
        <p:spPr>
          <a:xfrm>
            <a:off x="1321390" y="760675"/>
            <a:ext cx="8596668" cy="1320800"/>
          </a:xfrm>
        </p:spPr>
        <p:txBody>
          <a:bodyPr/>
          <a:lstStyle/>
          <a:p>
            <a:r>
              <a:rPr lang="en-US" dirty="0"/>
              <a:t> MAIN KPI(KEY PERFORMANCE INDICATOR</a:t>
            </a:r>
            <a:endParaRPr lang="en-IN" dirty="0"/>
          </a:p>
        </p:txBody>
      </p:sp>
      <p:sp>
        <p:nvSpPr>
          <p:cNvPr id="3" name="Content Placeholder 2">
            <a:extLst>
              <a:ext uri="{FF2B5EF4-FFF2-40B4-BE49-F238E27FC236}">
                <a16:creationId xmlns:a16="http://schemas.microsoft.com/office/drawing/2014/main" id="{64B3B31F-1438-47E4-5333-54DD36C8C3B5}"/>
              </a:ext>
            </a:extLst>
          </p:cNvPr>
          <p:cNvSpPr>
            <a:spLocks noGrp="1"/>
          </p:cNvSpPr>
          <p:nvPr>
            <p:ph idx="1"/>
          </p:nvPr>
        </p:nvSpPr>
        <p:spPr>
          <a:xfrm>
            <a:off x="1249828" y="2025417"/>
            <a:ext cx="8596668" cy="3880773"/>
          </a:xfrm>
        </p:spPr>
        <p:txBody>
          <a:bodyPr/>
          <a:lstStyle/>
          <a:p>
            <a:pPr>
              <a:buFont typeface="Wingdings" panose="05000000000000000000" pitchFamily="2" charset="2"/>
              <a:buChar char="Ø"/>
            </a:pPr>
            <a:r>
              <a:rPr lang="en-US" dirty="0"/>
              <a:t>FREE APPS – Apps that can be downloaded and installed without paying any amount.</a:t>
            </a:r>
          </a:p>
          <a:p>
            <a:pPr>
              <a:buFont typeface="Wingdings" panose="05000000000000000000" pitchFamily="2" charset="2"/>
              <a:buChar char="Ø"/>
            </a:pPr>
            <a:r>
              <a:rPr lang="en-US" dirty="0"/>
              <a:t>PAID APPS – Apps that can be downloaded only after spending money on google play store.</a:t>
            </a:r>
          </a:p>
          <a:p>
            <a:pPr>
              <a:buFont typeface="Wingdings" panose="05000000000000000000" pitchFamily="2" charset="2"/>
              <a:buChar char="Ø"/>
            </a:pPr>
            <a:r>
              <a:rPr lang="en-US" dirty="0"/>
              <a:t>TOP APP INSTALLS – Apps which had the highest amount of installs on Google Play store.</a:t>
            </a:r>
          </a:p>
          <a:p>
            <a:pPr>
              <a:buFont typeface="Wingdings" panose="05000000000000000000" pitchFamily="2" charset="2"/>
              <a:buChar char="Ø"/>
            </a:pPr>
            <a:r>
              <a:rPr lang="en-US" dirty="0"/>
              <a:t>TOP APP REVIEWS – Apps which had the highest reviews by the customers who had installed the apps.</a:t>
            </a:r>
          </a:p>
          <a:p>
            <a:pPr>
              <a:buFont typeface="Wingdings" panose="05000000000000000000" pitchFamily="2" charset="2"/>
              <a:buChar char="Ø"/>
            </a:pPr>
            <a:r>
              <a:rPr lang="en-US" dirty="0"/>
              <a:t>LAST YEARLY TOTAL UPDATED INSTALLS – Total number of apps that were installed as per yearly basis from past.</a:t>
            </a:r>
          </a:p>
          <a:p>
            <a:endParaRPr lang="en-IN" dirty="0"/>
          </a:p>
        </p:txBody>
      </p:sp>
    </p:spTree>
    <p:extLst>
      <p:ext uri="{BB962C8B-B14F-4D97-AF65-F5344CB8AC3E}">
        <p14:creationId xmlns:p14="http://schemas.microsoft.com/office/powerpoint/2010/main" val="64109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ECA0-D8E5-B1E6-6C0F-12BB9385D622}"/>
              </a:ext>
            </a:extLst>
          </p:cNvPr>
          <p:cNvSpPr>
            <a:spLocks noGrp="1"/>
          </p:cNvSpPr>
          <p:nvPr>
            <p:ph type="title"/>
          </p:nvPr>
        </p:nvSpPr>
        <p:spPr/>
        <p:txBody>
          <a:bodyPr/>
          <a:lstStyle/>
          <a:p>
            <a:r>
              <a:rPr lang="en-US" dirty="0"/>
              <a:t>                   FREE APPS VS PAID APPS</a:t>
            </a:r>
            <a:endParaRPr lang="en-IN" dirty="0"/>
          </a:p>
        </p:txBody>
      </p:sp>
      <p:sp>
        <p:nvSpPr>
          <p:cNvPr id="3" name="Content Placeholder 2">
            <a:extLst>
              <a:ext uri="{FF2B5EF4-FFF2-40B4-BE49-F238E27FC236}">
                <a16:creationId xmlns:a16="http://schemas.microsoft.com/office/drawing/2014/main" id="{64831EA7-AB43-170A-D73E-BE6FD6FAD2C6}"/>
              </a:ext>
            </a:extLst>
          </p:cNvPr>
          <p:cNvSpPr>
            <a:spLocks noGrp="1"/>
          </p:cNvSpPr>
          <p:nvPr>
            <p:ph idx="1"/>
          </p:nvPr>
        </p:nvSpPr>
        <p:spPr/>
        <p:txBody>
          <a:bodyPr/>
          <a:lstStyle/>
          <a:p>
            <a:pPr>
              <a:buFont typeface="Wingdings" panose="05000000000000000000" pitchFamily="2" charset="2"/>
              <a:buChar char="Ø"/>
            </a:pPr>
            <a:r>
              <a:rPr lang="en-US" dirty="0"/>
              <a:t>There are around 8,276 Google Play store apps data in the dataset out of which only 604 are paid apps while the rest 7,672 are paid apps.</a:t>
            </a:r>
          </a:p>
          <a:p>
            <a:pPr>
              <a:buFont typeface="Wingdings" panose="05000000000000000000" pitchFamily="2" charset="2"/>
              <a:buChar char="Ø"/>
            </a:pPr>
            <a:r>
              <a:rPr lang="en-US" dirty="0"/>
              <a:t>A donut chart has been prepared for proper visualization of the data.</a:t>
            </a:r>
            <a:endParaRPr lang="en-IN" dirty="0"/>
          </a:p>
        </p:txBody>
      </p:sp>
      <p:pic>
        <p:nvPicPr>
          <p:cNvPr id="17" name="Picture 16">
            <a:extLst>
              <a:ext uri="{FF2B5EF4-FFF2-40B4-BE49-F238E27FC236}">
                <a16:creationId xmlns:a16="http://schemas.microsoft.com/office/drawing/2014/main" id="{43BD188D-0AB8-7133-0975-0324AD596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558" y="3181161"/>
            <a:ext cx="4168883" cy="3676839"/>
          </a:xfrm>
          <a:prstGeom prst="rect">
            <a:avLst/>
          </a:prstGeom>
        </p:spPr>
      </p:pic>
    </p:spTree>
    <p:extLst>
      <p:ext uri="{BB962C8B-B14F-4D97-AF65-F5344CB8AC3E}">
        <p14:creationId xmlns:p14="http://schemas.microsoft.com/office/powerpoint/2010/main" val="907867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53DE-6F85-3455-F836-595ED2BCD8CE}"/>
              </a:ext>
            </a:extLst>
          </p:cNvPr>
          <p:cNvSpPr>
            <a:spLocks noGrp="1"/>
          </p:cNvSpPr>
          <p:nvPr>
            <p:ph type="title"/>
          </p:nvPr>
        </p:nvSpPr>
        <p:spPr>
          <a:xfrm>
            <a:off x="1797666" y="685800"/>
            <a:ext cx="8596668" cy="752475"/>
          </a:xfrm>
        </p:spPr>
        <p:txBody>
          <a:bodyPr>
            <a:normAutofit fontScale="90000"/>
          </a:bodyPr>
          <a:lstStyle/>
          <a:p>
            <a:r>
              <a:rPr lang="en-US" dirty="0"/>
              <a:t>           TOP APP INSTALLSS</a:t>
            </a:r>
            <a:endParaRPr lang="en-IN" dirty="0"/>
          </a:p>
        </p:txBody>
      </p:sp>
      <p:sp>
        <p:nvSpPr>
          <p:cNvPr id="3" name="Content Placeholder 2">
            <a:extLst>
              <a:ext uri="{FF2B5EF4-FFF2-40B4-BE49-F238E27FC236}">
                <a16:creationId xmlns:a16="http://schemas.microsoft.com/office/drawing/2014/main" id="{7AE94CB4-833C-79F2-90D3-5647C69B41FB}"/>
              </a:ext>
            </a:extLst>
          </p:cNvPr>
          <p:cNvSpPr>
            <a:spLocks noGrp="1"/>
          </p:cNvSpPr>
          <p:nvPr>
            <p:ph type="body" idx="1"/>
          </p:nvPr>
        </p:nvSpPr>
        <p:spPr>
          <a:xfrm>
            <a:off x="479967" y="2067587"/>
            <a:ext cx="6908184" cy="3447388"/>
          </a:xfrm>
        </p:spPr>
        <p:txBody>
          <a:bodyPr>
            <a:normAutofit/>
          </a:bodyPr>
          <a:lstStyle/>
          <a:p>
            <a:pPr marL="285750" indent="-285750">
              <a:buFont typeface="Wingdings" panose="05000000000000000000" pitchFamily="2" charset="2"/>
              <a:buChar char="Ø"/>
            </a:pPr>
            <a:r>
              <a:rPr lang="en-US" dirty="0"/>
              <a:t>Top app installs are those apps which have been downloaded and installed by users maximum amount of times when they visited the Google play store.</a:t>
            </a:r>
          </a:p>
          <a:p>
            <a:pPr marL="285750" indent="-285750">
              <a:buFont typeface="Wingdings" panose="05000000000000000000" pitchFamily="2" charset="2"/>
              <a:buChar char="Ø"/>
            </a:pPr>
            <a:r>
              <a:rPr lang="en-US" dirty="0"/>
              <a:t>Among the apps shown in the figure, Google Play Games is the top most installed app beating others in rank with installs of about 2000M(million) followed by YouTube, WhatsApp Messenger, Subway Surfers, Skype – free IM and video calls with 1000M(million) of installs.</a:t>
            </a:r>
          </a:p>
          <a:p>
            <a:endParaRPr lang="en-IN" dirty="0"/>
          </a:p>
        </p:txBody>
      </p:sp>
      <p:pic>
        <p:nvPicPr>
          <p:cNvPr id="10" name="Picture 9">
            <a:extLst>
              <a:ext uri="{FF2B5EF4-FFF2-40B4-BE49-F238E27FC236}">
                <a16:creationId xmlns:a16="http://schemas.microsoft.com/office/drawing/2014/main" id="{8E0349E6-B23A-940C-85D9-2076DFE65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951" y="0"/>
            <a:ext cx="4591050" cy="6858000"/>
          </a:xfrm>
          <a:prstGeom prst="rect">
            <a:avLst/>
          </a:prstGeom>
        </p:spPr>
      </p:pic>
    </p:spTree>
    <p:extLst>
      <p:ext uri="{BB962C8B-B14F-4D97-AF65-F5344CB8AC3E}">
        <p14:creationId xmlns:p14="http://schemas.microsoft.com/office/powerpoint/2010/main" val="24635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5E7E-FDD5-4B90-D850-A95BDE1ACFF2}"/>
              </a:ext>
            </a:extLst>
          </p:cNvPr>
          <p:cNvSpPr>
            <a:spLocks noGrp="1"/>
          </p:cNvSpPr>
          <p:nvPr>
            <p:ph type="title"/>
          </p:nvPr>
        </p:nvSpPr>
        <p:spPr>
          <a:xfrm>
            <a:off x="677336" y="304800"/>
            <a:ext cx="8596668" cy="1695450"/>
          </a:xfrm>
        </p:spPr>
        <p:txBody>
          <a:bodyPr>
            <a:normAutofit/>
          </a:bodyPr>
          <a:lstStyle/>
          <a:p>
            <a:r>
              <a:rPr lang="en-US" sz="4000" dirty="0"/>
              <a:t>             TOP APP REVIEWS</a:t>
            </a:r>
            <a:endParaRPr lang="en-IN" sz="4000" dirty="0"/>
          </a:p>
        </p:txBody>
      </p:sp>
      <p:sp>
        <p:nvSpPr>
          <p:cNvPr id="3" name="Text Placeholder 2">
            <a:extLst>
              <a:ext uri="{FF2B5EF4-FFF2-40B4-BE49-F238E27FC236}">
                <a16:creationId xmlns:a16="http://schemas.microsoft.com/office/drawing/2014/main" id="{B1302322-A2B6-72B8-ADF0-745650730EAA}"/>
              </a:ext>
            </a:extLst>
          </p:cNvPr>
          <p:cNvSpPr>
            <a:spLocks noGrp="1"/>
          </p:cNvSpPr>
          <p:nvPr>
            <p:ph type="body" idx="1"/>
          </p:nvPr>
        </p:nvSpPr>
        <p:spPr>
          <a:xfrm>
            <a:off x="748774" y="2208544"/>
            <a:ext cx="6923614" cy="1570962"/>
          </a:xfrm>
        </p:spPr>
        <p:txBody>
          <a:bodyPr>
            <a:normAutofit lnSpcReduction="10000"/>
          </a:bodyPr>
          <a:lstStyle/>
          <a:p>
            <a:pPr marL="285750" indent="-285750">
              <a:buFont typeface="Wingdings" panose="05000000000000000000" pitchFamily="2" charset="2"/>
              <a:buChar char="Ø"/>
            </a:pPr>
            <a:r>
              <a:rPr lang="en-US" dirty="0"/>
              <a:t>Top App reviews consists of the apps which receive highest amount of reviews by the users who enjoyed the app and found it most entertaining and productive.</a:t>
            </a:r>
          </a:p>
          <a:p>
            <a:pPr marL="285750" indent="-285750">
              <a:buFont typeface="Wingdings" panose="05000000000000000000" pitchFamily="2" charset="2"/>
              <a:buChar char="Ø"/>
            </a:pPr>
            <a:r>
              <a:rPr lang="en-US" dirty="0"/>
              <a:t>From the figure we can see Clash of clans is the highest reviewed app by the users in the Google play store.</a:t>
            </a:r>
            <a:endParaRPr lang="en-IN" dirty="0"/>
          </a:p>
        </p:txBody>
      </p:sp>
      <p:pic>
        <p:nvPicPr>
          <p:cNvPr id="8" name="Picture 7">
            <a:extLst>
              <a:ext uri="{FF2B5EF4-FFF2-40B4-BE49-F238E27FC236}">
                <a16:creationId xmlns:a16="http://schemas.microsoft.com/office/drawing/2014/main" id="{9788A6B8-DF41-0044-537E-C4F673EF7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825" y="0"/>
            <a:ext cx="4448175" cy="6857999"/>
          </a:xfrm>
          <a:prstGeom prst="rect">
            <a:avLst/>
          </a:prstGeom>
        </p:spPr>
      </p:pic>
    </p:spTree>
    <p:extLst>
      <p:ext uri="{BB962C8B-B14F-4D97-AF65-F5344CB8AC3E}">
        <p14:creationId xmlns:p14="http://schemas.microsoft.com/office/powerpoint/2010/main" val="2038318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37D9-620A-2A85-DBB3-9C76DB0129F2}"/>
              </a:ext>
            </a:extLst>
          </p:cNvPr>
          <p:cNvSpPr>
            <a:spLocks noGrp="1"/>
          </p:cNvSpPr>
          <p:nvPr>
            <p:ph type="title"/>
          </p:nvPr>
        </p:nvSpPr>
        <p:spPr>
          <a:xfrm>
            <a:off x="1797666" y="314325"/>
            <a:ext cx="8596668" cy="2073275"/>
          </a:xfrm>
        </p:spPr>
        <p:txBody>
          <a:bodyPr/>
          <a:lstStyle/>
          <a:p>
            <a:r>
              <a:rPr lang="en-US" dirty="0"/>
              <a:t>LAST YEARLY TOTAL UPDATED INSTALLS</a:t>
            </a:r>
            <a:endParaRPr lang="en-IN" dirty="0"/>
          </a:p>
        </p:txBody>
      </p:sp>
      <p:sp>
        <p:nvSpPr>
          <p:cNvPr id="3" name="Text Placeholder 2">
            <a:extLst>
              <a:ext uri="{FF2B5EF4-FFF2-40B4-BE49-F238E27FC236}">
                <a16:creationId xmlns:a16="http://schemas.microsoft.com/office/drawing/2014/main" id="{D91218ED-A4E2-98B4-177C-C40364606D32}"/>
              </a:ext>
            </a:extLst>
          </p:cNvPr>
          <p:cNvSpPr>
            <a:spLocks noGrp="1"/>
          </p:cNvSpPr>
          <p:nvPr>
            <p:ph type="body" idx="1"/>
          </p:nvPr>
        </p:nvSpPr>
        <p:spPr>
          <a:xfrm>
            <a:off x="940415" y="2019965"/>
            <a:ext cx="8596668" cy="1656686"/>
          </a:xfrm>
        </p:spPr>
        <p:txBody>
          <a:bodyPr/>
          <a:lstStyle/>
          <a:p>
            <a:pPr marL="285750" indent="-285750">
              <a:buFont typeface="Wingdings" panose="05000000000000000000" pitchFamily="2" charset="2"/>
              <a:buChar char="Ø"/>
            </a:pPr>
            <a:r>
              <a:rPr lang="en-US" dirty="0"/>
              <a:t>Total App installs increased on yearly basis if we look at the data of the area chart.</a:t>
            </a:r>
          </a:p>
          <a:p>
            <a:pPr marL="285750" indent="-285750">
              <a:buFont typeface="Wingdings" panose="05000000000000000000" pitchFamily="2" charset="2"/>
              <a:buChar char="Ø"/>
            </a:pPr>
            <a:r>
              <a:rPr lang="en-US" dirty="0"/>
              <a:t>It means users are finding the Google play store beneficial and productive and hence the installs increased over the past years starting from 2010 to 2018.</a:t>
            </a:r>
            <a:endParaRPr lang="en-IN" dirty="0"/>
          </a:p>
        </p:txBody>
      </p:sp>
      <p:pic>
        <p:nvPicPr>
          <p:cNvPr id="5" name="Picture 4">
            <a:extLst>
              <a:ext uri="{FF2B5EF4-FFF2-40B4-BE49-F238E27FC236}">
                <a16:creationId xmlns:a16="http://schemas.microsoft.com/office/drawing/2014/main" id="{F684EBC7-A3B8-9B32-1CE9-11F1C46D4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016" y="3676651"/>
            <a:ext cx="8596668" cy="3181349"/>
          </a:xfrm>
          <a:prstGeom prst="rect">
            <a:avLst/>
          </a:prstGeom>
        </p:spPr>
      </p:pic>
    </p:spTree>
    <p:extLst>
      <p:ext uri="{BB962C8B-B14F-4D97-AF65-F5344CB8AC3E}">
        <p14:creationId xmlns:p14="http://schemas.microsoft.com/office/powerpoint/2010/main" val="1437636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90438C-EE37-DD28-7D01-BD7F5E4ED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Tree>
    <p:extLst>
      <p:ext uri="{BB962C8B-B14F-4D97-AF65-F5344CB8AC3E}">
        <p14:creationId xmlns:p14="http://schemas.microsoft.com/office/powerpoint/2010/main" val="305779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30B5-2C50-DC75-73D5-AB9008C9191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C15265E-15AD-6C8E-B6B2-097943E52EA2}"/>
              </a:ext>
            </a:extLst>
          </p:cNvPr>
          <p:cNvSpPr>
            <a:spLocks noGrp="1"/>
          </p:cNvSpPr>
          <p:nvPr>
            <p:ph idx="1"/>
          </p:nvPr>
        </p:nvSpPr>
        <p:spPr/>
        <p:txBody>
          <a:bodyPr>
            <a:normAutofit/>
          </a:bodyPr>
          <a:lstStyle/>
          <a:p>
            <a:r>
              <a:rPr kumimoji="0" lang="en-US" sz="2000" b="0" i="0" u="none" strike="noStrike" kern="1200" cap="all" spc="0" normalizeH="0" baseline="0" noProof="0" dirty="0">
                <a:ln>
                  <a:noFill/>
                </a:ln>
                <a:solidFill>
                  <a:prstClr val="black">
                    <a:lumMod val="75000"/>
                    <a:lumOff val="25000"/>
                  </a:prstClr>
                </a:solidFill>
                <a:effectLst/>
                <a:uLnTx/>
                <a:uFillTx/>
                <a:latin typeface="Franklin Gothic Demi" panose="020B0502020104020203"/>
                <a:ea typeface="+mj-ea"/>
                <a:cs typeface="+mj-cs"/>
              </a:rPr>
              <a:t>The dataset contains information about 500 companies listed in Indian stock exchange with their market cap. In crore and quarterly sales in crore.</a:t>
            </a:r>
            <a:br>
              <a:rPr kumimoji="0" lang="en-US" sz="2000" b="0" i="0" u="none" strike="noStrike" kern="1200" cap="all" spc="0" normalizeH="0" baseline="0" noProof="0" dirty="0">
                <a:ln>
                  <a:noFill/>
                </a:ln>
                <a:solidFill>
                  <a:prstClr val="black">
                    <a:lumMod val="75000"/>
                    <a:lumOff val="25000"/>
                  </a:prstClr>
                </a:solidFill>
                <a:effectLst/>
                <a:uLnTx/>
                <a:uFillTx/>
                <a:latin typeface="Franklin Gothic Demi" panose="020B0502020104020203"/>
                <a:ea typeface="+mj-ea"/>
                <a:cs typeface="+mj-cs"/>
              </a:rPr>
            </a:br>
            <a:r>
              <a:rPr kumimoji="0" lang="en-US" sz="2000" b="0" i="0" u="none" strike="noStrike" kern="1200" cap="all" spc="0" normalizeH="0" baseline="0" noProof="0" dirty="0">
                <a:ln>
                  <a:noFill/>
                </a:ln>
                <a:solidFill>
                  <a:prstClr val="black">
                    <a:lumMod val="75000"/>
                    <a:lumOff val="25000"/>
                  </a:prstClr>
                </a:solidFill>
                <a:effectLst/>
                <a:uLnTx/>
                <a:uFillTx/>
                <a:latin typeface="Franklin Gothic Demi" panose="020B0502020104020203"/>
                <a:ea typeface="+mj-ea"/>
                <a:cs typeface="+mj-cs"/>
              </a:rPr>
              <a:t>A relationship between key metrics of the data has been established in this report to analyze which companies made the highest number of sales in the last quarter and which are lucrative in the market .</a:t>
            </a:r>
            <a:endParaRPr lang="en-IN" sz="2000" b="1" dirty="0"/>
          </a:p>
        </p:txBody>
      </p:sp>
    </p:spTree>
    <p:extLst>
      <p:ext uri="{BB962C8B-B14F-4D97-AF65-F5344CB8AC3E}">
        <p14:creationId xmlns:p14="http://schemas.microsoft.com/office/powerpoint/2010/main" val="2483937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B681-85C5-60CC-0F8E-2164980B7F36}"/>
              </a:ext>
            </a:extLst>
          </p:cNvPr>
          <p:cNvSpPr>
            <a:spLocks noGrp="1"/>
          </p:cNvSpPr>
          <p:nvPr>
            <p:ph type="title" idx="4294967295"/>
          </p:nvPr>
        </p:nvSpPr>
        <p:spPr>
          <a:xfrm>
            <a:off x="1797050" y="752474"/>
            <a:ext cx="8597900" cy="1628775"/>
          </a:xfrm>
        </p:spPr>
        <p:txBody>
          <a:bodyPr/>
          <a:lstStyle/>
          <a:p>
            <a:r>
              <a:rPr lang="en-US"/>
              <a:t>                  CONCLUSION</a:t>
            </a:r>
            <a:endParaRPr lang="en-IN" dirty="0"/>
          </a:p>
        </p:txBody>
      </p:sp>
      <p:sp>
        <p:nvSpPr>
          <p:cNvPr id="3" name="Text Placeholder 2">
            <a:extLst>
              <a:ext uri="{FF2B5EF4-FFF2-40B4-BE49-F238E27FC236}">
                <a16:creationId xmlns:a16="http://schemas.microsoft.com/office/drawing/2014/main" id="{6EFF3434-18EC-AAB7-85A7-F1DC9B6D899B}"/>
              </a:ext>
            </a:extLst>
          </p:cNvPr>
          <p:cNvSpPr>
            <a:spLocks noGrp="1"/>
          </p:cNvSpPr>
          <p:nvPr>
            <p:ph type="body" idx="4294967295"/>
          </p:nvPr>
        </p:nvSpPr>
        <p:spPr>
          <a:xfrm>
            <a:off x="0" y="2543175"/>
            <a:ext cx="8597900" cy="1571625"/>
          </a:xfrm>
        </p:spPr>
        <p:txBody>
          <a:bodyPr>
            <a:normAutofit fontScale="92500"/>
          </a:bodyPr>
          <a:lstStyle/>
          <a:p>
            <a:pPr marL="285750" indent="-285750">
              <a:buFont typeface="Wingdings" panose="05000000000000000000" pitchFamily="2" charset="2"/>
              <a:buChar char="Ø"/>
            </a:pPr>
            <a:r>
              <a:rPr lang="en-US" dirty="0"/>
              <a:t>Whenever users visited the store they opted for free applications on the Google play store more than the paid apps.</a:t>
            </a:r>
          </a:p>
          <a:p>
            <a:pPr marL="285750" indent="-285750">
              <a:buFont typeface="Wingdings" panose="05000000000000000000" pitchFamily="2" charset="2"/>
              <a:buChar char="Ø"/>
            </a:pPr>
            <a:r>
              <a:rPr lang="en-US" dirty="0"/>
              <a:t>The app installs increased over the years and entertainment apps were among the users favorite which shows they look for apps that relieves them from stress and which also makes them feel good about themselves when they use those apps.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649478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6B76-072F-3F04-4BA9-675E304752A0}"/>
              </a:ext>
            </a:extLst>
          </p:cNvPr>
          <p:cNvSpPr>
            <a:spLocks noGrp="1"/>
          </p:cNvSpPr>
          <p:nvPr>
            <p:ph type="ctrTitle"/>
          </p:nvPr>
        </p:nvSpPr>
        <p:spPr/>
        <p:txBody>
          <a:bodyPr/>
          <a:lstStyle/>
          <a:p>
            <a:r>
              <a:rPr lang="en-US" dirty="0"/>
              <a:t>                            THANK YOU</a:t>
            </a:r>
            <a:br>
              <a:rPr lang="en-US" dirty="0"/>
            </a:br>
            <a:endParaRPr lang="en-IN" dirty="0"/>
          </a:p>
        </p:txBody>
      </p:sp>
      <p:sp>
        <p:nvSpPr>
          <p:cNvPr id="3" name="Subtitle 2">
            <a:extLst>
              <a:ext uri="{FF2B5EF4-FFF2-40B4-BE49-F238E27FC236}">
                <a16:creationId xmlns:a16="http://schemas.microsoft.com/office/drawing/2014/main" id="{40C6FB23-733D-DD7B-4B27-C04E58492126}"/>
              </a:ext>
            </a:extLst>
          </p:cNvPr>
          <p:cNvSpPr>
            <a:spLocks noGrp="1"/>
          </p:cNvSpPr>
          <p:nvPr>
            <p:ph type="subTitle" idx="1"/>
          </p:nvPr>
        </p:nvSpPr>
        <p:spPr>
          <a:xfrm>
            <a:off x="1840442" y="4050836"/>
            <a:ext cx="7766936" cy="1096899"/>
          </a:xfrm>
        </p:spPr>
        <p:txBody>
          <a:bodyPr/>
          <a:lstStyle/>
          <a:p>
            <a:r>
              <a:rPr lang="en-IN" dirty="0">
                <a:hlinkClick r:id="rId2"/>
              </a:rPr>
              <a:t>Tableau dashboard link</a:t>
            </a:r>
            <a:endParaRPr lang="en-IN" dirty="0"/>
          </a:p>
        </p:txBody>
      </p:sp>
    </p:spTree>
    <p:extLst>
      <p:ext uri="{BB962C8B-B14F-4D97-AF65-F5344CB8AC3E}">
        <p14:creationId xmlns:p14="http://schemas.microsoft.com/office/powerpoint/2010/main" val="288100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6F4B-8A8C-5A2E-A54A-4B7EA8CD8472}"/>
              </a:ext>
            </a:extLst>
          </p:cNvPr>
          <p:cNvSpPr>
            <a:spLocks noGrp="1"/>
          </p:cNvSpPr>
          <p:nvPr>
            <p:ph type="title"/>
          </p:nvPr>
        </p:nvSpPr>
        <p:spPr/>
        <p:txBody>
          <a:bodyPr/>
          <a:lstStyle/>
          <a:p>
            <a:r>
              <a:rPr lang="en-US" dirty="0"/>
              <a:t>Main </a:t>
            </a:r>
            <a:r>
              <a:rPr lang="en-US" dirty="0" err="1"/>
              <a:t>kpi</a:t>
            </a:r>
            <a:r>
              <a:rPr lang="en-US" dirty="0"/>
              <a:t> (key performance indicator)</a:t>
            </a:r>
            <a:endParaRPr lang="en-IN" dirty="0"/>
          </a:p>
        </p:txBody>
      </p:sp>
      <p:sp>
        <p:nvSpPr>
          <p:cNvPr id="3" name="Content Placeholder 2">
            <a:extLst>
              <a:ext uri="{FF2B5EF4-FFF2-40B4-BE49-F238E27FC236}">
                <a16:creationId xmlns:a16="http://schemas.microsoft.com/office/drawing/2014/main" id="{AD886B8E-F14D-6640-CB79-FC6B668CC345}"/>
              </a:ext>
            </a:extLst>
          </p:cNvPr>
          <p:cNvSpPr>
            <a:spLocks noGrp="1"/>
          </p:cNvSpPr>
          <p:nvPr>
            <p:ph idx="1"/>
          </p:nvPr>
        </p:nvSpPr>
        <p:spPr/>
        <p:txBody>
          <a:bodyPr>
            <a:normAutofit fontScale="92500" lnSpcReduction="10000"/>
          </a:bodyPr>
          <a:lstStyle/>
          <a:p>
            <a:r>
              <a:rPr lang="en-US" sz="2400" dirty="0">
                <a:latin typeface="+mj-lt"/>
              </a:rPr>
              <a:t>MAR CAP CRORE – MARKET CAPITAL OF A COMPANY IN CRORES. IT IS THE TOTAL VALUE OF A COMPANY’S OUTSTANDING SHARES OF STOCK.</a:t>
            </a:r>
          </a:p>
          <a:p>
            <a:r>
              <a:rPr lang="en-US" sz="2400" dirty="0">
                <a:latin typeface="+mj-lt"/>
              </a:rPr>
              <a:t>SALES QTR CRORE – QUARTERLY SALES OF A COMPANY IN CRORES. IT REFERS TO THE AMOUNT OF REVENUE A COMPANY GENERATES IN A THREE MONTH PERIOD, TYPICALLY REFERRED TO AS QUARTER.</a:t>
            </a:r>
          </a:p>
          <a:p>
            <a:r>
              <a:rPr lang="en-US" sz="2400" dirty="0">
                <a:latin typeface="+mj-lt"/>
              </a:rPr>
              <a:t>P/S RATIO: THE P/S RATIO, ALSO KNOWN AS THE PRICE-TO-SALES RATIO, IS A FINANCIAL METRIC USED TO EVALUATE A COMPANY’S STOCK PRICE RELATIVE TO ITS REVENUE. IT IS CALCULATED BY THE MARKET CAPITALIZATION OF A COMPANY BY ITS REVENUE (OR SALES) IN A GIVEN PERIOD.</a:t>
            </a:r>
            <a:endParaRPr lang="en-IN" sz="2400" dirty="0">
              <a:latin typeface="+mj-lt"/>
            </a:endParaRPr>
          </a:p>
        </p:txBody>
      </p:sp>
    </p:spTree>
    <p:extLst>
      <p:ext uri="{BB962C8B-B14F-4D97-AF65-F5344CB8AC3E}">
        <p14:creationId xmlns:p14="http://schemas.microsoft.com/office/powerpoint/2010/main" val="129772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80A5-3867-609B-3F13-D211950B4972}"/>
              </a:ext>
            </a:extLst>
          </p:cNvPr>
          <p:cNvSpPr>
            <a:spLocks noGrp="1"/>
          </p:cNvSpPr>
          <p:nvPr>
            <p:ph type="title"/>
          </p:nvPr>
        </p:nvSpPr>
        <p:spPr>
          <a:xfrm>
            <a:off x="578396" y="37750"/>
            <a:ext cx="11029616" cy="1188720"/>
          </a:xfrm>
        </p:spPr>
        <p:txBody>
          <a:bodyPr/>
          <a:lstStyle/>
          <a:p>
            <a:r>
              <a:rPr lang="en-US" dirty="0"/>
              <a:t>                               Market capital of a company </a:t>
            </a:r>
            <a:endParaRPr lang="en-IN" dirty="0"/>
          </a:p>
        </p:txBody>
      </p:sp>
      <p:sp>
        <p:nvSpPr>
          <p:cNvPr id="3" name="Content Placeholder 2">
            <a:extLst>
              <a:ext uri="{FF2B5EF4-FFF2-40B4-BE49-F238E27FC236}">
                <a16:creationId xmlns:a16="http://schemas.microsoft.com/office/drawing/2014/main" id="{8D62D93F-4D1A-C217-A4BF-EA1DF84B417A}"/>
              </a:ext>
            </a:extLst>
          </p:cNvPr>
          <p:cNvSpPr>
            <a:spLocks noGrp="1"/>
          </p:cNvSpPr>
          <p:nvPr>
            <p:ph idx="1"/>
          </p:nvPr>
        </p:nvSpPr>
        <p:spPr>
          <a:xfrm>
            <a:off x="714877" y="1455089"/>
            <a:ext cx="10762245" cy="2981739"/>
          </a:xfrm>
        </p:spPr>
        <p:txBody>
          <a:bodyPr>
            <a:normAutofit/>
          </a:bodyPr>
          <a:lstStyle/>
          <a:p>
            <a:endParaRPr lang="en-US" dirty="0">
              <a:latin typeface="+mj-lt"/>
            </a:endParaRPr>
          </a:p>
          <a:p>
            <a:r>
              <a:rPr lang="en-US" dirty="0">
                <a:latin typeface="+mj-lt"/>
              </a:rPr>
              <a:t>Market Capital refers to the total value of all company’s shares of a stock. </a:t>
            </a:r>
          </a:p>
          <a:p>
            <a:r>
              <a:rPr lang="en-US" dirty="0">
                <a:latin typeface="+mj-lt"/>
              </a:rPr>
              <a:t>It is calculated by multiplying the price of a stock by its total number of outstanding shares.</a:t>
            </a:r>
          </a:p>
          <a:p>
            <a:r>
              <a:rPr lang="en-US" dirty="0">
                <a:latin typeface="+mj-lt"/>
              </a:rPr>
              <a:t>Here we can see Reliance </a:t>
            </a:r>
            <a:r>
              <a:rPr lang="en-US" dirty="0" err="1">
                <a:latin typeface="+mj-lt"/>
              </a:rPr>
              <a:t>Inds</a:t>
            </a:r>
            <a:r>
              <a:rPr lang="en-US" dirty="0">
                <a:latin typeface="+mj-lt"/>
              </a:rPr>
              <a:t>. has the highest Market Cap of 583,437 crores followed by TCS with Market Cap of 563,710 Crores.</a:t>
            </a:r>
          </a:p>
          <a:p>
            <a:r>
              <a:rPr lang="en-US" b="0" i="0" dirty="0">
                <a:solidFill>
                  <a:srgbClr val="202124"/>
                </a:solidFill>
                <a:effectLst/>
                <a:latin typeface="+mj-lt"/>
              </a:rPr>
              <a:t>Market capitalization: Large-cap companies have a market cap of Rs 20,000 crore or more. Meanwhile, the market cap of mid-cap companies is between Rs 5,000 crore and less than Rs 20,000 crore. Small-cap companies have a market cap of below Rs 5,000 crore.</a:t>
            </a:r>
            <a:endParaRPr lang="en-US" dirty="0">
              <a:latin typeface="+mj-lt"/>
            </a:endParaRPr>
          </a:p>
          <a:p>
            <a:endParaRPr lang="en-US" dirty="0">
              <a:latin typeface="+mj-lt"/>
            </a:endParaRPr>
          </a:p>
          <a:p>
            <a:endParaRPr lang="en-US" dirty="0"/>
          </a:p>
          <a:p>
            <a:endParaRPr lang="en-IN" dirty="0"/>
          </a:p>
        </p:txBody>
      </p:sp>
      <p:pic>
        <p:nvPicPr>
          <p:cNvPr id="12" name="Picture 11">
            <a:extLst>
              <a:ext uri="{FF2B5EF4-FFF2-40B4-BE49-F238E27FC236}">
                <a16:creationId xmlns:a16="http://schemas.microsoft.com/office/drawing/2014/main" id="{6626A586-FD8C-F603-27AC-FA04B06A7669}"/>
              </a:ext>
            </a:extLst>
          </p:cNvPr>
          <p:cNvPicPr>
            <a:picLocks noChangeAspect="1"/>
          </p:cNvPicPr>
          <p:nvPr/>
        </p:nvPicPr>
        <p:blipFill>
          <a:blip r:embed="rId2"/>
          <a:stretch>
            <a:fillRect/>
          </a:stretch>
        </p:blipFill>
        <p:spPr>
          <a:xfrm>
            <a:off x="6733121" y="3833779"/>
            <a:ext cx="4874891" cy="2757851"/>
          </a:xfrm>
          <a:prstGeom prst="rect">
            <a:avLst/>
          </a:prstGeom>
        </p:spPr>
      </p:pic>
      <p:pic>
        <p:nvPicPr>
          <p:cNvPr id="14" name="Picture 13">
            <a:extLst>
              <a:ext uri="{FF2B5EF4-FFF2-40B4-BE49-F238E27FC236}">
                <a16:creationId xmlns:a16="http://schemas.microsoft.com/office/drawing/2014/main" id="{5531D01F-B278-6B3A-82C2-9ABB839A0494}"/>
              </a:ext>
            </a:extLst>
          </p:cNvPr>
          <p:cNvPicPr>
            <a:picLocks noChangeAspect="1"/>
          </p:cNvPicPr>
          <p:nvPr/>
        </p:nvPicPr>
        <p:blipFill>
          <a:blip r:embed="rId3"/>
          <a:stretch>
            <a:fillRect/>
          </a:stretch>
        </p:blipFill>
        <p:spPr>
          <a:xfrm>
            <a:off x="714876" y="3833779"/>
            <a:ext cx="5041867" cy="2757851"/>
          </a:xfrm>
          <a:prstGeom prst="rect">
            <a:avLst/>
          </a:prstGeom>
        </p:spPr>
      </p:pic>
    </p:spTree>
    <p:extLst>
      <p:ext uri="{BB962C8B-B14F-4D97-AF65-F5344CB8AC3E}">
        <p14:creationId xmlns:p14="http://schemas.microsoft.com/office/powerpoint/2010/main" val="153214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80A5-3867-609B-3F13-D211950B4972}"/>
              </a:ext>
            </a:extLst>
          </p:cNvPr>
          <p:cNvSpPr>
            <a:spLocks noGrp="1"/>
          </p:cNvSpPr>
          <p:nvPr>
            <p:ph type="title"/>
          </p:nvPr>
        </p:nvSpPr>
        <p:spPr>
          <a:xfrm>
            <a:off x="578396" y="20972"/>
            <a:ext cx="11029616" cy="1188720"/>
          </a:xfrm>
        </p:spPr>
        <p:txBody>
          <a:bodyPr/>
          <a:lstStyle/>
          <a:p>
            <a:r>
              <a:rPr lang="en-US" dirty="0"/>
              <a:t>                               Quarterly Sales of a company</a:t>
            </a:r>
            <a:endParaRPr lang="en-IN" dirty="0"/>
          </a:p>
        </p:txBody>
      </p:sp>
      <p:sp>
        <p:nvSpPr>
          <p:cNvPr id="3" name="Content Placeholder 2">
            <a:extLst>
              <a:ext uri="{FF2B5EF4-FFF2-40B4-BE49-F238E27FC236}">
                <a16:creationId xmlns:a16="http://schemas.microsoft.com/office/drawing/2014/main" id="{8D62D93F-4D1A-C217-A4BF-EA1DF84B417A}"/>
              </a:ext>
            </a:extLst>
          </p:cNvPr>
          <p:cNvSpPr>
            <a:spLocks noGrp="1"/>
          </p:cNvSpPr>
          <p:nvPr>
            <p:ph idx="1"/>
          </p:nvPr>
        </p:nvSpPr>
        <p:spPr>
          <a:xfrm>
            <a:off x="578396" y="2128721"/>
            <a:ext cx="8743691" cy="3473013"/>
          </a:xfrm>
        </p:spPr>
        <p:txBody>
          <a:bodyPr>
            <a:normAutofit/>
          </a:bodyPr>
          <a:lstStyle/>
          <a:p>
            <a:r>
              <a:rPr lang="en-US" dirty="0">
                <a:latin typeface="+mj-lt"/>
              </a:rPr>
              <a:t>Quarterly sales of company determines how much revenue a company has generated over the past 3 months in a year.</a:t>
            </a:r>
          </a:p>
          <a:p>
            <a:r>
              <a:rPr lang="en-US" dirty="0">
                <a:latin typeface="+mj-lt"/>
              </a:rPr>
              <a:t>It depends on many factors such as the quality of goods and services a company is providing to its customers and proper utilization of investors funds have taken place by the management of that particular company.</a:t>
            </a:r>
          </a:p>
          <a:p>
            <a:r>
              <a:rPr lang="en-US" dirty="0">
                <a:latin typeface="+mj-lt"/>
              </a:rPr>
              <a:t>Highest number of sales determines the profit potentiality of a company.</a:t>
            </a:r>
          </a:p>
          <a:p>
            <a:r>
              <a:rPr lang="en-US" dirty="0">
                <a:latin typeface="+mj-lt"/>
              </a:rPr>
              <a:t>Here, sales have been ranked in highest percentage of order in last quarter.</a:t>
            </a:r>
          </a:p>
          <a:p>
            <a:r>
              <a:rPr lang="en-US" dirty="0">
                <a:latin typeface="+mj-lt"/>
              </a:rPr>
              <a:t>IOCL company had the highest sales percentage of 6.332% and it clearly means that the company is the best performer compared to the rest.</a:t>
            </a:r>
          </a:p>
          <a:p>
            <a:endParaRPr lang="en-IN" dirty="0"/>
          </a:p>
        </p:txBody>
      </p:sp>
      <p:pic>
        <p:nvPicPr>
          <p:cNvPr id="12" name="Picture 11">
            <a:extLst>
              <a:ext uri="{FF2B5EF4-FFF2-40B4-BE49-F238E27FC236}">
                <a16:creationId xmlns:a16="http://schemas.microsoft.com/office/drawing/2014/main" id="{B9ED1B94-8C0C-1BA7-007D-D654CCAAD822}"/>
              </a:ext>
            </a:extLst>
          </p:cNvPr>
          <p:cNvPicPr>
            <a:picLocks noChangeAspect="1"/>
          </p:cNvPicPr>
          <p:nvPr/>
        </p:nvPicPr>
        <p:blipFill>
          <a:blip r:embed="rId2"/>
          <a:stretch>
            <a:fillRect/>
          </a:stretch>
        </p:blipFill>
        <p:spPr>
          <a:xfrm>
            <a:off x="9322087" y="1135952"/>
            <a:ext cx="2452628" cy="5583630"/>
          </a:xfrm>
          <a:prstGeom prst="rect">
            <a:avLst/>
          </a:prstGeom>
        </p:spPr>
      </p:pic>
    </p:spTree>
    <p:extLst>
      <p:ext uri="{BB962C8B-B14F-4D97-AF65-F5344CB8AC3E}">
        <p14:creationId xmlns:p14="http://schemas.microsoft.com/office/powerpoint/2010/main" val="155475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80A5-3867-609B-3F13-D211950B4972}"/>
              </a:ext>
            </a:extLst>
          </p:cNvPr>
          <p:cNvSpPr>
            <a:spLocks noGrp="1"/>
          </p:cNvSpPr>
          <p:nvPr>
            <p:ph type="title"/>
          </p:nvPr>
        </p:nvSpPr>
        <p:spPr>
          <a:xfrm>
            <a:off x="578396" y="20972"/>
            <a:ext cx="11029616" cy="1188720"/>
          </a:xfrm>
        </p:spPr>
        <p:txBody>
          <a:bodyPr/>
          <a:lstStyle/>
          <a:p>
            <a:r>
              <a:rPr lang="en-US" dirty="0"/>
              <a:t>                                               P/S ratio </a:t>
            </a:r>
            <a:endParaRPr lang="en-IN" dirty="0"/>
          </a:p>
        </p:txBody>
      </p:sp>
      <p:sp>
        <p:nvSpPr>
          <p:cNvPr id="3" name="Content Placeholder 2">
            <a:extLst>
              <a:ext uri="{FF2B5EF4-FFF2-40B4-BE49-F238E27FC236}">
                <a16:creationId xmlns:a16="http://schemas.microsoft.com/office/drawing/2014/main" id="{8D62D93F-4D1A-C217-A4BF-EA1DF84B417A}"/>
              </a:ext>
            </a:extLst>
          </p:cNvPr>
          <p:cNvSpPr>
            <a:spLocks noGrp="1"/>
          </p:cNvSpPr>
          <p:nvPr>
            <p:ph idx="1"/>
          </p:nvPr>
        </p:nvSpPr>
        <p:spPr>
          <a:xfrm>
            <a:off x="268004" y="1465989"/>
            <a:ext cx="8743691" cy="4637459"/>
          </a:xfrm>
        </p:spPr>
        <p:txBody>
          <a:bodyPr>
            <a:normAutofit lnSpcReduction="10000"/>
          </a:bodyPr>
          <a:lstStyle/>
          <a:p>
            <a:r>
              <a:rPr lang="en-US" dirty="0">
                <a:latin typeface="+mj-lt"/>
              </a:rPr>
              <a:t>The P/S or percentage to sales ratio shows how much investors are willing to pay per dollar or rupees of a stock of a particular company.</a:t>
            </a:r>
          </a:p>
          <a:p>
            <a:r>
              <a:rPr lang="en-IN" dirty="0">
                <a:latin typeface="+mj-lt"/>
              </a:rPr>
              <a:t>It is calculated by dividing the Market price or cap of a company to the number of sales made by that company in a period.</a:t>
            </a:r>
          </a:p>
          <a:p>
            <a:r>
              <a:rPr lang="en-IN" dirty="0">
                <a:latin typeface="+mj-lt"/>
              </a:rPr>
              <a:t>A low ratio could imply that the stock is undervalued, while a ratio that is higher than average could indicate that the stock is overvalued.</a:t>
            </a:r>
          </a:p>
          <a:p>
            <a:r>
              <a:rPr lang="en-US" b="0" i="0" dirty="0">
                <a:solidFill>
                  <a:srgbClr val="111111"/>
                </a:solidFill>
                <a:effectLst/>
                <a:latin typeface="+mj-lt"/>
              </a:rPr>
              <a:t>One of the downsides of the P/S ratio is that it doesn’t take into account whether the company makes any earnings or whether it will ever make earnings as many factors are responsible for determination of a company’s potential to generate profits.</a:t>
            </a:r>
          </a:p>
          <a:p>
            <a:r>
              <a:rPr lang="en-US" b="0" i="0" dirty="0">
                <a:solidFill>
                  <a:srgbClr val="202124"/>
                </a:solidFill>
                <a:effectLst/>
                <a:latin typeface="+mj-lt"/>
              </a:rPr>
              <a:t>Price-to-sales (P/S) ratios of </a:t>
            </a:r>
            <a:r>
              <a:rPr lang="en-US" b="1" i="0" dirty="0">
                <a:solidFill>
                  <a:srgbClr val="202124"/>
                </a:solidFill>
                <a:effectLst/>
                <a:latin typeface="+mj-lt"/>
              </a:rPr>
              <a:t>one to two</a:t>
            </a:r>
            <a:r>
              <a:rPr lang="en-US" b="0" i="0" dirty="0">
                <a:solidFill>
                  <a:srgbClr val="202124"/>
                </a:solidFill>
                <a:effectLst/>
                <a:latin typeface="+mj-lt"/>
              </a:rPr>
              <a:t> are regarded as good, and P/S ratios of less than one are considered exceptional. P/S ratios, like other stock valuation indicators, vary greatly by industry</a:t>
            </a:r>
          </a:p>
          <a:p>
            <a:r>
              <a:rPr lang="en-US" b="0" i="0" dirty="0">
                <a:solidFill>
                  <a:srgbClr val="111111"/>
                </a:solidFill>
                <a:effectLst/>
                <a:latin typeface="+mj-lt"/>
              </a:rPr>
              <a:t>For example, we can see that Reddington India has the lowest P/S ratio of 0.5 which is exceptional and investors are willing to buy the shares of that particular company.</a:t>
            </a:r>
          </a:p>
          <a:p>
            <a:endParaRPr lang="en-IN" dirty="0"/>
          </a:p>
        </p:txBody>
      </p:sp>
      <p:pic>
        <p:nvPicPr>
          <p:cNvPr id="5" name="Picture 4">
            <a:extLst>
              <a:ext uri="{FF2B5EF4-FFF2-40B4-BE49-F238E27FC236}">
                <a16:creationId xmlns:a16="http://schemas.microsoft.com/office/drawing/2014/main" id="{323A7C54-073A-252B-1CE2-F218BFAB43FB}"/>
              </a:ext>
            </a:extLst>
          </p:cNvPr>
          <p:cNvPicPr>
            <a:picLocks noChangeAspect="1"/>
          </p:cNvPicPr>
          <p:nvPr/>
        </p:nvPicPr>
        <p:blipFill>
          <a:blip r:embed="rId2"/>
          <a:stretch>
            <a:fillRect/>
          </a:stretch>
        </p:blipFill>
        <p:spPr>
          <a:xfrm>
            <a:off x="9011695" y="754551"/>
            <a:ext cx="2596317" cy="5646249"/>
          </a:xfrm>
          <a:prstGeom prst="rect">
            <a:avLst/>
          </a:prstGeom>
        </p:spPr>
      </p:pic>
    </p:spTree>
    <p:extLst>
      <p:ext uri="{BB962C8B-B14F-4D97-AF65-F5344CB8AC3E}">
        <p14:creationId xmlns:p14="http://schemas.microsoft.com/office/powerpoint/2010/main" val="377323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1481-86D9-94EF-44BA-6F06A820538E}"/>
              </a:ext>
            </a:extLst>
          </p:cNvPr>
          <p:cNvSpPr>
            <a:spLocks noGrp="1"/>
          </p:cNvSpPr>
          <p:nvPr>
            <p:ph type="title"/>
          </p:nvPr>
        </p:nvSpPr>
        <p:spPr/>
        <p:txBody>
          <a:bodyPr/>
          <a:lstStyle/>
          <a:p>
            <a:r>
              <a:rPr lang="en-US" dirty="0"/>
              <a:t>Top Reasons for Decline in sales of a company</a:t>
            </a:r>
            <a:endParaRPr lang="en-IN" dirty="0"/>
          </a:p>
        </p:txBody>
      </p:sp>
      <p:sp>
        <p:nvSpPr>
          <p:cNvPr id="3" name="Content Placeholder 2">
            <a:extLst>
              <a:ext uri="{FF2B5EF4-FFF2-40B4-BE49-F238E27FC236}">
                <a16:creationId xmlns:a16="http://schemas.microsoft.com/office/drawing/2014/main" id="{670D53BB-3B34-8EE2-72BE-D552E578EE00}"/>
              </a:ext>
            </a:extLst>
          </p:cNvPr>
          <p:cNvSpPr>
            <a:spLocks noGrp="1"/>
          </p:cNvSpPr>
          <p:nvPr>
            <p:ph idx="1"/>
          </p:nvPr>
        </p:nvSpPr>
        <p:spPr/>
        <p:txBody>
          <a:bodyPr/>
          <a:lstStyle/>
          <a:p>
            <a:r>
              <a:rPr lang="en-US" dirty="0"/>
              <a:t> Not paying attention to a customers needs.</a:t>
            </a:r>
          </a:p>
          <a:p>
            <a:r>
              <a:rPr lang="en-US" dirty="0"/>
              <a:t> Poor working conditions.</a:t>
            </a:r>
          </a:p>
          <a:p>
            <a:r>
              <a:rPr lang="en-US" dirty="0"/>
              <a:t> Mismanagement or leadership failure.</a:t>
            </a:r>
          </a:p>
          <a:p>
            <a:r>
              <a:rPr lang="en-US" dirty="0"/>
              <a:t> Scaling the business when not ready.</a:t>
            </a:r>
          </a:p>
          <a:p>
            <a:r>
              <a:rPr lang="en-US" dirty="0"/>
              <a:t> Not paying attention to the competitors.</a:t>
            </a:r>
          </a:p>
          <a:p>
            <a:r>
              <a:rPr lang="en-US" dirty="0"/>
              <a:t> Poorly trained staff.</a:t>
            </a:r>
          </a:p>
          <a:p>
            <a:endParaRPr lang="en-IN" dirty="0"/>
          </a:p>
        </p:txBody>
      </p:sp>
    </p:spTree>
    <p:extLst>
      <p:ext uri="{BB962C8B-B14F-4D97-AF65-F5344CB8AC3E}">
        <p14:creationId xmlns:p14="http://schemas.microsoft.com/office/powerpoint/2010/main" val="187207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53B3-7F36-8199-40BE-732CCCE9706A}"/>
              </a:ext>
            </a:extLst>
          </p:cNvPr>
          <p:cNvSpPr>
            <a:spLocks noGrp="1"/>
          </p:cNvSpPr>
          <p:nvPr>
            <p:ph type="title"/>
          </p:nvPr>
        </p:nvSpPr>
        <p:spPr/>
        <p:txBody>
          <a:bodyPr/>
          <a:lstStyle/>
          <a:p>
            <a:r>
              <a:rPr lang="en-US" dirty="0"/>
              <a:t>HOW TO IMPROVE THE SALES OF A COMPANY?</a:t>
            </a:r>
            <a:endParaRPr lang="en-IN" dirty="0"/>
          </a:p>
        </p:txBody>
      </p:sp>
      <p:sp>
        <p:nvSpPr>
          <p:cNvPr id="3" name="Content Placeholder 2">
            <a:extLst>
              <a:ext uri="{FF2B5EF4-FFF2-40B4-BE49-F238E27FC236}">
                <a16:creationId xmlns:a16="http://schemas.microsoft.com/office/drawing/2014/main" id="{49F72168-1A24-B078-4A43-FAC3D664FE24}"/>
              </a:ext>
            </a:extLst>
          </p:cNvPr>
          <p:cNvSpPr>
            <a:spLocks noGrp="1"/>
          </p:cNvSpPr>
          <p:nvPr>
            <p:ph idx="1"/>
          </p:nvPr>
        </p:nvSpPr>
        <p:spPr/>
        <p:txBody>
          <a:bodyPr/>
          <a:lstStyle/>
          <a:p>
            <a:r>
              <a:rPr lang="en-US" b="0" i="0" dirty="0">
                <a:solidFill>
                  <a:srgbClr val="202124"/>
                </a:solidFill>
                <a:effectLst/>
                <a:latin typeface="arial" panose="020B0604020202020204" pitchFamily="34" charset="0"/>
              </a:rPr>
              <a:t>Embrace Technology and Digital Transformation. </a:t>
            </a:r>
          </a:p>
          <a:p>
            <a:r>
              <a:rPr lang="en-US" b="0" i="0" dirty="0">
                <a:solidFill>
                  <a:srgbClr val="202124"/>
                </a:solidFill>
                <a:effectLst/>
                <a:latin typeface="arial" panose="020B0604020202020204" pitchFamily="34" charset="0"/>
              </a:rPr>
              <a:t>Understand &amp; Optimize Revenue Generation. </a:t>
            </a:r>
          </a:p>
          <a:p>
            <a:r>
              <a:rPr lang="en-US" b="0" i="0" dirty="0">
                <a:solidFill>
                  <a:srgbClr val="202124"/>
                </a:solidFill>
                <a:effectLst/>
                <a:latin typeface="arial" panose="020B0604020202020204" pitchFamily="34" charset="0"/>
              </a:rPr>
              <a:t>Tailor Incentives to Strategies that Increase Sales. </a:t>
            </a:r>
          </a:p>
          <a:p>
            <a:r>
              <a:rPr lang="en-US" b="0" i="0" dirty="0">
                <a:solidFill>
                  <a:srgbClr val="202124"/>
                </a:solidFill>
                <a:effectLst/>
                <a:latin typeface="arial" panose="020B0604020202020204" pitchFamily="34" charset="0"/>
              </a:rPr>
              <a:t>Maximize Your Forecasting Accuracy. </a:t>
            </a:r>
          </a:p>
          <a:p>
            <a:r>
              <a:rPr lang="en-US" b="0" i="0" dirty="0">
                <a:solidFill>
                  <a:srgbClr val="202124"/>
                </a:solidFill>
                <a:effectLst/>
                <a:latin typeface="arial" panose="020B0604020202020204" pitchFamily="34" charset="0"/>
              </a:rPr>
              <a:t>Make Customer Experience Your Top Priority.</a:t>
            </a:r>
          </a:p>
          <a:p>
            <a:pPr marL="0" indent="0" algn="l">
              <a:buNone/>
            </a:pPr>
            <a:endParaRPr lang="en-US" b="0" i="0" dirty="0">
              <a:solidFill>
                <a:srgbClr val="70757A"/>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57339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32C58D-E705-32D9-99CC-3362F4047DBB}"/>
              </a:ext>
            </a:extLst>
          </p:cNvPr>
          <p:cNvPicPr>
            <a:picLocks noChangeAspect="1"/>
          </p:cNvPicPr>
          <p:nvPr/>
        </p:nvPicPr>
        <p:blipFill>
          <a:blip r:embed="rId2"/>
          <a:stretch>
            <a:fillRect/>
          </a:stretch>
        </p:blipFill>
        <p:spPr>
          <a:xfrm>
            <a:off x="0" y="85725"/>
            <a:ext cx="12192000" cy="6858000"/>
          </a:xfrm>
          <a:prstGeom prst="rect">
            <a:avLst/>
          </a:prstGeom>
        </p:spPr>
      </p:pic>
    </p:spTree>
    <p:extLst>
      <p:ext uri="{BB962C8B-B14F-4D97-AF65-F5344CB8AC3E}">
        <p14:creationId xmlns:p14="http://schemas.microsoft.com/office/powerpoint/2010/main" val="18892437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{B3CB9853-9D11-443C-8C61-9CD411F509EB}tf33552983_win32</Template>
  <TotalTime>454</TotalTime>
  <Words>1423</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arial</vt:lpstr>
      <vt:lpstr>Franklin Gothic Book</vt:lpstr>
      <vt:lpstr>Franklin Gothic Demi</vt:lpstr>
      <vt:lpstr>Trebuchet MS</vt:lpstr>
      <vt:lpstr>Wingdings</vt:lpstr>
      <vt:lpstr>Wingdings 2</vt:lpstr>
      <vt:lpstr>Wingdings 3</vt:lpstr>
      <vt:lpstr>DividendVTI</vt:lpstr>
      <vt:lpstr>Facet</vt:lpstr>
      <vt:lpstr>Financial Analytics</vt:lpstr>
      <vt:lpstr>introduction</vt:lpstr>
      <vt:lpstr>Main kpi (key performance indicator)</vt:lpstr>
      <vt:lpstr>                               Market capital of a company </vt:lpstr>
      <vt:lpstr>                               Quarterly Sales of a company</vt:lpstr>
      <vt:lpstr>                                               P/S ratio </vt:lpstr>
      <vt:lpstr>Top Reasons for Decline in sales of a company</vt:lpstr>
      <vt:lpstr>HOW TO IMPROVE THE SALES OF A COMPANY?</vt:lpstr>
      <vt:lpstr>PowerPoint Presentation</vt:lpstr>
      <vt:lpstr>conclusion</vt:lpstr>
      <vt:lpstr>                                                                                         thank you </vt:lpstr>
      <vt:lpstr>Google App store data analysis</vt:lpstr>
      <vt:lpstr>                         INTRODUCTION</vt:lpstr>
      <vt:lpstr> MAIN KPI(KEY PERFORMANCE INDICATOR</vt:lpstr>
      <vt:lpstr>                   FREE APPS VS PAID APPS</vt:lpstr>
      <vt:lpstr>           TOP APP INSTALLSS</vt:lpstr>
      <vt:lpstr>             TOP APP REVIEWS</vt:lpstr>
      <vt:lpstr>LAST YEARLY TOTAL UPDATED INSTALLS</vt:lpstr>
      <vt:lpstr>PowerPoint Presentation</vt:lpstr>
      <vt:lpstr>                  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Analytics</dc:title>
  <dc:creator>Rohan Mukherjee</dc:creator>
  <cp:lastModifiedBy>Rohan Mukherjee</cp:lastModifiedBy>
  <cp:revision>1</cp:revision>
  <dcterms:created xsi:type="dcterms:W3CDTF">2023-02-05T03:26:16Z</dcterms:created>
  <dcterms:modified xsi:type="dcterms:W3CDTF">2023-02-28T16:17:12Z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