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销售额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outEnd"/>
            <c:showCatName val="1"/>
            <c:showPercent val="1"/>
            <c:separator>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Sheet0!$A$2:$A$5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CD-45C8-A54C-436538347875}"/>
            </c:ext>
          </c:extLst>
        </c:ser>
        <c:dLbls/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4.2937989884898796E-2"/>
          <c:y val="3.5039374802526307E-2"/>
          <c:w val="0.94452648419235685"/>
          <c:h val="0.75140132482904409"/>
        </c:manualLayout>
      </c:layout>
      <c:barChart>
        <c:barDir val="col"/>
        <c:grouping val="clustered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4"/>
                <c:pt idx="0">
                  <c:v>0.12300000000000001</c:v>
                </c:pt>
                <c:pt idx="1">
                  <c:v>8.4000000000000019E-2</c:v>
                </c:pt>
                <c:pt idx="2">
                  <c:v>0.53</c:v>
                </c:pt>
                <c:pt idx="3">
                  <c:v>0.26200000000000001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59-4F2E-8928-F4335C944E30}"/>
            </c:ext>
          </c:extLst>
        </c:ser>
        <c:ser>
          <c:idx val="1"/>
          <c:order val="1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Sheet0!$C$2:$C$5</c:f>
              <c:numCache>
                <c:formatCode>General</c:formatCode>
                <c:ptCount val="4"/>
                <c:pt idx="0">
                  <c:v>9.3000000000000041E-2</c:v>
                </c:pt>
                <c:pt idx="1">
                  <c:v>0.17600000000000002</c:v>
                </c:pt>
                <c:pt idx="2">
                  <c:v>0.55000000000000004</c:v>
                </c:pt>
                <c:pt idx="3">
                  <c:v>0.18100000000000002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659-4F2E-8928-F4335C944E30}"/>
            </c:ext>
          </c:extLst>
        </c:ser>
        <c:ser>
          <c:idx val="2"/>
          <c:order val="2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solidFill>
              <a:srgbClr val="00B050"/>
            </a:solidFill>
          </c:spPr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Sheet0!$D$2:$D$5</c:f>
              <c:numCache>
                <c:formatCode>General</c:formatCode>
                <c:ptCount val="4"/>
                <c:pt idx="0">
                  <c:v>5.1000000000000004E-2</c:v>
                </c:pt>
                <c:pt idx="1">
                  <c:v>7.0999999999999994E-2</c:v>
                </c:pt>
                <c:pt idx="2">
                  <c:v>0.55800000000000005</c:v>
                </c:pt>
                <c:pt idx="3">
                  <c:v>0.32000000000000006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659-4F2E-8928-F4335C944E30}"/>
            </c:ext>
          </c:extLst>
        </c:ser>
        <c:ser>
          <c:idx val="3"/>
          <c:order val="3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Sheet0!$E$2:$E$5</c:f>
              <c:numCache>
                <c:formatCode>General</c:formatCode>
                <c:ptCount val="4"/>
                <c:pt idx="0">
                  <c:v>1.9000000000000003E-2</c:v>
                </c:pt>
                <c:pt idx="1">
                  <c:v>0.41300000000000003</c:v>
                </c:pt>
                <c:pt idx="2">
                  <c:v>0.3020000000000001</c:v>
                </c:pt>
                <c:pt idx="3">
                  <c:v>0.26600000000000001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659-4F2E-8928-F4335C944E30}"/>
            </c:ext>
          </c:extLst>
        </c:ser>
        <c:dLbls/>
        <c:gapWidth val="219"/>
        <c:overlap val="-27"/>
        <c:axId val="173922176"/>
        <c:axId val="173923712"/>
      </c:barChart>
      <c:catAx>
        <c:axId val="173922176"/>
        <c:scaling>
          <c:orientation val="minMax"/>
        </c:scaling>
        <c:axPos val="b"/>
        <c:numFmt formatCode="General" sourceLinked="1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73923712"/>
        <c:crosses val="autoZero"/>
        <c:auto val="1"/>
        <c:lblAlgn val="ctr"/>
        <c:lblOffset val="100"/>
      </c:catAx>
      <c:valAx>
        <c:axId val="173923712"/>
        <c:scaling>
          <c:orientation val="minMax"/>
          <c:min val="0"/>
        </c:scaling>
        <c:axPos val="l"/>
        <c:majorGridlines>
          <c:spPr>
            <a:ln w="9525">
              <a:solidFill>
                <a:schemeClr val="bg2"/>
              </a:solidFill>
            </a:ln>
          </c:spPr>
        </c:majorGridlines>
        <c:numFmt formatCode="0%" sourceLinked="0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sz="1200" b="0" i="0"/>
            </a:pPr>
            <a:endParaRPr lang="zh-CN"/>
          </a:p>
        </c:txPr>
        <c:crossAx val="173922176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4.2937989884898824E-2"/>
          <c:y val="3.5039374802526335E-2"/>
          <c:w val="0.94452648419235641"/>
          <c:h val="0.67122759403601862"/>
        </c:manualLayout>
      </c:layout>
      <c:lineChart>
        <c:grouping val="standard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Sheet0!$A$2:$A$32</c:f>
              <c:strCache>
                <c:ptCount val="31"/>
                <c:pt idx="0">
                  <c:v>20180701</c:v>
                </c:pt>
                <c:pt idx="1">
                  <c:v>20180702</c:v>
                </c:pt>
                <c:pt idx="2">
                  <c:v>20180703</c:v>
                </c:pt>
                <c:pt idx="3">
                  <c:v>20180704</c:v>
                </c:pt>
                <c:pt idx="4">
                  <c:v>20180705</c:v>
                </c:pt>
                <c:pt idx="5">
                  <c:v>20180706</c:v>
                </c:pt>
                <c:pt idx="6">
                  <c:v>20180707</c:v>
                </c:pt>
                <c:pt idx="7">
                  <c:v>20180708</c:v>
                </c:pt>
                <c:pt idx="8">
                  <c:v>20180709</c:v>
                </c:pt>
                <c:pt idx="9">
                  <c:v>20180710</c:v>
                </c:pt>
                <c:pt idx="10">
                  <c:v>20180711</c:v>
                </c:pt>
                <c:pt idx="11">
                  <c:v>20180712</c:v>
                </c:pt>
                <c:pt idx="12">
                  <c:v>20180713</c:v>
                </c:pt>
                <c:pt idx="13">
                  <c:v>20180714</c:v>
                </c:pt>
                <c:pt idx="14">
                  <c:v>20180715</c:v>
                </c:pt>
                <c:pt idx="15">
                  <c:v>20180716</c:v>
                </c:pt>
                <c:pt idx="16">
                  <c:v>20180717</c:v>
                </c:pt>
                <c:pt idx="17">
                  <c:v>20180718</c:v>
                </c:pt>
                <c:pt idx="18">
                  <c:v>20180719</c:v>
                </c:pt>
                <c:pt idx="19">
                  <c:v>20180720</c:v>
                </c:pt>
                <c:pt idx="20">
                  <c:v>20180721</c:v>
                </c:pt>
                <c:pt idx="21">
                  <c:v>20180722</c:v>
                </c:pt>
                <c:pt idx="22">
                  <c:v>20180723</c:v>
                </c:pt>
                <c:pt idx="23">
                  <c:v>20180724</c:v>
                </c:pt>
                <c:pt idx="24">
                  <c:v>20180725</c:v>
                </c:pt>
                <c:pt idx="25">
                  <c:v>20180726</c:v>
                </c:pt>
                <c:pt idx="26">
                  <c:v>20180727</c:v>
                </c:pt>
                <c:pt idx="27">
                  <c:v>20180728</c:v>
                </c:pt>
                <c:pt idx="28">
                  <c:v>20180729</c:v>
                </c:pt>
                <c:pt idx="29">
                  <c:v>20180730</c:v>
                </c:pt>
                <c:pt idx="30">
                  <c:v>20180731</c:v>
                </c:pt>
              </c:strCache>
            </c:strRef>
          </c:cat>
          <c:val>
            <c:numRef>
              <c:f>Sheet0!$B$2:$B$32</c:f>
              <c:numCache>
                <c:formatCode>General</c:formatCode>
                <c:ptCount val="31"/>
                <c:pt idx="0">
                  <c:v>245.3</c:v>
                </c:pt>
                <c:pt idx="1">
                  <c:v>241.9</c:v>
                </c:pt>
                <c:pt idx="2">
                  <c:v>241.6</c:v>
                </c:pt>
                <c:pt idx="3">
                  <c:v>242</c:v>
                </c:pt>
                <c:pt idx="4">
                  <c:v>242</c:v>
                </c:pt>
                <c:pt idx="5">
                  <c:v>242.3</c:v>
                </c:pt>
                <c:pt idx="6">
                  <c:v>243.8</c:v>
                </c:pt>
                <c:pt idx="7">
                  <c:v>244.3</c:v>
                </c:pt>
                <c:pt idx="8">
                  <c:v>241</c:v>
                </c:pt>
                <c:pt idx="9">
                  <c:v>241.8</c:v>
                </c:pt>
                <c:pt idx="10">
                  <c:v>242.7</c:v>
                </c:pt>
                <c:pt idx="11">
                  <c:v>241.6</c:v>
                </c:pt>
                <c:pt idx="12">
                  <c:v>241.4</c:v>
                </c:pt>
                <c:pt idx="13">
                  <c:v>241.1</c:v>
                </c:pt>
                <c:pt idx="14">
                  <c:v>223.2</c:v>
                </c:pt>
                <c:pt idx="15">
                  <c:v>222.3</c:v>
                </c:pt>
                <c:pt idx="16">
                  <c:v>221</c:v>
                </c:pt>
                <c:pt idx="17">
                  <c:v>221.2</c:v>
                </c:pt>
                <c:pt idx="18">
                  <c:v>220.4</c:v>
                </c:pt>
                <c:pt idx="19">
                  <c:v>222.3</c:v>
                </c:pt>
                <c:pt idx="20">
                  <c:v>242.5</c:v>
                </c:pt>
                <c:pt idx="21">
                  <c:v>243.8</c:v>
                </c:pt>
                <c:pt idx="22">
                  <c:v>241</c:v>
                </c:pt>
                <c:pt idx="23">
                  <c:v>82.1</c:v>
                </c:pt>
                <c:pt idx="24">
                  <c:v>97.5</c:v>
                </c:pt>
                <c:pt idx="25">
                  <c:v>250.1</c:v>
                </c:pt>
                <c:pt idx="26">
                  <c:v>252.3</c:v>
                </c:pt>
                <c:pt idx="27">
                  <c:v>247.5</c:v>
                </c:pt>
                <c:pt idx="28">
                  <c:v>245.9</c:v>
                </c:pt>
                <c:pt idx="29">
                  <c:v>243.2</c:v>
                </c:pt>
                <c:pt idx="30">
                  <c:v>210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28-4B15-B79F-27E957B20D7E}"/>
            </c:ext>
          </c:extLst>
        </c:ser>
        <c:ser>
          <c:idx val="1"/>
          <c:order val="1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Sheet0!$A$2:$A$32</c:f>
              <c:strCache>
                <c:ptCount val="31"/>
                <c:pt idx="0">
                  <c:v>20180701</c:v>
                </c:pt>
                <c:pt idx="1">
                  <c:v>20180702</c:v>
                </c:pt>
                <c:pt idx="2">
                  <c:v>20180703</c:v>
                </c:pt>
                <c:pt idx="3">
                  <c:v>20180704</c:v>
                </c:pt>
                <c:pt idx="4">
                  <c:v>20180705</c:v>
                </c:pt>
                <c:pt idx="5">
                  <c:v>20180706</c:v>
                </c:pt>
                <c:pt idx="6">
                  <c:v>20180707</c:v>
                </c:pt>
                <c:pt idx="7">
                  <c:v>20180708</c:v>
                </c:pt>
                <c:pt idx="8">
                  <c:v>20180709</c:v>
                </c:pt>
                <c:pt idx="9">
                  <c:v>20180710</c:v>
                </c:pt>
                <c:pt idx="10">
                  <c:v>20180711</c:v>
                </c:pt>
                <c:pt idx="11">
                  <c:v>20180712</c:v>
                </c:pt>
                <c:pt idx="12">
                  <c:v>20180713</c:v>
                </c:pt>
                <c:pt idx="13">
                  <c:v>20180714</c:v>
                </c:pt>
                <c:pt idx="14">
                  <c:v>20180715</c:v>
                </c:pt>
                <c:pt idx="15">
                  <c:v>20180716</c:v>
                </c:pt>
                <c:pt idx="16">
                  <c:v>20180717</c:v>
                </c:pt>
                <c:pt idx="17">
                  <c:v>20180718</c:v>
                </c:pt>
                <c:pt idx="18">
                  <c:v>20180719</c:v>
                </c:pt>
                <c:pt idx="19">
                  <c:v>20180720</c:v>
                </c:pt>
                <c:pt idx="20">
                  <c:v>20180721</c:v>
                </c:pt>
                <c:pt idx="21">
                  <c:v>20180722</c:v>
                </c:pt>
                <c:pt idx="22">
                  <c:v>20180723</c:v>
                </c:pt>
                <c:pt idx="23">
                  <c:v>20180724</c:v>
                </c:pt>
                <c:pt idx="24">
                  <c:v>20180725</c:v>
                </c:pt>
                <c:pt idx="25">
                  <c:v>20180726</c:v>
                </c:pt>
                <c:pt idx="26">
                  <c:v>20180727</c:v>
                </c:pt>
                <c:pt idx="27">
                  <c:v>20180728</c:v>
                </c:pt>
                <c:pt idx="28">
                  <c:v>20180729</c:v>
                </c:pt>
                <c:pt idx="29">
                  <c:v>20180730</c:v>
                </c:pt>
                <c:pt idx="30">
                  <c:v>20180731</c:v>
                </c:pt>
              </c:strCache>
            </c:strRef>
          </c:cat>
          <c:val>
            <c:numRef>
              <c:f>Sheet0!$C$2:$C$32</c:f>
              <c:numCache>
                <c:formatCode>General</c:formatCode>
                <c:ptCount val="31"/>
                <c:pt idx="0">
                  <c:v>194.8</c:v>
                </c:pt>
                <c:pt idx="1">
                  <c:v>196.1</c:v>
                </c:pt>
                <c:pt idx="2">
                  <c:v>197.7</c:v>
                </c:pt>
                <c:pt idx="3">
                  <c:v>198.9</c:v>
                </c:pt>
                <c:pt idx="4">
                  <c:v>199.4</c:v>
                </c:pt>
                <c:pt idx="5">
                  <c:v>200.4</c:v>
                </c:pt>
                <c:pt idx="6">
                  <c:v>201.3</c:v>
                </c:pt>
                <c:pt idx="7">
                  <c:v>200.6</c:v>
                </c:pt>
                <c:pt idx="8">
                  <c:v>201.5</c:v>
                </c:pt>
                <c:pt idx="9">
                  <c:v>203.1</c:v>
                </c:pt>
                <c:pt idx="10">
                  <c:v>203.8</c:v>
                </c:pt>
                <c:pt idx="11">
                  <c:v>203.5</c:v>
                </c:pt>
                <c:pt idx="12">
                  <c:v>203.8</c:v>
                </c:pt>
                <c:pt idx="13">
                  <c:v>202.9</c:v>
                </c:pt>
                <c:pt idx="14">
                  <c:v>185.7</c:v>
                </c:pt>
                <c:pt idx="15">
                  <c:v>187.5</c:v>
                </c:pt>
                <c:pt idx="16">
                  <c:v>187.3</c:v>
                </c:pt>
                <c:pt idx="17">
                  <c:v>187.3</c:v>
                </c:pt>
                <c:pt idx="18">
                  <c:v>186.6</c:v>
                </c:pt>
                <c:pt idx="19">
                  <c:v>188</c:v>
                </c:pt>
                <c:pt idx="20">
                  <c:v>203.8</c:v>
                </c:pt>
                <c:pt idx="21">
                  <c:v>201.8</c:v>
                </c:pt>
                <c:pt idx="22">
                  <c:v>203</c:v>
                </c:pt>
                <c:pt idx="23">
                  <c:v>66.900000000000006</c:v>
                </c:pt>
                <c:pt idx="24">
                  <c:v>79.8</c:v>
                </c:pt>
                <c:pt idx="25">
                  <c:v>208.2</c:v>
                </c:pt>
                <c:pt idx="26">
                  <c:v>208.2</c:v>
                </c:pt>
                <c:pt idx="27">
                  <c:v>202.5</c:v>
                </c:pt>
                <c:pt idx="28">
                  <c:v>197.8</c:v>
                </c:pt>
                <c:pt idx="29">
                  <c:v>198.6</c:v>
                </c:pt>
                <c:pt idx="30">
                  <c:v>170.3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028-4B15-B79F-27E957B20D7E}"/>
            </c:ext>
          </c:extLst>
        </c:ser>
        <c:ser>
          <c:idx val="2"/>
          <c:order val="2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Sheet0!$A$2:$A$32</c:f>
              <c:strCache>
                <c:ptCount val="31"/>
                <c:pt idx="0">
                  <c:v>20180701</c:v>
                </c:pt>
                <c:pt idx="1">
                  <c:v>20180702</c:v>
                </c:pt>
                <c:pt idx="2">
                  <c:v>20180703</c:v>
                </c:pt>
                <c:pt idx="3">
                  <c:v>20180704</c:v>
                </c:pt>
                <c:pt idx="4">
                  <c:v>20180705</c:v>
                </c:pt>
                <c:pt idx="5">
                  <c:v>20180706</c:v>
                </c:pt>
                <c:pt idx="6">
                  <c:v>20180707</c:v>
                </c:pt>
                <c:pt idx="7">
                  <c:v>20180708</c:v>
                </c:pt>
                <c:pt idx="8">
                  <c:v>20180709</c:v>
                </c:pt>
                <c:pt idx="9">
                  <c:v>20180710</c:v>
                </c:pt>
                <c:pt idx="10">
                  <c:v>20180711</c:v>
                </c:pt>
                <c:pt idx="11">
                  <c:v>20180712</c:v>
                </c:pt>
                <c:pt idx="12">
                  <c:v>20180713</c:v>
                </c:pt>
                <c:pt idx="13">
                  <c:v>20180714</c:v>
                </c:pt>
                <c:pt idx="14">
                  <c:v>20180715</c:v>
                </c:pt>
                <c:pt idx="15">
                  <c:v>20180716</c:v>
                </c:pt>
                <c:pt idx="16">
                  <c:v>20180717</c:v>
                </c:pt>
                <c:pt idx="17">
                  <c:v>20180718</c:v>
                </c:pt>
                <c:pt idx="18">
                  <c:v>20180719</c:v>
                </c:pt>
                <c:pt idx="19">
                  <c:v>20180720</c:v>
                </c:pt>
                <c:pt idx="20">
                  <c:v>20180721</c:v>
                </c:pt>
                <c:pt idx="21">
                  <c:v>20180722</c:v>
                </c:pt>
                <c:pt idx="22">
                  <c:v>20180723</c:v>
                </c:pt>
                <c:pt idx="23">
                  <c:v>20180724</c:v>
                </c:pt>
                <c:pt idx="24">
                  <c:v>20180725</c:v>
                </c:pt>
                <c:pt idx="25">
                  <c:v>20180726</c:v>
                </c:pt>
                <c:pt idx="26">
                  <c:v>20180727</c:v>
                </c:pt>
                <c:pt idx="27">
                  <c:v>20180728</c:v>
                </c:pt>
                <c:pt idx="28">
                  <c:v>20180729</c:v>
                </c:pt>
                <c:pt idx="29">
                  <c:v>20180730</c:v>
                </c:pt>
                <c:pt idx="30">
                  <c:v>20180731</c:v>
                </c:pt>
              </c:strCache>
            </c:strRef>
          </c:cat>
          <c:val>
            <c:numRef>
              <c:f>Sheet0!$D$2:$D$32</c:f>
              <c:numCache>
                <c:formatCode>General</c:formatCode>
                <c:ptCount val="31"/>
                <c:pt idx="0">
                  <c:v>51.3</c:v>
                </c:pt>
                <c:pt idx="1">
                  <c:v>46.7</c:v>
                </c:pt>
                <c:pt idx="2">
                  <c:v>44.7</c:v>
                </c:pt>
                <c:pt idx="3">
                  <c:v>43.9</c:v>
                </c:pt>
                <c:pt idx="4">
                  <c:v>43.3</c:v>
                </c:pt>
                <c:pt idx="5">
                  <c:v>42.6</c:v>
                </c:pt>
                <c:pt idx="6">
                  <c:v>43.2</c:v>
                </c:pt>
                <c:pt idx="7">
                  <c:v>44.4</c:v>
                </c:pt>
                <c:pt idx="8">
                  <c:v>40.1</c:v>
                </c:pt>
                <c:pt idx="9">
                  <c:v>39.300000000000011</c:v>
                </c:pt>
                <c:pt idx="10">
                  <c:v>39.5</c:v>
                </c:pt>
                <c:pt idx="11">
                  <c:v>38.700000000000003</c:v>
                </c:pt>
                <c:pt idx="12">
                  <c:v>38.1</c:v>
                </c:pt>
                <c:pt idx="13">
                  <c:v>38.700000000000003</c:v>
                </c:pt>
                <c:pt idx="14">
                  <c:v>38</c:v>
                </c:pt>
                <c:pt idx="15">
                  <c:v>35.300000000000011</c:v>
                </c:pt>
                <c:pt idx="16">
                  <c:v>34.200000000000003</c:v>
                </c:pt>
                <c:pt idx="17">
                  <c:v>34.300000000000011</c:v>
                </c:pt>
                <c:pt idx="18">
                  <c:v>34.200000000000003</c:v>
                </c:pt>
                <c:pt idx="19">
                  <c:v>34.800000000000011</c:v>
                </c:pt>
                <c:pt idx="20">
                  <c:v>39.1</c:v>
                </c:pt>
                <c:pt idx="21">
                  <c:v>42.3</c:v>
                </c:pt>
                <c:pt idx="22">
                  <c:v>38.300000000000011</c:v>
                </c:pt>
                <c:pt idx="23">
                  <c:v>15.3</c:v>
                </c:pt>
                <c:pt idx="24">
                  <c:v>17.899999999999999</c:v>
                </c:pt>
                <c:pt idx="25">
                  <c:v>42.3</c:v>
                </c:pt>
                <c:pt idx="26">
                  <c:v>44.5</c:v>
                </c:pt>
                <c:pt idx="27">
                  <c:v>45.3</c:v>
                </c:pt>
                <c:pt idx="28">
                  <c:v>48.3</c:v>
                </c:pt>
                <c:pt idx="29">
                  <c:v>44.9</c:v>
                </c:pt>
                <c:pt idx="30">
                  <c:v>39.800000000000011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28-4B15-B79F-27E957B20D7E}"/>
            </c:ext>
          </c:extLst>
        </c:ser>
        <c:dLbls/>
        <c:marker val="1"/>
        <c:axId val="174349312"/>
        <c:axId val="174363392"/>
      </c:lineChart>
      <c:catAx>
        <c:axId val="174349312"/>
        <c:scaling>
          <c:orientation val="minMax"/>
        </c:scaling>
        <c:axPos val="b"/>
        <c:numFmt formatCode="General" sourceLinked="1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74363392"/>
        <c:crosses val="autoZero"/>
        <c:auto val="1"/>
        <c:lblAlgn val="ctr"/>
        <c:lblOffset val="100"/>
      </c:catAx>
      <c:valAx>
        <c:axId val="174363392"/>
        <c:scaling>
          <c:orientation val="minMax"/>
          <c:min val="0"/>
        </c:scaling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#,##0;[Red]\-#,##0" sourceLinked="0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sz="1200" b="0" i="0"/>
            </a:pPr>
            <a:endParaRPr lang="zh-CN"/>
          </a:p>
        </c:txPr>
        <c:crossAx val="174349312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71984384"/>
        <c:axId val="172234240"/>
      </c:barChart>
      <c:catAx>
        <c:axId val="171984384"/>
        <c:scaling>
          <c:orientation val="minMax"/>
        </c:scaling>
        <c:axPos val="b"/>
        <c:tickLblPos val="nextTo"/>
        <c:crossAx val="172234240"/>
        <c:crosses val="autoZero"/>
        <c:auto val="1"/>
        <c:lblAlgn val="ctr"/>
        <c:lblOffset val="100"/>
      </c:catAx>
      <c:valAx>
        <c:axId val="172234240"/>
        <c:scaling>
          <c:orientation val="minMax"/>
        </c:scaling>
        <c:axPos val="l"/>
        <c:majorGridlines/>
        <c:numFmt formatCode="General" sourceLinked="1"/>
        <c:tickLblPos val="nextTo"/>
        <c:crossAx val="1719843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467544" y="1102409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443230" lvl="1" indent="-443230" algn="just" defTabSz="1320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marL="0" lvl="1" indent="0"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就是测试一下嘛！！！！！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${3A}      ${3B}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8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3139271"/>
              </p:ext>
            </p:extLst>
          </p:nvPr>
        </p:nvGraphicFramePr>
        <p:xfrm>
          <a:off x="2339752" y="1412776"/>
          <a:ext cx="3123316" cy="432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9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1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7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test1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test2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test3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20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xmlns="" val="3435352233"/>
              </p:ext>
            </p:extLst>
          </p:nvPr>
        </p:nvGraphicFramePr>
        <p:xfrm>
          <a:off x="683568" y="1268760"/>
          <a:ext cx="7634313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86200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xmlns="" val="1795798960"/>
              </p:ext>
            </p:extLst>
          </p:nvPr>
        </p:nvGraphicFramePr>
        <p:xfrm>
          <a:off x="28833" y="1772816"/>
          <a:ext cx="878497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1052736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谁说标题不能替换</a:t>
            </a:r>
            <a:r>
              <a:rPr lang="en-US" altLang="zh-CN" dirty="0" smtClean="0"/>
              <a:t>${6A},</a:t>
            </a:r>
            <a:r>
              <a:rPr lang="en-US" altLang="zh-CN" dirty="0"/>
              <a:t> ${</a:t>
            </a:r>
            <a:r>
              <a:rPr lang="en-US" altLang="zh-CN" dirty="0" smtClean="0"/>
              <a:t>6B}, </a:t>
            </a:r>
            <a:r>
              <a:rPr lang="en-US" altLang="zh-CN" dirty="0"/>
              <a:t>${</a:t>
            </a:r>
            <a:r>
              <a:rPr lang="en-US" altLang="zh-CN" dirty="0" smtClean="0"/>
              <a:t>6C}, </a:t>
            </a:r>
            <a:r>
              <a:rPr lang="en-US" altLang="zh-CN" dirty="0"/>
              <a:t>${</a:t>
            </a:r>
            <a:r>
              <a:rPr lang="en-US" altLang="zh-CN" dirty="0" smtClean="0"/>
              <a:t>6D}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200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xmlns="" val="2653145071"/>
              </p:ext>
            </p:extLst>
          </p:nvPr>
        </p:nvGraphicFramePr>
        <p:xfrm>
          <a:off x="521455" y="1357298"/>
          <a:ext cx="7218897" cy="387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86200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428728" y="571480"/>
          <a:ext cx="5857916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04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33</Words>
  <Application>Microsoft Office PowerPoint</Application>
  <PresentationFormat>全屏显示(4:3)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活力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hwh</dc:creator>
  <cp:lastModifiedBy>yjw</cp:lastModifiedBy>
  <cp:revision>3</cp:revision>
  <dcterms:created xsi:type="dcterms:W3CDTF">2018-10-31T15:07:18Z</dcterms:created>
  <dcterms:modified xsi:type="dcterms:W3CDTF">2019-03-22T08:09:09Z</dcterms:modified>
</cp:coreProperties>
</file>