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axId val="231248640"/>
        <c:axId val="231246080"/>
      </c:barChart>
      <c:lineChart>
        <c:grouping val="standard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32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12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33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13</c:v>
                </c:pt>
                <c:pt idx="3">
                  <c:v>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系列 34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13</c:v>
                </c:pt>
                <c:pt idx="3">
                  <c:v>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系列 35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12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33639424"/>
        <c:axId val="58776192"/>
      </c:lineChart>
      <c:catAx>
        <c:axId val="33639424"/>
        <c:scaling>
          <c:orientation val="minMax"/>
        </c:scaling>
        <c:axPos val="b"/>
        <c:tickLblPos val="nextTo"/>
        <c:crossAx val="58776192"/>
        <c:crosses val="autoZero"/>
        <c:auto val="1"/>
        <c:lblAlgn val="ctr"/>
        <c:lblOffset val="100"/>
      </c:catAx>
      <c:valAx>
        <c:axId val="58776192"/>
        <c:scaling>
          <c:orientation val="minMax"/>
        </c:scaling>
        <c:axPos val="l"/>
        <c:majorGridlines/>
        <c:numFmt formatCode="General" sourceLinked="1"/>
        <c:tickLblPos val="nextTo"/>
        <c:crossAx val="33639424"/>
        <c:crosses val="autoZero"/>
        <c:crossBetween val="between"/>
      </c:valAx>
      <c:valAx>
        <c:axId val="231246080"/>
        <c:scaling>
          <c:orientation val="minMax"/>
        </c:scaling>
        <c:axPos val="r"/>
        <c:numFmt formatCode="General" sourceLinked="1"/>
        <c:tickLblPos val="nextTo"/>
        <c:crossAx val="231248640"/>
        <c:crosses val="max"/>
        <c:crossBetween val="between"/>
      </c:valAx>
      <c:catAx>
        <c:axId val="231248640"/>
        <c:scaling>
          <c:orientation val="minMax"/>
        </c:scaling>
        <c:delete val="1"/>
        <c:axPos val="b"/>
        <c:tickLblPos val="nextTo"/>
        <c:crossAx val="231246080"/>
        <c:auto val="1"/>
        <c:lblAlgn val="ctr"/>
        <c:lblOffset val="100"/>
      </c:catAx>
    </c:plotArea>
    <c:legend>
      <c:legendPos val="b"/>
      <c:layout/>
    </c:legend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10-DC7C-411C-9F84-50CE3B60335E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6D10-DC7C-411C-9F84-50CE3B60335E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67B0-2748-436E-B86F-EB0C87FFD6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yjw</dc:creator>
  <cp:lastModifiedBy>yjw</cp:lastModifiedBy>
  <cp:revision>4</cp:revision>
  <dcterms:created xsi:type="dcterms:W3CDTF">2019-03-25T02:56:34Z</dcterms:created>
  <dcterms:modified xsi:type="dcterms:W3CDTF">2019-03-25T08:20:57Z</dcterms:modified>
</cp:coreProperties>
</file>