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9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4" autoAdjust="0"/>
  </p:normalViewPr>
  <p:slideViewPr>
    <p:cSldViewPr snapToGrid="0">
      <p:cViewPr>
        <p:scale>
          <a:sx n="75" d="100"/>
          <a:sy n="75" d="100"/>
        </p:scale>
        <p:origin x="9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E629-10A7-497A-BDB1-A70CCA28F80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D827-BBA6-4586-825D-043E7580E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D827-BBA6-4586-825D-043E7580EE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4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D827-BBA6-4586-825D-043E7580EE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7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D827-BBA6-4586-825D-043E7580EE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2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9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8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1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2D7F-1C63-4408-B4A0-AE765608863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FD2B-7531-4ACD-B0CE-C20E350DE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775" y="-5138738"/>
            <a:ext cx="13163550" cy="171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31637" y="1665516"/>
            <a:ext cx="7123923" cy="2673219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89419" y="363893"/>
            <a:ext cx="1702837" cy="6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21800" y="2640564"/>
            <a:ext cx="1702837" cy="6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491064" y="2712101"/>
            <a:ext cx="1702837" cy="6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634272" y="4973219"/>
            <a:ext cx="1702837" cy="6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8854750" y="2607908"/>
            <a:ext cx="1702837" cy="6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TERMINATED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1" idx="2"/>
          </p:cNvCxnSpPr>
          <p:nvPr/>
        </p:nvCxnSpPr>
        <p:spPr>
          <a:xfrm flipH="1">
            <a:off x="4540837" y="1031032"/>
            <a:ext cx="1" cy="634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67990" y="125030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494074" y="2055267"/>
            <a:ext cx="21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F88BB"/>
                </a:solidFill>
                <a:latin typeface="Calibri" panose="020F0502020204030204" pitchFamily="34" charset="0"/>
              </a:rPr>
              <a:t>Yield/schedule  </a:t>
            </a:r>
            <a:r>
              <a:rPr lang="en-US" altLang="zh-CN" dirty="0">
                <a:solidFill>
                  <a:srgbClr val="4F88BB"/>
                </a:solidFill>
                <a:latin typeface="Calibri" panose="020F0502020204030204" pitchFamily="34" charset="0"/>
              </a:rPr>
              <a:t>swap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06328" y="3305171"/>
            <a:ext cx="334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F88BB"/>
                </a:solidFill>
                <a:latin typeface="Calibri" panose="020F0502020204030204" pitchFamily="34" charset="0"/>
              </a:rPr>
              <a:t>Thread was selected by scheduler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endCxn id="15" idx="1"/>
          </p:cNvCxnSpPr>
          <p:nvPr/>
        </p:nvCxnSpPr>
        <p:spPr>
          <a:xfrm flipV="1">
            <a:off x="8047653" y="2941478"/>
            <a:ext cx="807097" cy="6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189311" y="2579144"/>
            <a:ext cx="66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88BB"/>
                </a:solidFill>
                <a:latin typeface="Calibri" panose="020F0502020204030204" pitchFamily="34" charset="0"/>
              </a:rPr>
              <a:t>STOP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3967004" y="4338735"/>
            <a:ext cx="1" cy="634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108510" y="4328723"/>
            <a:ext cx="0" cy="64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139620" y="4541289"/>
            <a:ext cx="240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88BB"/>
                </a:solidFill>
                <a:latin typeface="Calibri" panose="020F0502020204030204" pitchFamily="34" charset="0"/>
              </a:rPr>
              <a:t>resume/notify/</a:t>
            </a:r>
            <a:r>
              <a:rPr lang="en-US" altLang="zh-CN" dirty="0" err="1">
                <a:solidFill>
                  <a:srgbClr val="4F88BB"/>
                </a:solidFill>
                <a:latin typeface="Calibri" panose="020F0502020204030204" pitchFamily="34" charset="0"/>
              </a:rPr>
              <a:t>notifyAll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821800" y="4541289"/>
            <a:ext cx="204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88BB"/>
                </a:solidFill>
                <a:latin typeface="Calibri" panose="020F0502020204030204" pitchFamily="34" charset="0"/>
              </a:rPr>
              <a:t>suspend/sleep/wait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967004" y="6324114"/>
            <a:ext cx="320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dirty="0">
                <a:solidFill>
                  <a:srgbClr val="5B9BD5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5B9BD5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1-2 </a:t>
            </a:r>
            <a:r>
              <a:rPr lang="zh-CN" altLang="en-US" dirty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线程生命周期状态图</a:t>
            </a:r>
            <a:r>
              <a:rPr lang="en-US" altLang="zh-CN" dirty="0">
                <a:solidFill>
                  <a:srgbClr val="5B9BD5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-P7</a:t>
            </a:r>
            <a:endParaRPr lang="zh-CN" altLang="en-US" dirty="0"/>
          </a:p>
        </p:txBody>
      </p:sp>
      <p:sp>
        <p:nvSpPr>
          <p:cNvPr id="97" name="下弧形箭头 96"/>
          <p:cNvSpPr/>
          <p:nvPr/>
        </p:nvSpPr>
        <p:spPr>
          <a:xfrm>
            <a:off x="2441650" y="3353583"/>
            <a:ext cx="3806102" cy="75384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下弧形箭头 103"/>
          <p:cNvSpPr/>
          <p:nvPr/>
        </p:nvSpPr>
        <p:spPr>
          <a:xfrm rot="10800000">
            <a:off x="2511749" y="1895663"/>
            <a:ext cx="3806102" cy="75384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6" name="肘形连接符 105"/>
          <p:cNvCxnSpPr>
            <a:stCxn id="14" idx="3"/>
            <a:endCxn id="15" idx="2"/>
          </p:cNvCxnSpPr>
          <p:nvPr/>
        </p:nvCxnSpPr>
        <p:spPr>
          <a:xfrm flipV="1">
            <a:off x="5337109" y="3275047"/>
            <a:ext cx="4369060" cy="20317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8707088" y="4973218"/>
            <a:ext cx="66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F88BB"/>
                </a:solidFill>
                <a:latin typeface="Calibri" panose="020F0502020204030204" pitchFamily="34" charset="0"/>
              </a:rPr>
              <a:t>STOP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43" y="1925266"/>
            <a:ext cx="512513" cy="5690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08" y="4794438"/>
            <a:ext cx="728901" cy="608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514" y="434108"/>
            <a:ext cx="639019" cy="4300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692533" y="5025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客席号服务器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51202" y="19252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83" y="1925266"/>
            <a:ext cx="512513" cy="56906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846042" y="19252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二号</a:t>
            </a:r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50" y="1925266"/>
            <a:ext cx="512513" cy="56906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631909" y="19252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三号主机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30" y="1925266"/>
            <a:ext cx="512513" cy="56906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287989" y="19252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四号</a:t>
            </a:r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05563" y="4929764"/>
            <a:ext cx="73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09" y="3022500"/>
            <a:ext cx="764094" cy="5335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919696" y="3104584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09" y="3809900"/>
            <a:ext cx="764094" cy="5335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919696" y="3891984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11" y="5930173"/>
            <a:ext cx="2030588" cy="362133"/>
          </a:xfrm>
          <a:prstGeom prst="rect">
            <a:avLst/>
          </a:prstGeom>
        </p:spPr>
      </p:pic>
      <p:cxnSp>
        <p:nvCxnSpPr>
          <p:cNvPr id="46" name="肘形连接符 45"/>
          <p:cNvCxnSpPr>
            <a:stCxn id="6" idx="0"/>
            <a:endCxn id="10" idx="2"/>
          </p:cNvCxnSpPr>
          <p:nvPr/>
        </p:nvCxnSpPr>
        <p:spPr>
          <a:xfrm rot="5400000" flipH="1" flipV="1">
            <a:off x="3540250" y="92492"/>
            <a:ext cx="1061125" cy="26044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10" idx="2"/>
          </p:cNvCxnSpPr>
          <p:nvPr/>
        </p:nvCxnSpPr>
        <p:spPr>
          <a:xfrm rot="5400000" flipH="1" flipV="1">
            <a:off x="4458555" y="1011780"/>
            <a:ext cx="1062107" cy="766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endCxn id="10" idx="2"/>
          </p:cNvCxnSpPr>
          <p:nvPr/>
        </p:nvCxnSpPr>
        <p:spPr>
          <a:xfrm rot="16200000" flipV="1">
            <a:off x="5354817" y="882349"/>
            <a:ext cx="1056289" cy="10198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1" idx="0"/>
            <a:endCxn id="10" idx="2"/>
          </p:cNvCxnSpPr>
          <p:nvPr/>
        </p:nvCxnSpPr>
        <p:spPr>
          <a:xfrm rot="16200000" flipV="1">
            <a:off x="6208644" y="28522"/>
            <a:ext cx="1061125" cy="27323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0"/>
            <a:endCxn id="17" idx="2"/>
          </p:cNvCxnSpPr>
          <p:nvPr/>
        </p:nvCxnSpPr>
        <p:spPr>
          <a:xfrm flipH="1" flipV="1">
            <a:off x="4663440" y="2494333"/>
            <a:ext cx="716" cy="52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53" y="3022500"/>
            <a:ext cx="764094" cy="533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3024140" y="3104584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53" y="3809900"/>
            <a:ext cx="764094" cy="53350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3024140" y="3891984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5" idx="0"/>
          </p:cNvCxnSpPr>
          <p:nvPr/>
        </p:nvCxnSpPr>
        <p:spPr>
          <a:xfrm flipH="1" flipV="1">
            <a:off x="2767884" y="2494333"/>
            <a:ext cx="716" cy="52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6" y="2994157"/>
            <a:ext cx="764094" cy="533500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709593" y="3076241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06" y="3781557"/>
            <a:ext cx="764094" cy="533500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6709593" y="3863641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70" idx="0"/>
          </p:cNvCxnSpPr>
          <p:nvPr/>
        </p:nvCxnSpPr>
        <p:spPr>
          <a:xfrm flipH="1" flipV="1">
            <a:off x="6453337" y="2465990"/>
            <a:ext cx="716" cy="52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341" y="3003185"/>
            <a:ext cx="764094" cy="53350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8360928" y="3085269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341" y="3790585"/>
            <a:ext cx="764094" cy="533500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8360928" y="3872669"/>
            <a:ext cx="7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5" idx="0"/>
          </p:cNvCxnSpPr>
          <p:nvPr/>
        </p:nvCxnSpPr>
        <p:spPr>
          <a:xfrm flipH="1" flipV="1">
            <a:off x="8104672" y="2475018"/>
            <a:ext cx="716" cy="52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84246" y="1055916"/>
            <a:ext cx="8695514" cy="2968688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029550" y="1484706"/>
            <a:ext cx="1812221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方法区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29550" y="2881705"/>
            <a:ext cx="1812221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堆内存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8739" y="1484706"/>
            <a:ext cx="1812221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虚拟机栈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302059" y="1440853"/>
            <a:ext cx="1812221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本地方法栈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474598" y="2881704"/>
            <a:ext cx="3451722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程序计数器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738710" y="4698377"/>
            <a:ext cx="1812221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本地接口库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029550" y="4698376"/>
            <a:ext cx="1812221" cy="677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执行引擎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88630" y="4022737"/>
            <a:ext cx="10160" cy="675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126129" y="4022737"/>
            <a:ext cx="10160" cy="675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7" idx="1"/>
          </p:cNvCxnSpPr>
          <p:nvPr/>
        </p:nvCxnSpPr>
        <p:spPr>
          <a:xfrm>
            <a:off x="4841771" y="5037130"/>
            <a:ext cx="28969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9267790" y="4022737"/>
            <a:ext cx="5080" cy="675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62537" y="5735060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B9BD5"/>
                </a:solidFill>
                <a:latin typeface="Calibri" panose="020F0502020204030204" pitchFamily="34" charset="0"/>
              </a:rPr>
              <a:t>图</a:t>
            </a:r>
            <a:r>
              <a:rPr lang="en-US" altLang="zh-CN" dirty="0" smtClean="0">
                <a:solidFill>
                  <a:srgbClr val="5B9BD5"/>
                </a:solidFill>
                <a:latin typeface="Calibri" panose="020F0502020204030204" pitchFamily="34" charset="0"/>
              </a:rPr>
              <a:t>2-3 JVM</a:t>
            </a:r>
            <a:r>
              <a:rPr lang="zh-CN" altLang="en-US" dirty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dirty="0" smtClean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结构图 </a:t>
            </a:r>
            <a:r>
              <a:rPr lang="en-US" altLang="zh-CN" dirty="0" smtClean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P27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550931" y="5037128"/>
            <a:ext cx="10847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006060" y="193041"/>
            <a:ext cx="10525540" cy="6085840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78586" y="465313"/>
            <a:ext cx="10200614" cy="1026160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049" y="1951424"/>
            <a:ext cx="544950" cy="53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41140" y="20741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12511" y="735900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局部变量表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49591" y="747846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操作栈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86671" y="759792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动态链接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352631" y="735900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方法出口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450671" y="735900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其他栈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78586" y="1951424"/>
            <a:ext cx="10200614" cy="1026160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312511" y="2222011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局部变量表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349591" y="2233957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操作栈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386671" y="2245903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动态链接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352631" y="2222011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方法出口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9450671" y="2222011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其他栈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8586" y="3437535"/>
            <a:ext cx="10200614" cy="1026160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312511" y="3708122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局部变量表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349591" y="3720068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操作栈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386671" y="3732014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动态链接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352631" y="3708122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方法出口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9450671" y="3708122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其他栈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224306" y="4923646"/>
            <a:ext cx="10200614" cy="1026160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358231" y="5194233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局部变量表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395311" y="5206179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操作栈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432391" y="5218125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动态链接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398351" y="5194233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方法出口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9496391" y="5194233"/>
            <a:ext cx="1578010" cy="50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其他栈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980" y="3582104"/>
            <a:ext cx="544950" cy="5335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-203071" y="37048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0372" y="5335508"/>
            <a:ext cx="544950" cy="5335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-118463" y="54582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A80B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3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4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宽屏</PresentationFormat>
  <Paragraphs>61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yangjian</dc:creator>
  <cp:lastModifiedBy>yangjian</cp:lastModifiedBy>
  <cp:revision>66</cp:revision>
  <dcterms:created xsi:type="dcterms:W3CDTF">2019-07-02T16:01:16Z</dcterms:created>
  <dcterms:modified xsi:type="dcterms:W3CDTF">2019-07-02T16:59:41Z</dcterms:modified>
</cp:coreProperties>
</file>