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>
      <p:cViewPr varScale="1">
        <p:scale>
          <a:sx n="115" d="100"/>
          <a:sy n="115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0F70-342E-459F-A6F0-3703CC9B704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D601-74E4-41BE-9BBE-3222C3E99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0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8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8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5BBF-BCA9-4E62-B169-2525321A8E61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00AF-B341-4A0C-9816-F31AE1C0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B714-C98F-4A31-AAD9-7841086E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88CA3-FA8F-4BA4-BB00-1D9E861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1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0C55-A1D2-4E52-B023-5F32E5E7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58B81-9DE0-49BA-B147-1E425AF4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2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1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2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8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1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E0F80-A53B-4DD6-A4C5-54736551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91B1D-6033-41B4-B267-341774642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</Words>
  <Application>Microsoft Office PowerPoint</Application>
  <PresentationFormat>全屏显示(4:3)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主题​​</vt:lpstr>
      <vt:lpstr>0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gaolitao</dc:creator>
  <cp:lastModifiedBy>jian yang</cp:lastModifiedBy>
  <cp:revision>96</cp:revision>
  <dcterms:created xsi:type="dcterms:W3CDTF">2019-04-18T01:58:57Z</dcterms:created>
  <dcterms:modified xsi:type="dcterms:W3CDTF">2019-07-16T05:25:43Z</dcterms:modified>
</cp:coreProperties>
</file>