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ackage" ContentType="application/vnd.openxmlformats-officedocument.package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1.package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2.package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3.package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4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showVal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gapWidth val="100"/>
        <c:overlap val="100"/>
        <c:axId val="90920832"/>
        <c:axId val="90918912"/>
      </c:barChart>
      <c:valAx>
        <c:axId val="90918912"/>
        <c:scaling>
          <c:orientation val="minMax"/>
        </c:scaling>
        <c:axPos val="l"/>
        <c:majorGridlines/>
        <c:numFmt formatCode="General" sourceLinked="1"/>
        <c:tickLblPos val="nextTo"/>
        <c:crossAx val="90920832"/>
        <c:crosses val="autoZero"/>
        <c:crossBetween val="between"/>
      </c:valAx>
      <c:catAx>
        <c:axId val="90920832"/>
        <c:scaling>
          <c:orientation val="minMax"/>
        </c:scaling>
        <c:axPos val="b"/>
        <c:tickLblPos val="nextTo"/>
        <c:crossAx val="90918912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marker val="1"/>
        <c:axId val="94223744"/>
        <c:axId val="94222208"/>
      </c:lineChart>
      <c:valAx>
        <c:axId val="94222208"/>
        <c:scaling>
          <c:orientation val="minMax"/>
        </c:scaling>
        <c:axPos val="l"/>
        <c:majorGridlines/>
        <c:numFmt formatCode="General" sourceLinked="1"/>
        <c:tickLblPos val="nextTo"/>
        <c:crossAx val="94223744"/>
        <c:crosses val="autoZero"/>
        <c:crossBetween val="between"/>
      </c:valAx>
      <c:catAx>
        <c:axId val="94223744"/>
        <c:scaling>
          <c:orientation val="minMax"/>
        </c:scaling>
        <c:axPos val="b"/>
        <c:tickLblPos val="nextTo"/>
        <c:crossAx val="94222208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showVal val="1"/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axId val="95375360"/>
        <c:axId val="95369472"/>
      </c:areaChart>
      <c:valAx>
        <c:axId val="95369472"/>
        <c:scaling>
          <c:orientation val="minMax"/>
        </c:scaling>
        <c:axPos val="l"/>
        <c:majorGridlines/>
        <c:numFmt formatCode="General" sourceLinked="1"/>
        <c:tickLblPos val="nextTo"/>
        <c:crossAx val="95375360"/>
        <c:crosses val="autoZero"/>
        <c:crossBetween val="midCat"/>
      </c:valAx>
      <c:catAx>
        <c:axId val="95375360"/>
        <c:scaling>
          <c:orientation val="minMax"/>
        </c:scaling>
        <c:axPos val="b"/>
        <c:tickLblPos val="nextTo"/>
        <c:crossAx val="95369472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</dc:creator>
  <cp:lastModifiedBy>Administrator</cp:lastModifiedBy>
  <cp:revision>8</cp:revision>
  <dcterms:created xsi:type="dcterms:W3CDTF">2017-05-12T14:14:17Z</dcterms:created>
  <dcterms:modified xsi:type="dcterms:W3CDTF">2017-05-13T09:16:52Z</dcterms:modified>
</cp:coreProperties>
</file>