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70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4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59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42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83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8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36BB-90D3-4BA2-83BA-83D11735ADB2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CCA9-6636-49F5-B332-D7BA4968B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Killing The Kill Cord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Reece Williams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49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Kill Cord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Device that attaches to both the operator and the controls</a:t>
            </a:r>
          </a:p>
          <a:p>
            <a:r>
              <a:rPr lang="en-GB" dirty="0" smtClean="0"/>
              <a:t>In the case of the operator being ejected from boat the operator will no longer be connected to the controls</a:t>
            </a:r>
          </a:p>
          <a:p>
            <a:r>
              <a:rPr lang="en-GB" dirty="0" smtClean="0"/>
              <a:t>Should be worn on all boat journeys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59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Kill Cord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1" y="1580926"/>
            <a:ext cx="5801784" cy="4351338"/>
          </a:xfrm>
        </p:spPr>
      </p:pic>
      <p:sp>
        <p:nvSpPr>
          <p:cNvPr id="6" name="TextBox 5"/>
          <p:cNvSpPr txBox="1"/>
          <p:nvPr/>
        </p:nvSpPr>
        <p:spPr>
          <a:xfrm>
            <a:off x="6954592" y="1429555"/>
            <a:ext cx="439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Operators often forget to wear this 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can decay and 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Switching drivers can be a </a:t>
            </a:r>
            <a:r>
              <a:rPr lang="en-GB" dirty="0"/>
              <a:t>nuisance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6259132"/>
            <a:ext cx="949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http://www.rya.org.uk/SiteCollectionImages/saftey/Killcordblac-trouser.jpg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59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Accidents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Padstow Cornwall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sz="1800" dirty="0" smtClean="0"/>
              <a:t>Short journey &amp; alcohol leads to operator forgetting to wear kill cord.</a:t>
            </a:r>
            <a:r>
              <a:rPr lang="en-GB" sz="1800" dirty="0"/>
              <a:t> </a:t>
            </a:r>
            <a:r>
              <a:rPr lang="en-GB" sz="1800" dirty="0" smtClean="0"/>
              <a:t>A  sharp turn was made, causing all passengers to be ejected. The boat then circled the passengers as the engine was not cut out leading to a disastrous accident.</a:t>
            </a:r>
          </a:p>
        </p:txBody>
      </p:sp>
    </p:spTree>
    <p:extLst>
      <p:ext uri="{BB962C8B-B14F-4D97-AF65-F5344CB8AC3E}">
        <p14:creationId xmlns:p14="http://schemas.microsoft.com/office/powerpoint/2010/main" val="272691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Sensors in the helm</a:t>
            </a:r>
          </a:p>
          <a:p>
            <a:r>
              <a:rPr lang="en-GB" dirty="0" smtClean="0"/>
              <a:t>Touch</a:t>
            </a:r>
          </a:p>
          <a:p>
            <a:r>
              <a:rPr lang="en-GB" dirty="0" smtClean="0"/>
              <a:t>Positional</a:t>
            </a:r>
          </a:p>
          <a:p>
            <a:r>
              <a:rPr lang="en-GB" dirty="0" smtClean="0"/>
              <a:t>Speed</a:t>
            </a:r>
          </a:p>
          <a:p>
            <a:r>
              <a:rPr lang="en-GB" dirty="0" smtClean="0"/>
              <a:t>Proximity</a:t>
            </a:r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7730" y="6490952"/>
            <a:ext cx="983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http://www.moorings.co.uk/files/ASSETS/Fleet/Power/393PC_3cab_Cat/Power-Charter-Boat-393pc-Helm.jpg</a:t>
            </a:r>
            <a:endParaRPr lang="en-GB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35" y="1793204"/>
            <a:ext cx="6620958" cy="44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6" y="1671373"/>
            <a:ext cx="3953427" cy="36295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01" y="1042977"/>
            <a:ext cx="26479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2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80" y="1213229"/>
            <a:ext cx="71723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Killing The Kill Cord</vt:lpstr>
      <vt:lpstr>The Kill Cord</vt:lpstr>
      <vt:lpstr>The Kill Cord</vt:lpstr>
      <vt:lpstr>Accidents</vt:lpstr>
      <vt:lpstr>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Killing The Kill Cord</dc:title>
  <dc:creator>reece williams</dc:creator>
  <cp:lastModifiedBy>reece williams</cp:lastModifiedBy>
  <cp:revision>3</cp:revision>
  <dcterms:created xsi:type="dcterms:W3CDTF">2014-12-02T13:26:00Z</dcterms:created>
  <dcterms:modified xsi:type="dcterms:W3CDTF">2014-12-02T13:41:09Z</dcterms:modified>
</cp:coreProperties>
</file>