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1"/>
  </p:sldMasterIdLst>
  <p:notesMasterIdLst>
    <p:notesMasterId r:id="rId11"/>
  </p:notesMasterIdLst>
  <p:sldIdLst>
    <p:sldId id="256" r:id="rId2"/>
    <p:sldId id="257" r:id="rId3"/>
    <p:sldId id="258" r:id="rId4"/>
    <p:sldId id="259" r:id="rId5"/>
    <p:sldId id="303" r:id="rId6"/>
    <p:sldId id="299" r:id="rId7"/>
    <p:sldId id="301" r:id="rId8"/>
    <p:sldId id="302" r:id="rId9"/>
    <p:sldId id="304" r:id="rId10"/>
  </p:sldIdLst>
  <p:sldSz cx="9144000" cy="5143500" type="screen16x9"/>
  <p:notesSz cx="6858000" cy="9144000"/>
  <p:embeddedFontLst>
    <p:embeddedFont>
      <p:font typeface="Aptos Black" panose="020B0004020202020204" pitchFamily="34" charset="0"/>
      <p:bold r:id="rId12"/>
      <p:boldItalic r:id="rId13"/>
    </p:embeddedFont>
    <p:embeddedFont>
      <p:font typeface="Bebas Neue" panose="020B0606020202050201" pitchFamily="34" charset="0"/>
      <p:regular r:id="rId14"/>
    </p:embeddedFont>
    <p:embeddedFont>
      <p:font typeface="Montserrat" panose="00000500000000000000" pitchFamily="2" charset="0"/>
      <p:regular r:id="rId15"/>
      <p:bold r:id="rId16"/>
      <p:italic r:id="rId17"/>
      <p:boldItalic r:id="rId18"/>
    </p:embeddedFont>
    <p:embeddedFont>
      <p:font typeface="Montserrat Black" panose="00000A00000000000000" pitchFamily="2" charset="0"/>
      <p:bold r:id="rId19"/>
      <p:boldItalic r:id="rId20"/>
    </p:embeddedFont>
    <p:embeddedFont>
      <p:font typeface="Roboto" panose="02000000000000000000" pitchFamily="2"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8D59591-DE5E-498C-AB07-3AE71680A1C4}">
  <a:tblStyle styleId="{B8D59591-DE5E-498C-AB07-3AE71680A1C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68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font" Target="fonts/font13.fntdata"/><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3"/>
        <p:cNvGrpSpPr/>
        <p:nvPr/>
      </p:nvGrpSpPr>
      <p:grpSpPr>
        <a:xfrm>
          <a:off x="0" y="0"/>
          <a:ext cx="0" cy="0"/>
          <a:chOff x="0" y="0"/>
          <a:chExt cx="0" cy="0"/>
        </a:xfrm>
      </p:grpSpPr>
      <p:sp>
        <p:nvSpPr>
          <p:cNvPr id="884" name="Google Shape;88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5" name="Google Shape;88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1"/>
        <p:cNvGrpSpPr/>
        <p:nvPr/>
      </p:nvGrpSpPr>
      <p:grpSpPr>
        <a:xfrm>
          <a:off x="0" y="0"/>
          <a:ext cx="0" cy="0"/>
          <a:chOff x="0" y="0"/>
          <a:chExt cx="0" cy="0"/>
        </a:xfrm>
      </p:grpSpPr>
      <p:sp>
        <p:nvSpPr>
          <p:cNvPr id="912" name="Google Shape;912;g1475780d25a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3" name="Google Shape;913;g1475780d25a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0"/>
        <p:cNvGrpSpPr/>
        <p:nvPr/>
      </p:nvGrpSpPr>
      <p:grpSpPr>
        <a:xfrm>
          <a:off x="0" y="0"/>
          <a:ext cx="0" cy="0"/>
          <a:chOff x="0" y="0"/>
          <a:chExt cx="0" cy="0"/>
        </a:xfrm>
      </p:grpSpPr>
      <p:sp>
        <p:nvSpPr>
          <p:cNvPr id="921" name="Google Shape;921;g1475780d25a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2" name="Google Shape;922;g1475780d25a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3"/>
        <p:cNvGrpSpPr/>
        <p:nvPr/>
      </p:nvGrpSpPr>
      <p:grpSpPr>
        <a:xfrm>
          <a:off x="0" y="0"/>
          <a:ext cx="0" cy="0"/>
          <a:chOff x="0" y="0"/>
          <a:chExt cx="0" cy="0"/>
        </a:xfrm>
      </p:grpSpPr>
      <p:sp>
        <p:nvSpPr>
          <p:cNvPr id="944" name="Google Shape;944;g1475780d25a_0_7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5" name="Google Shape;945;g1475780d25a_0_7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150950" y="1501350"/>
            <a:ext cx="4252200" cy="1656900"/>
          </a:xfrm>
          <a:prstGeom prst="rect">
            <a:avLst/>
          </a:prstGeom>
          <a:noFill/>
          <a:ln>
            <a:noFill/>
          </a:ln>
        </p:spPr>
        <p:txBody>
          <a:bodyPr spcFirstLastPara="1" wrap="square" lIns="91425" tIns="91425" rIns="91425" bIns="91425" anchor="t" anchorCtr="0">
            <a:noAutofit/>
          </a:bodyPr>
          <a:lstStyle>
            <a:lvl1pPr lvl="0" algn="l" rtl="0">
              <a:lnSpc>
                <a:spcPct val="80000"/>
              </a:lnSpc>
              <a:spcBef>
                <a:spcPts val="0"/>
              </a:spcBef>
              <a:spcAft>
                <a:spcPts val="0"/>
              </a:spcAft>
              <a:buSzPts val="5200"/>
              <a:buNone/>
              <a:defRPr sz="4800" b="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4222525" y="3158150"/>
            <a:ext cx="3709800" cy="4095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atin typeface="Montserrat"/>
                <a:ea typeface="Montserrat"/>
                <a:cs typeface="Montserrat"/>
                <a:sym typeface="Montserrat"/>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1" name="Google Shape;11;p2"/>
          <p:cNvSpPr/>
          <p:nvPr/>
        </p:nvSpPr>
        <p:spPr>
          <a:xfrm>
            <a:off x="-61675" y="0"/>
            <a:ext cx="24819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a:spLocks noGrp="1"/>
          </p:cNvSpPr>
          <p:nvPr>
            <p:ph type="pic" idx="2"/>
          </p:nvPr>
        </p:nvSpPr>
        <p:spPr>
          <a:xfrm>
            <a:off x="720225" y="1047563"/>
            <a:ext cx="3072300" cy="3072300"/>
          </a:xfrm>
          <a:prstGeom prst="rect">
            <a:avLst/>
          </a:prstGeom>
          <a:noFill/>
          <a:ln w="9525" cap="flat" cmpd="sng">
            <a:solidFill>
              <a:schemeClr val="dk1"/>
            </a:solidFill>
            <a:prstDash val="solid"/>
            <a:round/>
            <a:headEnd type="none" w="sm" len="sm"/>
            <a:tailEnd type="none" w="sm" len="sm"/>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7"/>
        <p:cNvGrpSpPr/>
        <p:nvPr/>
      </p:nvGrpSpPr>
      <p:grpSpPr>
        <a:xfrm>
          <a:off x="0" y="0"/>
          <a:ext cx="0" cy="0"/>
          <a:chOff x="0" y="0"/>
          <a:chExt cx="0" cy="0"/>
        </a:xfrm>
      </p:grpSpPr>
      <p:sp>
        <p:nvSpPr>
          <p:cNvPr id="48" name="Google Shape;48;p4"/>
          <p:cNvSpPr txBox="1">
            <a:spLocks noGrp="1"/>
          </p:cNvSpPr>
          <p:nvPr>
            <p:ph type="title"/>
          </p:nvPr>
        </p:nvSpPr>
        <p:spPr>
          <a:xfrm>
            <a:off x="720000" y="512056"/>
            <a:ext cx="7704000" cy="5727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9" name="Google Shape;49;p4"/>
          <p:cNvSpPr txBox="1">
            <a:spLocks noGrp="1"/>
          </p:cNvSpPr>
          <p:nvPr>
            <p:ph type="subTitle" idx="1"/>
          </p:nvPr>
        </p:nvSpPr>
        <p:spPr>
          <a:xfrm>
            <a:off x="720000" y="1000138"/>
            <a:ext cx="7704000" cy="513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atin typeface="Roboto"/>
                <a:ea typeface="Roboto"/>
                <a:cs typeface="Roboto"/>
                <a:sym typeface="Roboto"/>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grpSp>
        <p:nvGrpSpPr>
          <p:cNvPr id="50" name="Google Shape;50;p4"/>
          <p:cNvGrpSpPr/>
          <p:nvPr/>
        </p:nvGrpSpPr>
        <p:grpSpPr>
          <a:xfrm>
            <a:off x="185250" y="933095"/>
            <a:ext cx="278682" cy="266364"/>
            <a:chOff x="7763975" y="896450"/>
            <a:chExt cx="835878" cy="798933"/>
          </a:xfrm>
        </p:grpSpPr>
        <p:sp>
          <p:nvSpPr>
            <p:cNvPr id="51" name="Google Shape;51;p4"/>
            <p:cNvSpPr/>
            <p:nvPr/>
          </p:nvSpPr>
          <p:spPr>
            <a:xfrm>
              <a:off x="7763975" y="1162717"/>
              <a:ext cx="278700" cy="266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8042582" y="1428983"/>
              <a:ext cx="278700" cy="266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p:nvPr/>
          </p:nvSpPr>
          <p:spPr>
            <a:xfrm>
              <a:off x="8321153" y="1162717"/>
              <a:ext cx="278700" cy="266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4"/>
            <p:cNvSpPr/>
            <p:nvPr/>
          </p:nvSpPr>
          <p:spPr>
            <a:xfrm>
              <a:off x="8042582" y="896450"/>
              <a:ext cx="278700" cy="266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 name="Google Shape;55;p4"/>
          <p:cNvSpPr/>
          <p:nvPr/>
        </p:nvSpPr>
        <p:spPr>
          <a:xfrm>
            <a:off x="138668" y="282414"/>
            <a:ext cx="371820" cy="514094"/>
          </a:xfrm>
          <a:custGeom>
            <a:avLst/>
            <a:gdLst/>
            <a:ahLst/>
            <a:cxnLst/>
            <a:rect l="l" t="t" r="r" b="b"/>
            <a:pathLst>
              <a:path w="151454" h="209407" extrusionOk="0">
                <a:moveTo>
                  <a:pt x="75727" y="21064"/>
                </a:moveTo>
                <a:cubicBezTo>
                  <a:pt x="97907" y="21064"/>
                  <a:pt x="115937" y="39094"/>
                  <a:pt x="115937" y="61245"/>
                </a:cubicBezTo>
                <a:lnTo>
                  <a:pt x="115937" y="91410"/>
                </a:lnTo>
                <a:cubicBezTo>
                  <a:pt x="102744" y="88577"/>
                  <a:pt x="89235" y="87146"/>
                  <a:pt x="75756" y="87146"/>
                </a:cubicBezTo>
                <a:cubicBezTo>
                  <a:pt x="62276" y="87146"/>
                  <a:pt x="48768" y="88577"/>
                  <a:pt x="35546" y="91410"/>
                </a:cubicBezTo>
                <a:lnTo>
                  <a:pt x="35546" y="61245"/>
                </a:lnTo>
                <a:cubicBezTo>
                  <a:pt x="35546" y="39094"/>
                  <a:pt x="53576" y="21064"/>
                  <a:pt x="75727" y="21064"/>
                </a:cubicBezTo>
                <a:close/>
                <a:moveTo>
                  <a:pt x="75727" y="115793"/>
                </a:moveTo>
                <a:cubicBezTo>
                  <a:pt x="84943" y="115793"/>
                  <a:pt x="92412" y="123234"/>
                  <a:pt x="92412" y="132478"/>
                </a:cubicBezTo>
                <a:cubicBezTo>
                  <a:pt x="92412" y="138574"/>
                  <a:pt x="88978" y="143697"/>
                  <a:pt x="84084" y="146588"/>
                </a:cubicBezTo>
                <a:lnTo>
                  <a:pt x="84084" y="174148"/>
                </a:lnTo>
                <a:cubicBezTo>
                  <a:pt x="84084" y="178784"/>
                  <a:pt x="80363" y="182505"/>
                  <a:pt x="75727" y="182505"/>
                </a:cubicBezTo>
                <a:cubicBezTo>
                  <a:pt x="71119" y="182505"/>
                  <a:pt x="67399" y="178784"/>
                  <a:pt x="67399" y="174148"/>
                </a:cubicBezTo>
                <a:lnTo>
                  <a:pt x="67399" y="146588"/>
                </a:lnTo>
                <a:cubicBezTo>
                  <a:pt x="62505" y="143697"/>
                  <a:pt x="59071" y="138574"/>
                  <a:pt x="59071" y="132478"/>
                </a:cubicBezTo>
                <a:cubicBezTo>
                  <a:pt x="59071" y="123234"/>
                  <a:pt x="66540" y="115793"/>
                  <a:pt x="75727" y="115793"/>
                </a:cubicBezTo>
                <a:close/>
                <a:moveTo>
                  <a:pt x="75727" y="0"/>
                </a:moveTo>
                <a:cubicBezTo>
                  <a:pt x="41985" y="0"/>
                  <a:pt x="14511" y="27474"/>
                  <a:pt x="14511" y="61245"/>
                </a:cubicBezTo>
                <a:lnTo>
                  <a:pt x="14511" y="96218"/>
                </a:lnTo>
                <a:cubicBezTo>
                  <a:pt x="14511" y="96619"/>
                  <a:pt x="14024" y="97277"/>
                  <a:pt x="13623" y="97420"/>
                </a:cubicBezTo>
                <a:cubicBezTo>
                  <a:pt x="10304" y="98507"/>
                  <a:pt x="7613" y="99480"/>
                  <a:pt x="5152" y="100425"/>
                </a:cubicBezTo>
                <a:cubicBezTo>
                  <a:pt x="2233" y="101541"/>
                  <a:pt x="1" y="104804"/>
                  <a:pt x="1" y="107980"/>
                </a:cubicBezTo>
                <a:lnTo>
                  <a:pt x="1" y="188343"/>
                </a:lnTo>
                <a:cubicBezTo>
                  <a:pt x="1" y="191520"/>
                  <a:pt x="2204" y="194782"/>
                  <a:pt x="5124" y="195927"/>
                </a:cubicBezTo>
                <a:cubicBezTo>
                  <a:pt x="27704" y="204856"/>
                  <a:pt x="51458" y="209407"/>
                  <a:pt x="75727" y="209407"/>
                </a:cubicBezTo>
                <a:cubicBezTo>
                  <a:pt x="100025" y="209407"/>
                  <a:pt x="123779" y="204856"/>
                  <a:pt x="146359" y="195927"/>
                </a:cubicBezTo>
                <a:cubicBezTo>
                  <a:pt x="149279" y="194782"/>
                  <a:pt x="151454" y="191520"/>
                  <a:pt x="151454" y="188343"/>
                </a:cubicBezTo>
                <a:lnTo>
                  <a:pt x="151454" y="107980"/>
                </a:lnTo>
                <a:cubicBezTo>
                  <a:pt x="151454" y="104804"/>
                  <a:pt x="149250" y="101541"/>
                  <a:pt x="146302" y="100425"/>
                </a:cubicBezTo>
                <a:cubicBezTo>
                  <a:pt x="143841" y="99480"/>
                  <a:pt x="141151" y="98507"/>
                  <a:pt x="137859" y="97420"/>
                </a:cubicBezTo>
                <a:cubicBezTo>
                  <a:pt x="137459" y="97277"/>
                  <a:pt x="136972" y="96619"/>
                  <a:pt x="136972" y="96218"/>
                </a:cubicBezTo>
                <a:lnTo>
                  <a:pt x="136972" y="61245"/>
                </a:lnTo>
                <a:cubicBezTo>
                  <a:pt x="136972" y="27474"/>
                  <a:pt x="109498" y="0"/>
                  <a:pt x="75727" y="0"/>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 name="Google Shape;56;p4"/>
          <p:cNvGrpSpPr/>
          <p:nvPr/>
        </p:nvGrpSpPr>
        <p:grpSpPr>
          <a:xfrm>
            <a:off x="634834" y="167148"/>
            <a:ext cx="191249" cy="182796"/>
            <a:chOff x="7763975" y="896450"/>
            <a:chExt cx="835878" cy="798933"/>
          </a:xfrm>
        </p:grpSpPr>
        <p:sp>
          <p:nvSpPr>
            <p:cNvPr id="57" name="Google Shape;57;p4"/>
            <p:cNvSpPr/>
            <p:nvPr/>
          </p:nvSpPr>
          <p:spPr>
            <a:xfrm>
              <a:off x="7763975" y="1162717"/>
              <a:ext cx="278700" cy="266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4"/>
            <p:cNvSpPr/>
            <p:nvPr/>
          </p:nvSpPr>
          <p:spPr>
            <a:xfrm>
              <a:off x="8042582" y="1428983"/>
              <a:ext cx="278700" cy="266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4"/>
            <p:cNvSpPr/>
            <p:nvPr/>
          </p:nvSpPr>
          <p:spPr>
            <a:xfrm>
              <a:off x="8321153" y="1162717"/>
              <a:ext cx="278700" cy="266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4"/>
            <p:cNvSpPr/>
            <p:nvPr/>
          </p:nvSpPr>
          <p:spPr>
            <a:xfrm>
              <a:off x="8042582" y="896450"/>
              <a:ext cx="278700" cy="266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 name="Google Shape;61;p4"/>
          <p:cNvGrpSpPr/>
          <p:nvPr/>
        </p:nvGrpSpPr>
        <p:grpSpPr>
          <a:xfrm flipH="1">
            <a:off x="8680101" y="933095"/>
            <a:ext cx="278682" cy="266364"/>
            <a:chOff x="7763975" y="896450"/>
            <a:chExt cx="835878" cy="798933"/>
          </a:xfrm>
        </p:grpSpPr>
        <p:sp>
          <p:nvSpPr>
            <p:cNvPr id="62" name="Google Shape;62;p4"/>
            <p:cNvSpPr/>
            <p:nvPr/>
          </p:nvSpPr>
          <p:spPr>
            <a:xfrm>
              <a:off x="7763975" y="1162717"/>
              <a:ext cx="278700" cy="266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4"/>
            <p:cNvSpPr/>
            <p:nvPr/>
          </p:nvSpPr>
          <p:spPr>
            <a:xfrm>
              <a:off x="8042582" y="1428983"/>
              <a:ext cx="278700" cy="266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4"/>
            <p:cNvSpPr/>
            <p:nvPr/>
          </p:nvSpPr>
          <p:spPr>
            <a:xfrm>
              <a:off x="8321153" y="1162717"/>
              <a:ext cx="278700" cy="266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4"/>
            <p:cNvSpPr/>
            <p:nvPr/>
          </p:nvSpPr>
          <p:spPr>
            <a:xfrm>
              <a:off x="8042582" y="896450"/>
              <a:ext cx="278700" cy="266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4"/>
          <p:cNvSpPr/>
          <p:nvPr/>
        </p:nvSpPr>
        <p:spPr>
          <a:xfrm flipH="1">
            <a:off x="8633496" y="282528"/>
            <a:ext cx="371820" cy="514094"/>
          </a:xfrm>
          <a:custGeom>
            <a:avLst/>
            <a:gdLst/>
            <a:ahLst/>
            <a:cxnLst/>
            <a:rect l="l" t="t" r="r" b="b"/>
            <a:pathLst>
              <a:path w="151454" h="209407" extrusionOk="0">
                <a:moveTo>
                  <a:pt x="75727" y="21064"/>
                </a:moveTo>
                <a:cubicBezTo>
                  <a:pt x="97907" y="21064"/>
                  <a:pt x="115937" y="39094"/>
                  <a:pt x="115937" y="61245"/>
                </a:cubicBezTo>
                <a:lnTo>
                  <a:pt x="115937" y="91410"/>
                </a:lnTo>
                <a:cubicBezTo>
                  <a:pt x="102744" y="88577"/>
                  <a:pt x="89235" y="87146"/>
                  <a:pt x="75756" y="87146"/>
                </a:cubicBezTo>
                <a:cubicBezTo>
                  <a:pt x="62276" y="87146"/>
                  <a:pt x="48768" y="88577"/>
                  <a:pt x="35546" y="91410"/>
                </a:cubicBezTo>
                <a:lnTo>
                  <a:pt x="35546" y="61245"/>
                </a:lnTo>
                <a:cubicBezTo>
                  <a:pt x="35546" y="39094"/>
                  <a:pt x="53576" y="21064"/>
                  <a:pt x="75727" y="21064"/>
                </a:cubicBezTo>
                <a:close/>
                <a:moveTo>
                  <a:pt x="75727" y="115793"/>
                </a:moveTo>
                <a:cubicBezTo>
                  <a:pt x="84943" y="115793"/>
                  <a:pt x="92412" y="123234"/>
                  <a:pt x="92412" y="132478"/>
                </a:cubicBezTo>
                <a:cubicBezTo>
                  <a:pt x="92412" y="138574"/>
                  <a:pt x="88978" y="143697"/>
                  <a:pt x="84084" y="146588"/>
                </a:cubicBezTo>
                <a:lnTo>
                  <a:pt x="84084" y="174148"/>
                </a:lnTo>
                <a:cubicBezTo>
                  <a:pt x="84084" y="178784"/>
                  <a:pt x="80363" y="182505"/>
                  <a:pt x="75727" y="182505"/>
                </a:cubicBezTo>
                <a:cubicBezTo>
                  <a:pt x="71119" y="182505"/>
                  <a:pt x="67399" y="178784"/>
                  <a:pt x="67399" y="174148"/>
                </a:cubicBezTo>
                <a:lnTo>
                  <a:pt x="67399" y="146588"/>
                </a:lnTo>
                <a:cubicBezTo>
                  <a:pt x="62505" y="143697"/>
                  <a:pt x="59071" y="138574"/>
                  <a:pt x="59071" y="132478"/>
                </a:cubicBezTo>
                <a:cubicBezTo>
                  <a:pt x="59071" y="123234"/>
                  <a:pt x="66540" y="115793"/>
                  <a:pt x="75727" y="115793"/>
                </a:cubicBezTo>
                <a:close/>
                <a:moveTo>
                  <a:pt x="75727" y="0"/>
                </a:moveTo>
                <a:cubicBezTo>
                  <a:pt x="41985" y="0"/>
                  <a:pt x="14511" y="27474"/>
                  <a:pt x="14511" y="61245"/>
                </a:cubicBezTo>
                <a:lnTo>
                  <a:pt x="14511" y="96218"/>
                </a:lnTo>
                <a:cubicBezTo>
                  <a:pt x="14511" y="96619"/>
                  <a:pt x="14024" y="97277"/>
                  <a:pt x="13623" y="97420"/>
                </a:cubicBezTo>
                <a:cubicBezTo>
                  <a:pt x="10304" y="98507"/>
                  <a:pt x="7613" y="99480"/>
                  <a:pt x="5152" y="100425"/>
                </a:cubicBezTo>
                <a:cubicBezTo>
                  <a:pt x="2233" y="101541"/>
                  <a:pt x="1" y="104804"/>
                  <a:pt x="1" y="107980"/>
                </a:cubicBezTo>
                <a:lnTo>
                  <a:pt x="1" y="188343"/>
                </a:lnTo>
                <a:cubicBezTo>
                  <a:pt x="1" y="191520"/>
                  <a:pt x="2204" y="194782"/>
                  <a:pt x="5124" y="195927"/>
                </a:cubicBezTo>
                <a:cubicBezTo>
                  <a:pt x="27704" y="204856"/>
                  <a:pt x="51458" y="209407"/>
                  <a:pt x="75727" y="209407"/>
                </a:cubicBezTo>
                <a:cubicBezTo>
                  <a:pt x="100025" y="209407"/>
                  <a:pt x="123779" y="204856"/>
                  <a:pt x="146359" y="195927"/>
                </a:cubicBezTo>
                <a:cubicBezTo>
                  <a:pt x="149279" y="194782"/>
                  <a:pt x="151454" y="191520"/>
                  <a:pt x="151454" y="188343"/>
                </a:cubicBezTo>
                <a:lnTo>
                  <a:pt x="151454" y="107980"/>
                </a:lnTo>
                <a:cubicBezTo>
                  <a:pt x="151454" y="104804"/>
                  <a:pt x="149250" y="101541"/>
                  <a:pt x="146302" y="100425"/>
                </a:cubicBezTo>
                <a:cubicBezTo>
                  <a:pt x="143841" y="99480"/>
                  <a:pt x="141151" y="98507"/>
                  <a:pt x="137859" y="97420"/>
                </a:cubicBezTo>
                <a:cubicBezTo>
                  <a:pt x="137459" y="97277"/>
                  <a:pt x="136972" y="96619"/>
                  <a:pt x="136972" y="96218"/>
                </a:cubicBezTo>
                <a:lnTo>
                  <a:pt x="136972" y="61245"/>
                </a:lnTo>
                <a:cubicBezTo>
                  <a:pt x="136972" y="27474"/>
                  <a:pt x="109498" y="0"/>
                  <a:pt x="75727" y="0"/>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 name="Google Shape;67;p4"/>
          <p:cNvGrpSpPr/>
          <p:nvPr/>
        </p:nvGrpSpPr>
        <p:grpSpPr>
          <a:xfrm flipH="1">
            <a:off x="8317950" y="167148"/>
            <a:ext cx="191249" cy="182796"/>
            <a:chOff x="7763975" y="896450"/>
            <a:chExt cx="835878" cy="798933"/>
          </a:xfrm>
        </p:grpSpPr>
        <p:sp>
          <p:nvSpPr>
            <p:cNvPr id="68" name="Google Shape;68;p4"/>
            <p:cNvSpPr/>
            <p:nvPr/>
          </p:nvSpPr>
          <p:spPr>
            <a:xfrm>
              <a:off x="7763975" y="1162717"/>
              <a:ext cx="278700" cy="266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a:off x="8042582" y="1428983"/>
              <a:ext cx="278700" cy="266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4"/>
            <p:cNvSpPr/>
            <p:nvPr/>
          </p:nvSpPr>
          <p:spPr>
            <a:xfrm>
              <a:off x="8321153" y="1162717"/>
              <a:ext cx="278700" cy="266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4"/>
            <p:cNvSpPr/>
            <p:nvPr/>
          </p:nvSpPr>
          <p:spPr>
            <a:xfrm>
              <a:off x="8042582" y="896450"/>
              <a:ext cx="278700" cy="266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 name="Google Shape;72;p4"/>
          <p:cNvGrpSpPr/>
          <p:nvPr/>
        </p:nvGrpSpPr>
        <p:grpSpPr>
          <a:xfrm flipH="1">
            <a:off x="8633505" y="4457462"/>
            <a:ext cx="316213" cy="302236"/>
            <a:chOff x="7763975" y="896450"/>
            <a:chExt cx="835878" cy="798933"/>
          </a:xfrm>
        </p:grpSpPr>
        <p:sp>
          <p:nvSpPr>
            <p:cNvPr id="73" name="Google Shape;73;p4"/>
            <p:cNvSpPr/>
            <p:nvPr/>
          </p:nvSpPr>
          <p:spPr>
            <a:xfrm>
              <a:off x="7763975" y="1162717"/>
              <a:ext cx="278700" cy="266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4"/>
            <p:cNvSpPr/>
            <p:nvPr/>
          </p:nvSpPr>
          <p:spPr>
            <a:xfrm>
              <a:off x="8042582" y="1428983"/>
              <a:ext cx="278700" cy="266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p:nvPr/>
          </p:nvSpPr>
          <p:spPr>
            <a:xfrm>
              <a:off x="8321153" y="1162717"/>
              <a:ext cx="278700" cy="266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4"/>
            <p:cNvSpPr/>
            <p:nvPr/>
          </p:nvSpPr>
          <p:spPr>
            <a:xfrm>
              <a:off x="8042582" y="896450"/>
              <a:ext cx="278700" cy="266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 name="Google Shape;77;p4"/>
          <p:cNvGrpSpPr/>
          <p:nvPr/>
        </p:nvGrpSpPr>
        <p:grpSpPr>
          <a:xfrm flipH="1">
            <a:off x="194280" y="4457462"/>
            <a:ext cx="316213" cy="302236"/>
            <a:chOff x="7763975" y="896450"/>
            <a:chExt cx="835878" cy="798933"/>
          </a:xfrm>
        </p:grpSpPr>
        <p:sp>
          <p:nvSpPr>
            <p:cNvPr id="78" name="Google Shape;78;p4"/>
            <p:cNvSpPr/>
            <p:nvPr/>
          </p:nvSpPr>
          <p:spPr>
            <a:xfrm>
              <a:off x="7763975" y="1162717"/>
              <a:ext cx="278700" cy="266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4"/>
            <p:cNvSpPr/>
            <p:nvPr/>
          </p:nvSpPr>
          <p:spPr>
            <a:xfrm>
              <a:off x="8042582" y="1428983"/>
              <a:ext cx="278700" cy="266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4"/>
            <p:cNvSpPr/>
            <p:nvPr/>
          </p:nvSpPr>
          <p:spPr>
            <a:xfrm>
              <a:off x="8321153" y="1162717"/>
              <a:ext cx="278700" cy="266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4"/>
            <p:cNvSpPr/>
            <p:nvPr/>
          </p:nvSpPr>
          <p:spPr>
            <a:xfrm>
              <a:off x="8042582" y="896450"/>
              <a:ext cx="278700" cy="266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88"/>
        <p:cNvGrpSpPr/>
        <p:nvPr/>
      </p:nvGrpSpPr>
      <p:grpSpPr>
        <a:xfrm>
          <a:off x="0" y="0"/>
          <a:ext cx="0" cy="0"/>
          <a:chOff x="0" y="0"/>
          <a:chExt cx="0" cy="0"/>
        </a:xfrm>
      </p:grpSpPr>
      <p:sp>
        <p:nvSpPr>
          <p:cNvPr id="189" name="Google Shape;189;p7"/>
          <p:cNvSpPr txBox="1">
            <a:spLocks noGrp="1"/>
          </p:cNvSpPr>
          <p:nvPr>
            <p:ph type="title"/>
          </p:nvPr>
        </p:nvSpPr>
        <p:spPr>
          <a:xfrm>
            <a:off x="4175400" y="873625"/>
            <a:ext cx="4255200" cy="9885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0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90" name="Google Shape;190;p7"/>
          <p:cNvSpPr txBox="1">
            <a:spLocks noGrp="1"/>
          </p:cNvSpPr>
          <p:nvPr>
            <p:ph type="subTitle" idx="1"/>
          </p:nvPr>
        </p:nvSpPr>
        <p:spPr>
          <a:xfrm>
            <a:off x="4175400" y="1956325"/>
            <a:ext cx="4255200" cy="2214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2"/>
              </a:buClr>
              <a:buSzPts val="1400"/>
              <a:buChar char="●"/>
              <a:defRPr/>
            </a:lvl1pPr>
            <a:lvl2pPr lvl="1" algn="ctr" rtl="0">
              <a:lnSpc>
                <a:spcPct val="100000"/>
              </a:lnSpc>
              <a:spcBef>
                <a:spcPts val="0"/>
              </a:spcBef>
              <a:spcAft>
                <a:spcPts val="0"/>
              </a:spcAft>
              <a:buSzPts val="1400"/>
              <a:buChar char="○"/>
              <a:defRPr sz="1800"/>
            </a:lvl2pPr>
            <a:lvl3pPr lvl="2" algn="ctr" rtl="0">
              <a:lnSpc>
                <a:spcPct val="100000"/>
              </a:lnSpc>
              <a:spcBef>
                <a:spcPts val="0"/>
              </a:spcBef>
              <a:spcAft>
                <a:spcPts val="0"/>
              </a:spcAft>
              <a:buSzPts val="1400"/>
              <a:buChar char="■"/>
              <a:defRPr sz="1800"/>
            </a:lvl3pPr>
            <a:lvl4pPr lvl="3" algn="ctr" rtl="0">
              <a:lnSpc>
                <a:spcPct val="100000"/>
              </a:lnSpc>
              <a:spcBef>
                <a:spcPts val="0"/>
              </a:spcBef>
              <a:spcAft>
                <a:spcPts val="0"/>
              </a:spcAft>
              <a:buSzPts val="1400"/>
              <a:buChar char="●"/>
              <a:defRPr sz="1800"/>
            </a:lvl4pPr>
            <a:lvl5pPr lvl="4" algn="ctr" rtl="0">
              <a:lnSpc>
                <a:spcPct val="100000"/>
              </a:lnSpc>
              <a:spcBef>
                <a:spcPts val="0"/>
              </a:spcBef>
              <a:spcAft>
                <a:spcPts val="0"/>
              </a:spcAft>
              <a:buSzPts val="1400"/>
              <a:buChar char="○"/>
              <a:defRPr sz="1800"/>
            </a:lvl5pPr>
            <a:lvl6pPr lvl="5" algn="ctr" rtl="0">
              <a:lnSpc>
                <a:spcPct val="100000"/>
              </a:lnSpc>
              <a:spcBef>
                <a:spcPts val="0"/>
              </a:spcBef>
              <a:spcAft>
                <a:spcPts val="0"/>
              </a:spcAft>
              <a:buSzPts val="1400"/>
              <a:buChar char="■"/>
              <a:defRPr sz="1800"/>
            </a:lvl6pPr>
            <a:lvl7pPr lvl="6" algn="ctr" rtl="0">
              <a:lnSpc>
                <a:spcPct val="100000"/>
              </a:lnSpc>
              <a:spcBef>
                <a:spcPts val="0"/>
              </a:spcBef>
              <a:spcAft>
                <a:spcPts val="0"/>
              </a:spcAft>
              <a:buSzPts val="1400"/>
              <a:buChar char="●"/>
              <a:defRPr sz="1800"/>
            </a:lvl7pPr>
            <a:lvl8pPr lvl="7" algn="ctr" rtl="0">
              <a:lnSpc>
                <a:spcPct val="100000"/>
              </a:lnSpc>
              <a:spcBef>
                <a:spcPts val="0"/>
              </a:spcBef>
              <a:spcAft>
                <a:spcPts val="0"/>
              </a:spcAft>
              <a:buSzPts val="1400"/>
              <a:buChar char="○"/>
              <a:defRPr sz="1800"/>
            </a:lvl8pPr>
            <a:lvl9pPr lvl="8" algn="ctr" rtl="0">
              <a:lnSpc>
                <a:spcPct val="100000"/>
              </a:lnSpc>
              <a:spcBef>
                <a:spcPts val="0"/>
              </a:spcBef>
              <a:spcAft>
                <a:spcPts val="0"/>
              </a:spcAft>
              <a:buSzPts val="1400"/>
              <a:buChar char="■"/>
              <a:defRPr sz="1800"/>
            </a:lvl9pPr>
          </a:lstStyle>
          <a:p>
            <a:endParaRPr/>
          </a:p>
        </p:txBody>
      </p:sp>
      <p:sp>
        <p:nvSpPr>
          <p:cNvPr id="191" name="Google Shape;191;p7"/>
          <p:cNvSpPr/>
          <p:nvPr/>
        </p:nvSpPr>
        <p:spPr>
          <a:xfrm>
            <a:off x="8518900" y="189975"/>
            <a:ext cx="347208" cy="480066"/>
          </a:xfrm>
          <a:custGeom>
            <a:avLst/>
            <a:gdLst/>
            <a:ahLst/>
            <a:cxnLst/>
            <a:rect l="l" t="t" r="r" b="b"/>
            <a:pathLst>
              <a:path w="151454" h="209407" extrusionOk="0">
                <a:moveTo>
                  <a:pt x="75727" y="21064"/>
                </a:moveTo>
                <a:cubicBezTo>
                  <a:pt x="97907" y="21064"/>
                  <a:pt x="115937" y="39094"/>
                  <a:pt x="115937" y="61245"/>
                </a:cubicBezTo>
                <a:lnTo>
                  <a:pt x="115937" y="91410"/>
                </a:lnTo>
                <a:cubicBezTo>
                  <a:pt x="102744" y="88577"/>
                  <a:pt x="89235" y="87146"/>
                  <a:pt x="75756" y="87146"/>
                </a:cubicBezTo>
                <a:cubicBezTo>
                  <a:pt x="62276" y="87146"/>
                  <a:pt x="48768" y="88577"/>
                  <a:pt x="35546" y="91410"/>
                </a:cubicBezTo>
                <a:lnTo>
                  <a:pt x="35546" y="61245"/>
                </a:lnTo>
                <a:cubicBezTo>
                  <a:pt x="35546" y="39094"/>
                  <a:pt x="53576" y="21064"/>
                  <a:pt x="75727" y="21064"/>
                </a:cubicBezTo>
                <a:close/>
                <a:moveTo>
                  <a:pt x="75727" y="115793"/>
                </a:moveTo>
                <a:cubicBezTo>
                  <a:pt x="84943" y="115793"/>
                  <a:pt x="92412" y="123234"/>
                  <a:pt x="92412" y="132478"/>
                </a:cubicBezTo>
                <a:cubicBezTo>
                  <a:pt x="92412" y="138574"/>
                  <a:pt x="88978" y="143697"/>
                  <a:pt x="84084" y="146588"/>
                </a:cubicBezTo>
                <a:lnTo>
                  <a:pt x="84084" y="174148"/>
                </a:lnTo>
                <a:cubicBezTo>
                  <a:pt x="84084" y="178784"/>
                  <a:pt x="80363" y="182505"/>
                  <a:pt x="75727" y="182505"/>
                </a:cubicBezTo>
                <a:cubicBezTo>
                  <a:pt x="71119" y="182505"/>
                  <a:pt x="67399" y="178784"/>
                  <a:pt x="67399" y="174148"/>
                </a:cubicBezTo>
                <a:lnTo>
                  <a:pt x="67399" y="146588"/>
                </a:lnTo>
                <a:cubicBezTo>
                  <a:pt x="62505" y="143697"/>
                  <a:pt x="59071" y="138574"/>
                  <a:pt x="59071" y="132478"/>
                </a:cubicBezTo>
                <a:cubicBezTo>
                  <a:pt x="59071" y="123234"/>
                  <a:pt x="66540" y="115793"/>
                  <a:pt x="75727" y="115793"/>
                </a:cubicBezTo>
                <a:close/>
                <a:moveTo>
                  <a:pt x="75727" y="0"/>
                </a:moveTo>
                <a:cubicBezTo>
                  <a:pt x="41985" y="0"/>
                  <a:pt x="14511" y="27474"/>
                  <a:pt x="14511" y="61245"/>
                </a:cubicBezTo>
                <a:lnTo>
                  <a:pt x="14511" y="96218"/>
                </a:lnTo>
                <a:cubicBezTo>
                  <a:pt x="14511" y="96619"/>
                  <a:pt x="14024" y="97277"/>
                  <a:pt x="13623" y="97420"/>
                </a:cubicBezTo>
                <a:cubicBezTo>
                  <a:pt x="10304" y="98507"/>
                  <a:pt x="7613" y="99480"/>
                  <a:pt x="5152" y="100425"/>
                </a:cubicBezTo>
                <a:cubicBezTo>
                  <a:pt x="2233" y="101541"/>
                  <a:pt x="1" y="104804"/>
                  <a:pt x="1" y="107980"/>
                </a:cubicBezTo>
                <a:lnTo>
                  <a:pt x="1" y="188343"/>
                </a:lnTo>
                <a:cubicBezTo>
                  <a:pt x="1" y="191520"/>
                  <a:pt x="2204" y="194782"/>
                  <a:pt x="5124" y="195927"/>
                </a:cubicBezTo>
                <a:cubicBezTo>
                  <a:pt x="27704" y="204856"/>
                  <a:pt x="51458" y="209407"/>
                  <a:pt x="75727" y="209407"/>
                </a:cubicBezTo>
                <a:cubicBezTo>
                  <a:pt x="100025" y="209407"/>
                  <a:pt x="123779" y="204856"/>
                  <a:pt x="146359" y="195927"/>
                </a:cubicBezTo>
                <a:cubicBezTo>
                  <a:pt x="149279" y="194782"/>
                  <a:pt x="151454" y="191520"/>
                  <a:pt x="151454" y="188343"/>
                </a:cubicBezTo>
                <a:lnTo>
                  <a:pt x="151454" y="107980"/>
                </a:lnTo>
                <a:cubicBezTo>
                  <a:pt x="151454" y="104804"/>
                  <a:pt x="149250" y="101541"/>
                  <a:pt x="146302" y="100425"/>
                </a:cubicBezTo>
                <a:cubicBezTo>
                  <a:pt x="143841" y="99480"/>
                  <a:pt x="141151" y="98507"/>
                  <a:pt x="137859" y="97420"/>
                </a:cubicBezTo>
                <a:cubicBezTo>
                  <a:pt x="137459" y="97277"/>
                  <a:pt x="136972" y="96619"/>
                  <a:pt x="136972" y="96218"/>
                </a:cubicBezTo>
                <a:lnTo>
                  <a:pt x="136972" y="61245"/>
                </a:lnTo>
                <a:cubicBezTo>
                  <a:pt x="136972" y="27474"/>
                  <a:pt x="109498" y="0"/>
                  <a:pt x="75727" y="0"/>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2" name="Google Shape;192;p7"/>
          <p:cNvGrpSpPr/>
          <p:nvPr/>
        </p:nvGrpSpPr>
        <p:grpSpPr>
          <a:xfrm>
            <a:off x="8670744" y="1663091"/>
            <a:ext cx="347224" cy="331877"/>
            <a:chOff x="7763975" y="896450"/>
            <a:chExt cx="835878" cy="798933"/>
          </a:xfrm>
        </p:grpSpPr>
        <p:sp>
          <p:nvSpPr>
            <p:cNvPr id="193" name="Google Shape;193;p7"/>
            <p:cNvSpPr/>
            <p:nvPr/>
          </p:nvSpPr>
          <p:spPr>
            <a:xfrm>
              <a:off x="7763975" y="1162717"/>
              <a:ext cx="278700" cy="266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7"/>
            <p:cNvSpPr/>
            <p:nvPr/>
          </p:nvSpPr>
          <p:spPr>
            <a:xfrm>
              <a:off x="8042582" y="1428983"/>
              <a:ext cx="278700" cy="266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7"/>
            <p:cNvSpPr/>
            <p:nvPr/>
          </p:nvSpPr>
          <p:spPr>
            <a:xfrm>
              <a:off x="8321153" y="1162717"/>
              <a:ext cx="278700" cy="266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7"/>
            <p:cNvSpPr/>
            <p:nvPr/>
          </p:nvSpPr>
          <p:spPr>
            <a:xfrm>
              <a:off x="8042582" y="896450"/>
              <a:ext cx="278700" cy="266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7" name="Google Shape;197;p7"/>
          <p:cNvSpPr>
            <a:spLocks noGrp="1"/>
          </p:cNvSpPr>
          <p:nvPr>
            <p:ph type="pic" idx="2"/>
          </p:nvPr>
        </p:nvSpPr>
        <p:spPr>
          <a:xfrm>
            <a:off x="713223" y="539500"/>
            <a:ext cx="2765400" cy="4064700"/>
          </a:xfrm>
          <a:prstGeom prst="rect">
            <a:avLst/>
          </a:prstGeom>
          <a:noFill/>
          <a:ln w="9525" cap="flat" cmpd="sng">
            <a:solidFill>
              <a:schemeClr val="dk1"/>
            </a:solidFill>
            <a:prstDash val="solid"/>
            <a:round/>
            <a:headEnd type="none" w="sm" len="sm"/>
            <a:tailEnd type="none" w="sm" len="sm"/>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25"/>
        <p:cNvGrpSpPr/>
        <p:nvPr/>
      </p:nvGrpSpPr>
      <p:grpSpPr>
        <a:xfrm>
          <a:off x="0" y="0"/>
          <a:ext cx="0" cy="0"/>
          <a:chOff x="0" y="0"/>
          <a:chExt cx="0" cy="0"/>
        </a:xfrm>
      </p:grpSpPr>
      <p:sp>
        <p:nvSpPr>
          <p:cNvPr id="226" name="Google Shape;226;p10"/>
          <p:cNvSpPr txBox="1">
            <a:spLocks noGrp="1"/>
          </p:cNvSpPr>
          <p:nvPr>
            <p:ph type="title"/>
          </p:nvPr>
        </p:nvSpPr>
        <p:spPr>
          <a:xfrm>
            <a:off x="1219350" y="4124525"/>
            <a:ext cx="6705600" cy="484200"/>
          </a:xfrm>
          <a:prstGeom prst="rect">
            <a:avLst/>
          </a:prstGeom>
          <a:solidFill>
            <a:schemeClr val="dk2"/>
          </a:solidFill>
          <a:ln>
            <a:noFill/>
          </a:ln>
        </p:spPr>
        <p:txBody>
          <a:bodyPr spcFirstLastPara="1" wrap="square" lIns="91425" tIns="91425" rIns="91425" bIns="91425" anchor="t" anchorCtr="0">
            <a:noAutofit/>
          </a:bodyPr>
          <a:lstStyle>
            <a:lvl1pPr lvl="0" algn="ctr" rtl="0">
              <a:spcBef>
                <a:spcPts val="0"/>
              </a:spcBef>
              <a:spcAft>
                <a:spcPts val="0"/>
              </a:spcAft>
              <a:buSzPts val="3000"/>
              <a:buNone/>
              <a:defRPr sz="20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250"/>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251"/>
        <p:cNvGrpSpPr/>
        <p:nvPr/>
      </p:nvGrpSpPr>
      <p:grpSpPr>
        <a:xfrm>
          <a:off x="0" y="0"/>
          <a:ext cx="0" cy="0"/>
          <a:chOff x="0" y="0"/>
          <a:chExt cx="0" cy="0"/>
        </a:xfrm>
      </p:grpSpPr>
      <p:sp>
        <p:nvSpPr>
          <p:cNvPr id="252" name="Google Shape;252;p13"/>
          <p:cNvSpPr txBox="1">
            <a:spLocks noGrp="1"/>
          </p:cNvSpPr>
          <p:nvPr>
            <p:ph type="title" hasCustomPrompt="1"/>
          </p:nvPr>
        </p:nvSpPr>
        <p:spPr>
          <a:xfrm>
            <a:off x="1142012" y="1781713"/>
            <a:ext cx="646200" cy="593400"/>
          </a:xfrm>
          <a:prstGeom prst="rect">
            <a:avLst/>
          </a:prstGeom>
          <a:solidFill>
            <a:schemeClr val="dk2"/>
          </a:solidFill>
          <a:ln>
            <a:noFill/>
          </a:ln>
        </p:spPr>
        <p:txBody>
          <a:bodyPr spcFirstLastPara="1" wrap="square" lIns="91425" tIns="91425" rIns="91425" bIns="91425" anchor="ctr" anchorCtr="0">
            <a:noAutofit/>
          </a:bodyPr>
          <a:lstStyle>
            <a:lvl1pPr lvl="0" algn="ctr" rtl="0">
              <a:spcBef>
                <a:spcPts val="0"/>
              </a:spcBef>
              <a:spcAft>
                <a:spcPts val="0"/>
              </a:spcAft>
              <a:buClr>
                <a:schemeClr val="lt1"/>
              </a:buClr>
              <a:buSzPts val="3000"/>
              <a:buNone/>
              <a:defRPr sz="2500">
                <a:solidFill>
                  <a:schemeClr val="lt1"/>
                </a:solidFill>
              </a:defRPr>
            </a:lvl1pPr>
            <a:lvl2pPr lvl="1" rtl="0">
              <a:spcBef>
                <a:spcPts val="0"/>
              </a:spcBef>
              <a:spcAft>
                <a:spcPts val="0"/>
              </a:spcAft>
              <a:buClr>
                <a:schemeClr val="lt1"/>
              </a:buClr>
              <a:buSzPts val="3000"/>
              <a:buNone/>
              <a:defRPr sz="3000">
                <a:solidFill>
                  <a:schemeClr val="lt1"/>
                </a:solidFill>
              </a:defRPr>
            </a:lvl2pPr>
            <a:lvl3pPr lvl="2" rtl="0">
              <a:spcBef>
                <a:spcPts val="0"/>
              </a:spcBef>
              <a:spcAft>
                <a:spcPts val="0"/>
              </a:spcAft>
              <a:buClr>
                <a:schemeClr val="lt1"/>
              </a:buClr>
              <a:buSzPts val="3000"/>
              <a:buNone/>
              <a:defRPr sz="3000">
                <a:solidFill>
                  <a:schemeClr val="lt1"/>
                </a:solidFill>
              </a:defRPr>
            </a:lvl3pPr>
            <a:lvl4pPr lvl="3" rtl="0">
              <a:spcBef>
                <a:spcPts val="0"/>
              </a:spcBef>
              <a:spcAft>
                <a:spcPts val="0"/>
              </a:spcAft>
              <a:buClr>
                <a:schemeClr val="lt1"/>
              </a:buClr>
              <a:buSzPts val="3000"/>
              <a:buNone/>
              <a:defRPr sz="3000">
                <a:solidFill>
                  <a:schemeClr val="lt1"/>
                </a:solidFill>
              </a:defRPr>
            </a:lvl4pPr>
            <a:lvl5pPr lvl="4" rtl="0">
              <a:spcBef>
                <a:spcPts val="0"/>
              </a:spcBef>
              <a:spcAft>
                <a:spcPts val="0"/>
              </a:spcAft>
              <a:buClr>
                <a:schemeClr val="lt1"/>
              </a:buClr>
              <a:buSzPts val="3000"/>
              <a:buNone/>
              <a:defRPr sz="3000">
                <a:solidFill>
                  <a:schemeClr val="lt1"/>
                </a:solidFill>
              </a:defRPr>
            </a:lvl5pPr>
            <a:lvl6pPr lvl="5" rtl="0">
              <a:spcBef>
                <a:spcPts val="0"/>
              </a:spcBef>
              <a:spcAft>
                <a:spcPts val="0"/>
              </a:spcAft>
              <a:buClr>
                <a:schemeClr val="lt1"/>
              </a:buClr>
              <a:buSzPts val="3000"/>
              <a:buNone/>
              <a:defRPr sz="3000">
                <a:solidFill>
                  <a:schemeClr val="lt1"/>
                </a:solidFill>
              </a:defRPr>
            </a:lvl6pPr>
            <a:lvl7pPr lvl="6" rtl="0">
              <a:spcBef>
                <a:spcPts val="0"/>
              </a:spcBef>
              <a:spcAft>
                <a:spcPts val="0"/>
              </a:spcAft>
              <a:buClr>
                <a:schemeClr val="lt1"/>
              </a:buClr>
              <a:buSzPts val="3000"/>
              <a:buNone/>
              <a:defRPr sz="3000">
                <a:solidFill>
                  <a:schemeClr val="lt1"/>
                </a:solidFill>
              </a:defRPr>
            </a:lvl7pPr>
            <a:lvl8pPr lvl="7" rtl="0">
              <a:spcBef>
                <a:spcPts val="0"/>
              </a:spcBef>
              <a:spcAft>
                <a:spcPts val="0"/>
              </a:spcAft>
              <a:buClr>
                <a:schemeClr val="lt1"/>
              </a:buClr>
              <a:buSzPts val="3000"/>
              <a:buNone/>
              <a:defRPr sz="3000">
                <a:solidFill>
                  <a:schemeClr val="lt1"/>
                </a:solidFill>
              </a:defRPr>
            </a:lvl8pPr>
            <a:lvl9pPr lvl="8" rtl="0">
              <a:spcBef>
                <a:spcPts val="0"/>
              </a:spcBef>
              <a:spcAft>
                <a:spcPts val="0"/>
              </a:spcAft>
              <a:buClr>
                <a:schemeClr val="lt1"/>
              </a:buClr>
              <a:buSzPts val="3000"/>
              <a:buNone/>
              <a:defRPr sz="3000">
                <a:solidFill>
                  <a:schemeClr val="lt1"/>
                </a:solidFill>
              </a:defRPr>
            </a:lvl9pPr>
          </a:lstStyle>
          <a:p>
            <a:r>
              <a:t>xx%</a:t>
            </a:r>
          </a:p>
        </p:txBody>
      </p:sp>
      <p:sp>
        <p:nvSpPr>
          <p:cNvPr id="253" name="Google Shape;253;p13"/>
          <p:cNvSpPr txBox="1">
            <a:spLocks noGrp="1"/>
          </p:cNvSpPr>
          <p:nvPr>
            <p:ph type="subTitle" idx="1"/>
          </p:nvPr>
        </p:nvSpPr>
        <p:spPr>
          <a:xfrm>
            <a:off x="1808550" y="1920560"/>
            <a:ext cx="2409600" cy="484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400"/>
              <a:buNone/>
              <a:defRPr sz="1400"/>
            </a:lvl1pPr>
            <a:lvl2pPr lvl="1" rtl="0">
              <a:lnSpc>
                <a:spcPct val="100000"/>
              </a:lnSpc>
              <a:spcBef>
                <a:spcPts val="0"/>
              </a:spcBef>
              <a:spcAft>
                <a:spcPts val="0"/>
              </a:spcAft>
              <a:buClr>
                <a:schemeClr val="lt1"/>
              </a:buClr>
              <a:buSzPts val="1400"/>
              <a:buNone/>
              <a:defRPr>
                <a:solidFill>
                  <a:schemeClr val="lt1"/>
                </a:solidFill>
              </a:defRPr>
            </a:lvl2pPr>
            <a:lvl3pPr lvl="2" rtl="0">
              <a:lnSpc>
                <a:spcPct val="100000"/>
              </a:lnSpc>
              <a:spcBef>
                <a:spcPts val="0"/>
              </a:spcBef>
              <a:spcAft>
                <a:spcPts val="0"/>
              </a:spcAft>
              <a:buClr>
                <a:schemeClr val="lt1"/>
              </a:buClr>
              <a:buSzPts val="1400"/>
              <a:buNone/>
              <a:defRPr>
                <a:solidFill>
                  <a:schemeClr val="lt1"/>
                </a:solidFill>
              </a:defRPr>
            </a:lvl3pPr>
            <a:lvl4pPr lvl="3" rtl="0">
              <a:lnSpc>
                <a:spcPct val="100000"/>
              </a:lnSpc>
              <a:spcBef>
                <a:spcPts val="0"/>
              </a:spcBef>
              <a:spcAft>
                <a:spcPts val="0"/>
              </a:spcAft>
              <a:buClr>
                <a:schemeClr val="lt1"/>
              </a:buClr>
              <a:buSzPts val="1400"/>
              <a:buNone/>
              <a:defRPr>
                <a:solidFill>
                  <a:schemeClr val="lt1"/>
                </a:solidFill>
              </a:defRPr>
            </a:lvl4pPr>
            <a:lvl5pPr lvl="4" rtl="0">
              <a:lnSpc>
                <a:spcPct val="100000"/>
              </a:lnSpc>
              <a:spcBef>
                <a:spcPts val="0"/>
              </a:spcBef>
              <a:spcAft>
                <a:spcPts val="0"/>
              </a:spcAft>
              <a:buClr>
                <a:schemeClr val="lt1"/>
              </a:buClr>
              <a:buSzPts val="1400"/>
              <a:buNone/>
              <a:defRPr>
                <a:solidFill>
                  <a:schemeClr val="lt1"/>
                </a:solidFill>
              </a:defRPr>
            </a:lvl5pPr>
            <a:lvl6pPr lvl="5" rtl="0">
              <a:lnSpc>
                <a:spcPct val="100000"/>
              </a:lnSpc>
              <a:spcBef>
                <a:spcPts val="0"/>
              </a:spcBef>
              <a:spcAft>
                <a:spcPts val="0"/>
              </a:spcAft>
              <a:buClr>
                <a:schemeClr val="lt1"/>
              </a:buClr>
              <a:buSzPts val="1400"/>
              <a:buNone/>
              <a:defRPr>
                <a:solidFill>
                  <a:schemeClr val="lt1"/>
                </a:solidFill>
              </a:defRPr>
            </a:lvl6pPr>
            <a:lvl7pPr lvl="6" rtl="0">
              <a:lnSpc>
                <a:spcPct val="100000"/>
              </a:lnSpc>
              <a:spcBef>
                <a:spcPts val="0"/>
              </a:spcBef>
              <a:spcAft>
                <a:spcPts val="0"/>
              </a:spcAft>
              <a:buClr>
                <a:schemeClr val="lt1"/>
              </a:buClr>
              <a:buSzPts val="1400"/>
              <a:buNone/>
              <a:defRPr>
                <a:solidFill>
                  <a:schemeClr val="lt1"/>
                </a:solidFill>
              </a:defRPr>
            </a:lvl7pPr>
            <a:lvl8pPr lvl="7" rtl="0">
              <a:lnSpc>
                <a:spcPct val="100000"/>
              </a:lnSpc>
              <a:spcBef>
                <a:spcPts val="0"/>
              </a:spcBef>
              <a:spcAft>
                <a:spcPts val="0"/>
              </a:spcAft>
              <a:buClr>
                <a:schemeClr val="lt1"/>
              </a:buClr>
              <a:buSzPts val="1400"/>
              <a:buNone/>
              <a:defRPr>
                <a:solidFill>
                  <a:schemeClr val="lt1"/>
                </a:solidFill>
              </a:defRPr>
            </a:lvl8pPr>
            <a:lvl9pPr lvl="8" rtl="0">
              <a:lnSpc>
                <a:spcPct val="100000"/>
              </a:lnSpc>
              <a:spcBef>
                <a:spcPts val="0"/>
              </a:spcBef>
              <a:spcAft>
                <a:spcPts val="0"/>
              </a:spcAft>
              <a:buClr>
                <a:schemeClr val="lt1"/>
              </a:buClr>
              <a:buSzPts val="1400"/>
              <a:buNone/>
              <a:defRPr>
                <a:solidFill>
                  <a:schemeClr val="lt1"/>
                </a:solidFill>
              </a:defRPr>
            </a:lvl9pPr>
          </a:lstStyle>
          <a:p>
            <a:endParaRPr/>
          </a:p>
        </p:txBody>
      </p:sp>
      <p:sp>
        <p:nvSpPr>
          <p:cNvPr id="254" name="Google Shape;254;p13"/>
          <p:cNvSpPr txBox="1">
            <a:spLocks noGrp="1"/>
          </p:cNvSpPr>
          <p:nvPr>
            <p:ph type="title" idx="2" hasCustomPrompt="1"/>
          </p:nvPr>
        </p:nvSpPr>
        <p:spPr>
          <a:xfrm>
            <a:off x="5304325" y="1781713"/>
            <a:ext cx="646200" cy="593400"/>
          </a:xfrm>
          <a:prstGeom prst="rect">
            <a:avLst/>
          </a:prstGeom>
          <a:solidFill>
            <a:schemeClr val="dk2"/>
          </a:solidFill>
          <a:ln>
            <a:noFill/>
          </a:ln>
        </p:spPr>
        <p:txBody>
          <a:bodyPr spcFirstLastPara="1" wrap="square" lIns="91425" tIns="91425" rIns="91425" bIns="91425" anchor="ctr" anchorCtr="0">
            <a:noAutofit/>
          </a:bodyPr>
          <a:lstStyle>
            <a:lvl1pPr lvl="0" algn="ctr" rtl="0">
              <a:spcBef>
                <a:spcPts val="0"/>
              </a:spcBef>
              <a:spcAft>
                <a:spcPts val="0"/>
              </a:spcAft>
              <a:buClr>
                <a:schemeClr val="lt1"/>
              </a:buClr>
              <a:buSzPts val="3000"/>
              <a:buNone/>
              <a:defRPr sz="2500">
                <a:solidFill>
                  <a:schemeClr val="lt1"/>
                </a:solidFill>
              </a:defRPr>
            </a:lvl1pPr>
            <a:lvl2pPr lvl="1" rtl="0">
              <a:spcBef>
                <a:spcPts val="0"/>
              </a:spcBef>
              <a:spcAft>
                <a:spcPts val="0"/>
              </a:spcAft>
              <a:buClr>
                <a:schemeClr val="lt1"/>
              </a:buClr>
              <a:buSzPts val="3000"/>
              <a:buNone/>
              <a:defRPr sz="3000">
                <a:solidFill>
                  <a:schemeClr val="lt1"/>
                </a:solidFill>
              </a:defRPr>
            </a:lvl2pPr>
            <a:lvl3pPr lvl="2" rtl="0">
              <a:spcBef>
                <a:spcPts val="0"/>
              </a:spcBef>
              <a:spcAft>
                <a:spcPts val="0"/>
              </a:spcAft>
              <a:buClr>
                <a:schemeClr val="lt1"/>
              </a:buClr>
              <a:buSzPts val="3000"/>
              <a:buNone/>
              <a:defRPr sz="3000">
                <a:solidFill>
                  <a:schemeClr val="lt1"/>
                </a:solidFill>
              </a:defRPr>
            </a:lvl3pPr>
            <a:lvl4pPr lvl="3" rtl="0">
              <a:spcBef>
                <a:spcPts val="0"/>
              </a:spcBef>
              <a:spcAft>
                <a:spcPts val="0"/>
              </a:spcAft>
              <a:buClr>
                <a:schemeClr val="lt1"/>
              </a:buClr>
              <a:buSzPts val="3000"/>
              <a:buNone/>
              <a:defRPr sz="3000">
                <a:solidFill>
                  <a:schemeClr val="lt1"/>
                </a:solidFill>
              </a:defRPr>
            </a:lvl4pPr>
            <a:lvl5pPr lvl="4" rtl="0">
              <a:spcBef>
                <a:spcPts val="0"/>
              </a:spcBef>
              <a:spcAft>
                <a:spcPts val="0"/>
              </a:spcAft>
              <a:buClr>
                <a:schemeClr val="lt1"/>
              </a:buClr>
              <a:buSzPts val="3000"/>
              <a:buNone/>
              <a:defRPr sz="3000">
                <a:solidFill>
                  <a:schemeClr val="lt1"/>
                </a:solidFill>
              </a:defRPr>
            </a:lvl5pPr>
            <a:lvl6pPr lvl="5" rtl="0">
              <a:spcBef>
                <a:spcPts val="0"/>
              </a:spcBef>
              <a:spcAft>
                <a:spcPts val="0"/>
              </a:spcAft>
              <a:buClr>
                <a:schemeClr val="lt1"/>
              </a:buClr>
              <a:buSzPts val="3000"/>
              <a:buNone/>
              <a:defRPr sz="3000">
                <a:solidFill>
                  <a:schemeClr val="lt1"/>
                </a:solidFill>
              </a:defRPr>
            </a:lvl6pPr>
            <a:lvl7pPr lvl="6" rtl="0">
              <a:spcBef>
                <a:spcPts val="0"/>
              </a:spcBef>
              <a:spcAft>
                <a:spcPts val="0"/>
              </a:spcAft>
              <a:buClr>
                <a:schemeClr val="lt1"/>
              </a:buClr>
              <a:buSzPts val="3000"/>
              <a:buNone/>
              <a:defRPr sz="3000">
                <a:solidFill>
                  <a:schemeClr val="lt1"/>
                </a:solidFill>
              </a:defRPr>
            </a:lvl7pPr>
            <a:lvl8pPr lvl="7" rtl="0">
              <a:spcBef>
                <a:spcPts val="0"/>
              </a:spcBef>
              <a:spcAft>
                <a:spcPts val="0"/>
              </a:spcAft>
              <a:buClr>
                <a:schemeClr val="lt1"/>
              </a:buClr>
              <a:buSzPts val="3000"/>
              <a:buNone/>
              <a:defRPr sz="3000">
                <a:solidFill>
                  <a:schemeClr val="lt1"/>
                </a:solidFill>
              </a:defRPr>
            </a:lvl8pPr>
            <a:lvl9pPr lvl="8" rtl="0">
              <a:spcBef>
                <a:spcPts val="0"/>
              </a:spcBef>
              <a:spcAft>
                <a:spcPts val="0"/>
              </a:spcAft>
              <a:buClr>
                <a:schemeClr val="lt1"/>
              </a:buClr>
              <a:buSzPts val="3000"/>
              <a:buNone/>
              <a:defRPr sz="3000">
                <a:solidFill>
                  <a:schemeClr val="lt1"/>
                </a:solidFill>
              </a:defRPr>
            </a:lvl9pPr>
          </a:lstStyle>
          <a:p>
            <a:r>
              <a:t>xx%</a:t>
            </a:r>
          </a:p>
        </p:txBody>
      </p:sp>
      <p:sp>
        <p:nvSpPr>
          <p:cNvPr id="255" name="Google Shape;255;p13"/>
          <p:cNvSpPr txBox="1">
            <a:spLocks noGrp="1"/>
          </p:cNvSpPr>
          <p:nvPr>
            <p:ph type="subTitle" idx="3"/>
          </p:nvPr>
        </p:nvSpPr>
        <p:spPr>
          <a:xfrm>
            <a:off x="5950525" y="1920560"/>
            <a:ext cx="2409600" cy="484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400"/>
              <a:buNone/>
              <a:defRPr sz="1400"/>
            </a:lvl1pPr>
            <a:lvl2pPr lvl="1" rtl="0">
              <a:lnSpc>
                <a:spcPct val="100000"/>
              </a:lnSpc>
              <a:spcBef>
                <a:spcPts val="0"/>
              </a:spcBef>
              <a:spcAft>
                <a:spcPts val="0"/>
              </a:spcAft>
              <a:buClr>
                <a:schemeClr val="lt1"/>
              </a:buClr>
              <a:buSzPts val="1400"/>
              <a:buNone/>
              <a:defRPr>
                <a:solidFill>
                  <a:schemeClr val="lt1"/>
                </a:solidFill>
              </a:defRPr>
            </a:lvl2pPr>
            <a:lvl3pPr lvl="2" rtl="0">
              <a:lnSpc>
                <a:spcPct val="100000"/>
              </a:lnSpc>
              <a:spcBef>
                <a:spcPts val="0"/>
              </a:spcBef>
              <a:spcAft>
                <a:spcPts val="0"/>
              </a:spcAft>
              <a:buClr>
                <a:schemeClr val="lt1"/>
              </a:buClr>
              <a:buSzPts val="1400"/>
              <a:buNone/>
              <a:defRPr>
                <a:solidFill>
                  <a:schemeClr val="lt1"/>
                </a:solidFill>
              </a:defRPr>
            </a:lvl3pPr>
            <a:lvl4pPr lvl="3" rtl="0">
              <a:lnSpc>
                <a:spcPct val="100000"/>
              </a:lnSpc>
              <a:spcBef>
                <a:spcPts val="0"/>
              </a:spcBef>
              <a:spcAft>
                <a:spcPts val="0"/>
              </a:spcAft>
              <a:buClr>
                <a:schemeClr val="lt1"/>
              </a:buClr>
              <a:buSzPts val="1400"/>
              <a:buNone/>
              <a:defRPr>
                <a:solidFill>
                  <a:schemeClr val="lt1"/>
                </a:solidFill>
              </a:defRPr>
            </a:lvl4pPr>
            <a:lvl5pPr lvl="4" rtl="0">
              <a:lnSpc>
                <a:spcPct val="100000"/>
              </a:lnSpc>
              <a:spcBef>
                <a:spcPts val="0"/>
              </a:spcBef>
              <a:spcAft>
                <a:spcPts val="0"/>
              </a:spcAft>
              <a:buClr>
                <a:schemeClr val="lt1"/>
              </a:buClr>
              <a:buSzPts val="1400"/>
              <a:buNone/>
              <a:defRPr>
                <a:solidFill>
                  <a:schemeClr val="lt1"/>
                </a:solidFill>
              </a:defRPr>
            </a:lvl5pPr>
            <a:lvl6pPr lvl="5" rtl="0">
              <a:lnSpc>
                <a:spcPct val="100000"/>
              </a:lnSpc>
              <a:spcBef>
                <a:spcPts val="0"/>
              </a:spcBef>
              <a:spcAft>
                <a:spcPts val="0"/>
              </a:spcAft>
              <a:buClr>
                <a:schemeClr val="lt1"/>
              </a:buClr>
              <a:buSzPts val="1400"/>
              <a:buNone/>
              <a:defRPr>
                <a:solidFill>
                  <a:schemeClr val="lt1"/>
                </a:solidFill>
              </a:defRPr>
            </a:lvl6pPr>
            <a:lvl7pPr lvl="6" rtl="0">
              <a:lnSpc>
                <a:spcPct val="100000"/>
              </a:lnSpc>
              <a:spcBef>
                <a:spcPts val="0"/>
              </a:spcBef>
              <a:spcAft>
                <a:spcPts val="0"/>
              </a:spcAft>
              <a:buClr>
                <a:schemeClr val="lt1"/>
              </a:buClr>
              <a:buSzPts val="1400"/>
              <a:buNone/>
              <a:defRPr>
                <a:solidFill>
                  <a:schemeClr val="lt1"/>
                </a:solidFill>
              </a:defRPr>
            </a:lvl7pPr>
            <a:lvl8pPr lvl="7" rtl="0">
              <a:lnSpc>
                <a:spcPct val="100000"/>
              </a:lnSpc>
              <a:spcBef>
                <a:spcPts val="0"/>
              </a:spcBef>
              <a:spcAft>
                <a:spcPts val="0"/>
              </a:spcAft>
              <a:buClr>
                <a:schemeClr val="lt1"/>
              </a:buClr>
              <a:buSzPts val="1400"/>
              <a:buNone/>
              <a:defRPr>
                <a:solidFill>
                  <a:schemeClr val="lt1"/>
                </a:solidFill>
              </a:defRPr>
            </a:lvl8pPr>
            <a:lvl9pPr lvl="8" rtl="0">
              <a:lnSpc>
                <a:spcPct val="100000"/>
              </a:lnSpc>
              <a:spcBef>
                <a:spcPts val="0"/>
              </a:spcBef>
              <a:spcAft>
                <a:spcPts val="0"/>
              </a:spcAft>
              <a:buClr>
                <a:schemeClr val="lt1"/>
              </a:buClr>
              <a:buSzPts val="1400"/>
              <a:buNone/>
              <a:defRPr>
                <a:solidFill>
                  <a:schemeClr val="lt1"/>
                </a:solidFill>
              </a:defRPr>
            </a:lvl9pPr>
          </a:lstStyle>
          <a:p>
            <a:endParaRPr/>
          </a:p>
        </p:txBody>
      </p:sp>
      <p:sp>
        <p:nvSpPr>
          <p:cNvPr id="256" name="Google Shape;256;p13"/>
          <p:cNvSpPr txBox="1">
            <a:spLocks noGrp="1"/>
          </p:cNvSpPr>
          <p:nvPr>
            <p:ph type="title" idx="4" hasCustomPrompt="1"/>
          </p:nvPr>
        </p:nvSpPr>
        <p:spPr>
          <a:xfrm>
            <a:off x="1142000" y="3415662"/>
            <a:ext cx="646200" cy="593400"/>
          </a:xfrm>
          <a:prstGeom prst="rect">
            <a:avLst/>
          </a:prstGeom>
          <a:solidFill>
            <a:schemeClr val="dk2"/>
          </a:solidFill>
          <a:ln>
            <a:noFill/>
          </a:ln>
        </p:spPr>
        <p:txBody>
          <a:bodyPr spcFirstLastPara="1" wrap="square" lIns="91425" tIns="91425" rIns="91425" bIns="91425" anchor="ctr" anchorCtr="0">
            <a:noAutofit/>
          </a:bodyPr>
          <a:lstStyle>
            <a:lvl1pPr lvl="0" algn="ctr" rtl="0">
              <a:spcBef>
                <a:spcPts val="0"/>
              </a:spcBef>
              <a:spcAft>
                <a:spcPts val="0"/>
              </a:spcAft>
              <a:buClr>
                <a:schemeClr val="lt1"/>
              </a:buClr>
              <a:buSzPts val="3000"/>
              <a:buNone/>
              <a:defRPr sz="2500">
                <a:solidFill>
                  <a:schemeClr val="lt1"/>
                </a:solidFill>
              </a:defRPr>
            </a:lvl1pPr>
            <a:lvl2pPr lvl="1" rtl="0">
              <a:spcBef>
                <a:spcPts val="0"/>
              </a:spcBef>
              <a:spcAft>
                <a:spcPts val="0"/>
              </a:spcAft>
              <a:buClr>
                <a:schemeClr val="lt1"/>
              </a:buClr>
              <a:buSzPts val="3000"/>
              <a:buNone/>
              <a:defRPr sz="3000">
                <a:solidFill>
                  <a:schemeClr val="lt1"/>
                </a:solidFill>
              </a:defRPr>
            </a:lvl2pPr>
            <a:lvl3pPr lvl="2" rtl="0">
              <a:spcBef>
                <a:spcPts val="0"/>
              </a:spcBef>
              <a:spcAft>
                <a:spcPts val="0"/>
              </a:spcAft>
              <a:buClr>
                <a:schemeClr val="lt1"/>
              </a:buClr>
              <a:buSzPts val="3000"/>
              <a:buNone/>
              <a:defRPr sz="3000">
                <a:solidFill>
                  <a:schemeClr val="lt1"/>
                </a:solidFill>
              </a:defRPr>
            </a:lvl3pPr>
            <a:lvl4pPr lvl="3" rtl="0">
              <a:spcBef>
                <a:spcPts val="0"/>
              </a:spcBef>
              <a:spcAft>
                <a:spcPts val="0"/>
              </a:spcAft>
              <a:buClr>
                <a:schemeClr val="lt1"/>
              </a:buClr>
              <a:buSzPts val="3000"/>
              <a:buNone/>
              <a:defRPr sz="3000">
                <a:solidFill>
                  <a:schemeClr val="lt1"/>
                </a:solidFill>
              </a:defRPr>
            </a:lvl4pPr>
            <a:lvl5pPr lvl="4" rtl="0">
              <a:spcBef>
                <a:spcPts val="0"/>
              </a:spcBef>
              <a:spcAft>
                <a:spcPts val="0"/>
              </a:spcAft>
              <a:buClr>
                <a:schemeClr val="lt1"/>
              </a:buClr>
              <a:buSzPts val="3000"/>
              <a:buNone/>
              <a:defRPr sz="3000">
                <a:solidFill>
                  <a:schemeClr val="lt1"/>
                </a:solidFill>
              </a:defRPr>
            </a:lvl5pPr>
            <a:lvl6pPr lvl="5" rtl="0">
              <a:spcBef>
                <a:spcPts val="0"/>
              </a:spcBef>
              <a:spcAft>
                <a:spcPts val="0"/>
              </a:spcAft>
              <a:buClr>
                <a:schemeClr val="lt1"/>
              </a:buClr>
              <a:buSzPts val="3000"/>
              <a:buNone/>
              <a:defRPr sz="3000">
                <a:solidFill>
                  <a:schemeClr val="lt1"/>
                </a:solidFill>
              </a:defRPr>
            </a:lvl6pPr>
            <a:lvl7pPr lvl="6" rtl="0">
              <a:spcBef>
                <a:spcPts val="0"/>
              </a:spcBef>
              <a:spcAft>
                <a:spcPts val="0"/>
              </a:spcAft>
              <a:buClr>
                <a:schemeClr val="lt1"/>
              </a:buClr>
              <a:buSzPts val="3000"/>
              <a:buNone/>
              <a:defRPr sz="3000">
                <a:solidFill>
                  <a:schemeClr val="lt1"/>
                </a:solidFill>
              </a:defRPr>
            </a:lvl7pPr>
            <a:lvl8pPr lvl="7" rtl="0">
              <a:spcBef>
                <a:spcPts val="0"/>
              </a:spcBef>
              <a:spcAft>
                <a:spcPts val="0"/>
              </a:spcAft>
              <a:buClr>
                <a:schemeClr val="lt1"/>
              </a:buClr>
              <a:buSzPts val="3000"/>
              <a:buNone/>
              <a:defRPr sz="3000">
                <a:solidFill>
                  <a:schemeClr val="lt1"/>
                </a:solidFill>
              </a:defRPr>
            </a:lvl8pPr>
            <a:lvl9pPr lvl="8" rtl="0">
              <a:spcBef>
                <a:spcPts val="0"/>
              </a:spcBef>
              <a:spcAft>
                <a:spcPts val="0"/>
              </a:spcAft>
              <a:buClr>
                <a:schemeClr val="lt1"/>
              </a:buClr>
              <a:buSzPts val="3000"/>
              <a:buNone/>
              <a:defRPr sz="3000">
                <a:solidFill>
                  <a:schemeClr val="lt1"/>
                </a:solidFill>
              </a:defRPr>
            </a:lvl9pPr>
          </a:lstStyle>
          <a:p>
            <a:r>
              <a:t>xx%</a:t>
            </a:r>
          </a:p>
        </p:txBody>
      </p:sp>
      <p:sp>
        <p:nvSpPr>
          <p:cNvPr id="257" name="Google Shape;257;p13"/>
          <p:cNvSpPr txBox="1">
            <a:spLocks noGrp="1"/>
          </p:cNvSpPr>
          <p:nvPr>
            <p:ph type="subTitle" idx="5"/>
          </p:nvPr>
        </p:nvSpPr>
        <p:spPr>
          <a:xfrm>
            <a:off x="1808550" y="3558651"/>
            <a:ext cx="2409600" cy="484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400"/>
              <a:buNone/>
              <a:defRPr sz="1400"/>
            </a:lvl1pPr>
            <a:lvl2pPr lvl="1" rtl="0">
              <a:lnSpc>
                <a:spcPct val="100000"/>
              </a:lnSpc>
              <a:spcBef>
                <a:spcPts val="0"/>
              </a:spcBef>
              <a:spcAft>
                <a:spcPts val="0"/>
              </a:spcAft>
              <a:buClr>
                <a:schemeClr val="lt1"/>
              </a:buClr>
              <a:buSzPts val="1400"/>
              <a:buNone/>
              <a:defRPr>
                <a:solidFill>
                  <a:schemeClr val="lt1"/>
                </a:solidFill>
              </a:defRPr>
            </a:lvl2pPr>
            <a:lvl3pPr lvl="2" rtl="0">
              <a:lnSpc>
                <a:spcPct val="100000"/>
              </a:lnSpc>
              <a:spcBef>
                <a:spcPts val="0"/>
              </a:spcBef>
              <a:spcAft>
                <a:spcPts val="0"/>
              </a:spcAft>
              <a:buClr>
                <a:schemeClr val="lt1"/>
              </a:buClr>
              <a:buSzPts val="1400"/>
              <a:buNone/>
              <a:defRPr>
                <a:solidFill>
                  <a:schemeClr val="lt1"/>
                </a:solidFill>
              </a:defRPr>
            </a:lvl3pPr>
            <a:lvl4pPr lvl="3" rtl="0">
              <a:lnSpc>
                <a:spcPct val="100000"/>
              </a:lnSpc>
              <a:spcBef>
                <a:spcPts val="0"/>
              </a:spcBef>
              <a:spcAft>
                <a:spcPts val="0"/>
              </a:spcAft>
              <a:buClr>
                <a:schemeClr val="lt1"/>
              </a:buClr>
              <a:buSzPts val="1400"/>
              <a:buNone/>
              <a:defRPr>
                <a:solidFill>
                  <a:schemeClr val="lt1"/>
                </a:solidFill>
              </a:defRPr>
            </a:lvl4pPr>
            <a:lvl5pPr lvl="4" rtl="0">
              <a:lnSpc>
                <a:spcPct val="100000"/>
              </a:lnSpc>
              <a:spcBef>
                <a:spcPts val="0"/>
              </a:spcBef>
              <a:spcAft>
                <a:spcPts val="0"/>
              </a:spcAft>
              <a:buClr>
                <a:schemeClr val="lt1"/>
              </a:buClr>
              <a:buSzPts val="1400"/>
              <a:buNone/>
              <a:defRPr>
                <a:solidFill>
                  <a:schemeClr val="lt1"/>
                </a:solidFill>
              </a:defRPr>
            </a:lvl5pPr>
            <a:lvl6pPr lvl="5" rtl="0">
              <a:lnSpc>
                <a:spcPct val="100000"/>
              </a:lnSpc>
              <a:spcBef>
                <a:spcPts val="0"/>
              </a:spcBef>
              <a:spcAft>
                <a:spcPts val="0"/>
              </a:spcAft>
              <a:buClr>
                <a:schemeClr val="lt1"/>
              </a:buClr>
              <a:buSzPts val="1400"/>
              <a:buNone/>
              <a:defRPr>
                <a:solidFill>
                  <a:schemeClr val="lt1"/>
                </a:solidFill>
              </a:defRPr>
            </a:lvl6pPr>
            <a:lvl7pPr lvl="6" rtl="0">
              <a:lnSpc>
                <a:spcPct val="100000"/>
              </a:lnSpc>
              <a:spcBef>
                <a:spcPts val="0"/>
              </a:spcBef>
              <a:spcAft>
                <a:spcPts val="0"/>
              </a:spcAft>
              <a:buClr>
                <a:schemeClr val="lt1"/>
              </a:buClr>
              <a:buSzPts val="1400"/>
              <a:buNone/>
              <a:defRPr>
                <a:solidFill>
                  <a:schemeClr val="lt1"/>
                </a:solidFill>
              </a:defRPr>
            </a:lvl7pPr>
            <a:lvl8pPr lvl="7" rtl="0">
              <a:lnSpc>
                <a:spcPct val="100000"/>
              </a:lnSpc>
              <a:spcBef>
                <a:spcPts val="0"/>
              </a:spcBef>
              <a:spcAft>
                <a:spcPts val="0"/>
              </a:spcAft>
              <a:buClr>
                <a:schemeClr val="lt1"/>
              </a:buClr>
              <a:buSzPts val="1400"/>
              <a:buNone/>
              <a:defRPr>
                <a:solidFill>
                  <a:schemeClr val="lt1"/>
                </a:solidFill>
              </a:defRPr>
            </a:lvl8pPr>
            <a:lvl9pPr lvl="8" rtl="0">
              <a:lnSpc>
                <a:spcPct val="100000"/>
              </a:lnSpc>
              <a:spcBef>
                <a:spcPts val="0"/>
              </a:spcBef>
              <a:spcAft>
                <a:spcPts val="0"/>
              </a:spcAft>
              <a:buClr>
                <a:schemeClr val="lt1"/>
              </a:buClr>
              <a:buSzPts val="1400"/>
              <a:buNone/>
              <a:defRPr>
                <a:solidFill>
                  <a:schemeClr val="lt1"/>
                </a:solidFill>
              </a:defRPr>
            </a:lvl9pPr>
          </a:lstStyle>
          <a:p>
            <a:endParaRPr/>
          </a:p>
        </p:txBody>
      </p:sp>
      <p:sp>
        <p:nvSpPr>
          <p:cNvPr id="258" name="Google Shape;258;p13"/>
          <p:cNvSpPr txBox="1">
            <a:spLocks noGrp="1"/>
          </p:cNvSpPr>
          <p:nvPr>
            <p:ph type="title" idx="6" hasCustomPrompt="1"/>
          </p:nvPr>
        </p:nvSpPr>
        <p:spPr>
          <a:xfrm>
            <a:off x="5304325" y="3415613"/>
            <a:ext cx="646200" cy="593400"/>
          </a:xfrm>
          <a:prstGeom prst="rect">
            <a:avLst/>
          </a:prstGeom>
          <a:solidFill>
            <a:schemeClr val="dk2"/>
          </a:solidFill>
          <a:ln>
            <a:noFill/>
          </a:ln>
        </p:spPr>
        <p:txBody>
          <a:bodyPr spcFirstLastPara="1" wrap="square" lIns="91425" tIns="91425" rIns="91425" bIns="91425" anchor="ctr" anchorCtr="0">
            <a:noAutofit/>
          </a:bodyPr>
          <a:lstStyle>
            <a:lvl1pPr lvl="0" algn="ctr" rtl="0">
              <a:spcBef>
                <a:spcPts val="0"/>
              </a:spcBef>
              <a:spcAft>
                <a:spcPts val="0"/>
              </a:spcAft>
              <a:buClr>
                <a:schemeClr val="lt1"/>
              </a:buClr>
              <a:buSzPts val="3000"/>
              <a:buNone/>
              <a:defRPr sz="2500">
                <a:solidFill>
                  <a:schemeClr val="lt1"/>
                </a:solidFill>
              </a:defRPr>
            </a:lvl1pPr>
            <a:lvl2pPr lvl="1" rtl="0">
              <a:spcBef>
                <a:spcPts val="0"/>
              </a:spcBef>
              <a:spcAft>
                <a:spcPts val="0"/>
              </a:spcAft>
              <a:buClr>
                <a:schemeClr val="lt1"/>
              </a:buClr>
              <a:buSzPts val="3000"/>
              <a:buNone/>
              <a:defRPr sz="3000">
                <a:solidFill>
                  <a:schemeClr val="lt1"/>
                </a:solidFill>
              </a:defRPr>
            </a:lvl2pPr>
            <a:lvl3pPr lvl="2" rtl="0">
              <a:spcBef>
                <a:spcPts val="0"/>
              </a:spcBef>
              <a:spcAft>
                <a:spcPts val="0"/>
              </a:spcAft>
              <a:buClr>
                <a:schemeClr val="lt1"/>
              </a:buClr>
              <a:buSzPts val="3000"/>
              <a:buNone/>
              <a:defRPr sz="3000">
                <a:solidFill>
                  <a:schemeClr val="lt1"/>
                </a:solidFill>
              </a:defRPr>
            </a:lvl3pPr>
            <a:lvl4pPr lvl="3" rtl="0">
              <a:spcBef>
                <a:spcPts val="0"/>
              </a:spcBef>
              <a:spcAft>
                <a:spcPts val="0"/>
              </a:spcAft>
              <a:buClr>
                <a:schemeClr val="lt1"/>
              </a:buClr>
              <a:buSzPts val="3000"/>
              <a:buNone/>
              <a:defRPr sz="3000">
                <a:solidFill>
                  <a:schemeClr val="lt1"/>
                </a:solidFill>
              </a:defRPr>
            </a:lvl4pPr>
            <a:lvl5pPr lvl="4" rtl="0">
              <a:spcBef>
                <a:spcPts val="0"/>
              </a:spcBef>
              <a:spcAft>
                <a:spcPts val="0"/>
              </a:spcAft>
              <a:buClr>
                <a:schemeClr val="lt1"/>
              </a:buClr>
              <a:buSzPts val="3000"/>
              <a:buNone/>
              <a:defRPr sz="3000">
                <a:solidFill>
                  <a:schemeClr val="lt1"/>
                </a:solidFill>
              </a:defRPr>
            </a:lvl5pPr>
            <a:lvl6pPr lvl="5" rtl="0">
              <a:spcBef>
                <a:spcPts val="0"/>
              </a:spcBef>
              <a:spcAft>
                <a:spcPts val="0"/>
              </a:spcAft>
              <a:buClr>
                <a:schemeClr val="lt1"/>
              </a:buClr>
              <a:buSzPts val="3000"/>
              <a:buNone/>
              <a:defRPr sz="3000">
                <a:solidFill>
                  <a:schemeClr val="lt1"/>
                </a:solidFill>
              </a:defRPr>
            </a:lvl6pPr>
            <a:lvl7pPr lvl="6" rtl="0">
              <a:spcBef>
                <a:spcPts val="0"/>
              </a:spcBef>
              <a:spcAft>
                <a:spcPts val="0"/>
              </a:spcAft>
              <a:buClr>
                <a:schemeClr val="lt1"/>
              </a:buClr>
              <a:buSzPts val="3000"/>
              <a:buNone/>
              <a:defRPr sz="3000">
                <a:solidFill>
                  <a:schemeClr val="lt1"/>
                </a:solidFill>
              </a:defRPr>
            </a:lvl7pPr>
            <a:lvl8pPr lvl="7" rtl="0">
              <a:spcBef>
                <a:spcPts val="0"/>
              </a:spcBef>
              <a:spcAft>
                <a:spcPts val="0"/>
              </a:spcAft>
              <a:buClr>
                <a:schemeClr val="lt1"/>
              </a:buClr>
              <a:buSzPts val="3000"/>
              <a:buNone/>
              <a:defRPr sz="3000">
                <a:solidFill>
                  <a:schemeClr val="lt1"/>
                </a:solidFill>
              </a:defRPr>
            </a:lvl8pPr>
            <a:lvl9pPr lvl="8" rtl="0">
              <a:spcBef>
                <a:spcPts val="0"/>
              </a:spcBef>
              <a:spcAft>
                <a:spcPts val="0"/>
              </a:spcAft>
              <a:buClr>
                <a:schemeClr val="lt1"/>
              </a:buClr>
              <a:buSzPts val="3000"/>
              <a:buNone/>
              <a:defRPr sz="3000">
                <a:solidFill>
                  <a:schemeClr val="lt1"/>
                </a:solidFill>
              </a:defRPr>
            </a:lvl9pPr>
          </a:lstStyle>
          <a:p>
            <a:r>
              <a:t>xx%</a:t>
            </a:r>
          </a:p>
        </p:txBody>
      </p:sp>
      <p:sp>
        <p:nvSpPr>
          <p:cNvPr id="259" name="Google Shape;259;p13"/>
          <p:cNvSpPr txBox="1">
            <a:spLocks noGrp="1"/>
          </p:cNvSpPr>
          <p:nvPr>
            <p:ph type="subTitle" idx="7"/>
          </p:nvPr>
        </p:nvSpPr>
        <p:spPr>
          <a:xfrm>
            <a:off x="5950525" y="3558650"/>
            <a:ext cx="2409600" cy="484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400"/>
              <a:buNone/>
              <a:defRPr sz="1400"/>
            </a:lvl1pPr>
            <a:lvl2pPr lvl="1" rtl="0">
              <a:lnSpc>
                <a:spcPct val="100000"/>
              </a:lnSpc>
              <a:spcBef>
                <a:spcPts val="0"/>
              </a:spcBef>
              <a:spcAft>
                <a:spcPts val="0"/>
              </a:spcAft>
              <a:buClr>
                <a:schemeClr val="lt1"/>
              </a:buClr>
              <a:buSzPts val="1400"/>
              <a:buNone/>
              <a:defRPr>
                <a:solidFill>
                  <a:schemeClr val="lt1"/>
                </a:solidFill>
              </a:defRPr>
            </a:lvl2pPr>
            <a:lvl3pPr lvl="2" rtl="0">
              <a:lnSpc>
                <a:spcPct val="100000"/>
              </a:lnSpc>
              <a:spcBef>
                <a:spcPts val="0"/>
              </a:spcBef>
              <a:spcAft>
                <a:spcPts val="0"/>
              </a:spcAft>
              <a:buClr>
                <a:schemeClr val="lt1"/>
              </a:buClr>
              <a:buSzPts val="1400"/>
              <a:buNone/>
              <a:defRPr>
                <a:solidFill>
                  <a:schemeClr val="lt1"/>
                </a:solidFill>
              </a:defRPr>
            </a:lvl3pPr>
            <a:lvl4pPr lvl="3" rtl="0">
              <a:lnSpc>
                <a:spcPct val="100000"/>
              </a:lnSpc>
              <a:spcBef>
                <a:spcPts val="0"/>
              </a:spcBef>
              <a:spcAft>
                <a:spcPts val="0"/>
              </a:spcAft>
              <a:buClr>
                <a:schemeClr val="lt1"/>
              </a:buClr>
              <a:buSzPts val="1400"/>
              <a:buNone/>
              <a:defRPr>
                <a:solidFill>
                  <a:schemeClr val="lt1"/>
                </a:solidFill>
              </a:defRPr>
            </a:lvl4pPr>
            <a:lvl5pPr lvl="4" rtl="0">
              <a:lnSpc>
                <a:spcPct val="100000"/>
              </a:lnSpc>
              <a:spcBef>
                <a:spcPts val="0"/>
              </a:spcBef>
              <a:spcAft>
                <a:spcPts val="0"/>
              </a:spcAft>
              <a:buClr>
                <a:schemeClr val="lt1"/>
              </a:buClr>
              <a:buSzPts val="1400"/>
              <a:buNone/>
              <a:defRPr>
                <a:solidFill>
                  <a:schemeClr val="lt1"/>
                </a:solidFill>
              </a:defRPr>
            </a:lvl5pPr>
            <a:lvl6pPr lvl="5" rtl="0">
              <a:lnSpc>
                <a:spcPct val="100000"/>
              </a:lnSpc>
              <a:spcBef>
                <a:spcPts val="0"/>
              </a:spcBef>
              <a:spcAft>
                <a:spcPts val="0"/>
              </a:spcAft>
              <a:buClr>
                <a:schemeClr val="lt1"/>
              </a:buClr>
              <a:buSzPts val="1400"/>
              <a:buNone/>
              <a:defRPr>
                <a:solidFill>
                  <a:schemeClr val="lt1"/>
                </a:solidFill>
              </a:defRPr>
            </a:lvl6pPr>
            <a:lvl7pPr lvl="6" rtl="0">
              <a:lnSpc>
                <a:spcPct val="100000"/>
              </a:lnSpc>
              <a:spcBef>
                <a:spcPts val="0"/>
              </a:spcBef>
              <a:spcAft>
                <a:spcPts val="0"/>
              </a:spcAft>
              <a:buClr>
                <a:schemeClr val="lt1"/>
              </a:buClr>
              <a:buSzPts val="1400"/>
              <a:buNone/>
              <a:defRPr>
                <a:solidFill>
                  <a:schemeClr val="lt1"/>
                </a:solidFill>
              </a:defRPr>
            </a:lvl7pPr>
            <a:lvl8pPr lvl="7" rtl="0">
              <a:lnSpc>
                <a:spcPct val="100000"/>
              </a:lnSpc>
              <a:spcBef>
                <a:spcPts val="0"/>
              </a:spcBef>
              <a:spcAft>
                <a:spcPts val="0"/>
              </a:spcAft>
              <a:buClr>
                <a:schemeClr val="lt1"/>
              </a:buClr>
              <a:buSzPts val="1400"/>
              <a:buNone/>
              <a:defRPr>
                <a:solidFill>
                  <a:schemeClr val="lt1"/>
                </a:solidFill>
              </a:defRPr>
            </a:lvl8pPr>
            <a:lvl9pPr lvl="8" rtl="0">
              <a:lnSpc>
                <a:spcPct val="100000"/>
              </a:lnSpc>
              <a:spcBef>
                <a:spcPts val="0"/>
              </a:spcBef>
              <a:spcAft>
                <a:spcPts val="0"/>
              </a:spcAft>
              <a:buClr>
                <a:schemeClr val="lt1"/>
              </a:buClr>
              <a:buSzPts val="1400"/>
              <a:buNone/>
              <a:defRPr>
                <a:solidFill>
                  <a:schemeClr val="lt1"/>
                </a:solidFill>
              </a:defRPr>
            </a:lvl9pPr>
          </a:lstStyle>
          <a:p>
            <a:endParaRPr/>
          </a:p>
        </p:txBody>
      </p:sp>
      <p:sp>
        <p:nvSpPr>
          <p:cNvPr id="260" name="Google Shape;260;p13"/>
          <p:cNvSpPr txBox="1">
            <a:spLocks noGrp="1"/>
          </p:cNvSpPr>
          <p:nvPr>
            <p:ph type="title" idx="8"/>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lt1"/>
              </a:buClr>
              <a:buSzPts val="3000"/>
              <a:buNone/>
              <a:defRPr/>
            </a:lvl1pPr>
            <a:lvl2pPr lvl="1" rtl="0">
              <a:spcBef>
                <a:spcPts val="0"/>
              </a:spcBef>
              <a:spcAft>
                <a:spcPts val="0"/>
              </a:spcAft>
              <a:buClr>
                <a:schemeClr val="lt1"/>
              </a:buClr>
              <a:buSzPts val="3500"/>
              <a:buNone/>
              <a:defRPr>
                <a:solidFill>
                  <a:schemeClr val="lt1"/>
                </a:solidFill>
              </a:defRPr>
            </a:lvl2pPr>
            <a:lvl3pPr lvl="2" rtl="0">
              <a:spcBef>
                <a:spcPts val="0"/>
              </a:spcBef>
              <a:spcAft>
                <a:spcPts val="0"/>
              </a:spcAft>
              <a:buClr>
                <a:schemeClr val="lt1"/>
              </a:buClr>
              <a:buSzPts val="3500"/>
              <a:buNone/>
              <a:defRPr>
                <a:solidFill>
                  <a:schemeClr val="lt1"/>
                </a:solidFill>
              </a:defRPr>
            </a:lvl3pPr>
            <a:lvl4pPr lvl="3" rtl="0">
              <a:spcBef>
                <a:spcPts val="0"/>
              </a:spcBef>
              <a:spcAft>
                <a:spcPts val="0"/>
              </a:spcAft>
              <a:buClr>
                <a:schemeClr val="lt1"/>
              </a:buClr>
              <a:buSzPts val="3500"/>
              <a:buNone/>
              <a:defRPr>
                <a:solidFill>
                  <a:schemeClr val="lt1"/>
                </a:solidFill>
              </a:defRPr>
            </a:lvl4pPr>
            <a:lvl5pPr lvl="4" rtl="0">
              <a:spcBef>
                <a:spcPts val="0"/>
              </a:spcBef>
              <a:spcAft>
                <a:spcPts val="0"/>
              </a:spcAft>
              <a:buClr>
                <a:schemeClr val="lt1"/>
              </a:buClr>
              <a:buSzPts val="3500"/>
              <a:buNone/>
              <a:defRPr>
                <a:solidFill>
                  <a:schemeClr val="lt1"/>
                </a:solidFill>
              </a:defRPr>
            </a:lvl5pPr>
            <a:lvl6pPr lvl="5" rtl="0">
              <a:spcBef>
                <a:spcPts val="0"/>
              </a:spcBef>
              <a:spcAft>
                <a:spcPts val="0"/>
              </a:spcAft>
              <a:buClr>
                <a:schemeClr val="lt1"/>
              </a:buClr>
              <a:buSzPts val="3500"/>
              <a:buNone/>
              <a:defRPr>
                <a:solidFill>
                  <a:schemeClr val="lt1"/>
                </a:solidFill>
              </a:defRPr>
            </a:lvl6pPr>
            <a:lvl7pPr lvl="6" rtl="0">
              <a:spcBef>
                <a:spcPts val="0"/>
              </a:spcBef>
              <a:spcAft>
                <a:spcPts val="0"/>
              </a:spcAft>
              <a:buClr>
                <a:schemeClr val="lt1"/>
              </a:buClr>
              <a:buSzPts val="3500"/>
              <a:buNone/>
              <a:defRPr>
                <a:solidFill>
                  <a:schemeClr val="lt1"/>
                </a:solidFill>
              </a:defRPr>
            </a:lvl7pPr>
            <a:lvl8pPr lvl="7" rtl="0">
              <a:spcBef>
                <a:spcPts val="0"/>
              </a:spcBef>
              <a:spcAft>
                <a:spcPts val="0"/>
              </a:spcAft>
              <a:buClr>
                <a:schemeClr val="lt1"/>
              </a:buClr>
              <a:buSzPts val="3500"/>
              <a:buNone/>
              <a:defRPr>
                <a:solidFill>
                  <a:schemeClr val="lt1"/>
                </a:solidFill>
              </a:defRPr>
            </a:lvl8pPr>
            <a:lvl9pPr lvl="8" rtl="0">
              <a:spcBef>
                <a:spcPts val="0"/>
              </a:spcBef>
              <a:spcAft>
                <a:spcPts val="0"/>
              </a:spcAft>
              <a:buClr>
                <a:schemeClr val="lt1"/>
              </a:buClr>
              <a:buSzPts val="3500"/>
              <a:buNone/>
              <a:defRPr>
                <a:solidFill>
                  <a:schemeClr val="lt1"/>
                </a:solidFill>
              </a:defRPr>
            </a:lvl9pPr>
          </a:lstStyle>
          <a:p>
            <a:endParaRPr/>
          </a:p>
        </p:txBody>
      </p:sp>
      <p:sp>
        <p:nvSpPr>
          <p:cNvPr id="261" name="Google Shape;261;p13"/>
          <p:cNvSpPr txBox="1">
            <a:spLocks noGrp="1"/>
          </p:cNvSpPr>
          <p:nvPr>
            <p:ph type="subTitle" idx="9"/>
          </p:nvPr>
        </p:nvSpPr>
        <p:spPr>
          <a:xfrm>
            <a:off x="1808550" y="1590525"/>
            <a:ext cx="2409600" cy="484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lt1"/>
              </a:buClr>
              <a:buSzPts val="2400"/>
              <a:buFont typeface="Bebas Neue"/>
              <a:buNone/>
              <a:defRPr sz="2000">
                <a:latin typeface="Montserrat Black"/>
                <a:ea typeface="Montserrat Black"/>
                <a:cs typeface="Montserrat Black"/>
                <a:sym typeface="Montserrat Black"/>
              </a:defRPr>
            </a:lvl1pPr>
            <a:lvl2pPr lvl="1" rtl="0">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2pPr>
            <a:lvl3pPr lvl="2" rtl="0">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3pPr>
            <a:lvl4pPr lvl="3" rtl="0">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4pPr>
            <a:lvl5pPr lvl="4" rtl="0">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5pPr>
            <a:lvl6pPr lvl="5" rtl="0">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6pPr>
            <a:lvl7pPr lvl="6" rtl="0">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7pPr>
            <a:lvl8pPr lvl="7" rtl="0">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8pPr>
            <a:lvl9pPr lvl="8" rtl="0">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9pPr>
          </a:lstStyle>
          <a:p>
            <a:endParaRPr/>
          </a:p>
        </p:txBody>
      </p:sp>
      <p:sp>
        <p:nvSpPr>
          <p:cNvPr id="262" name="Google Shape;262;p13"/>
          <p:cNvSpPr txBox="1">
            <a:spLocks noGrp="1"/>
          </p:cNvSpPr>
          <p:nvPr>
            <p:ph type="subTitle" idx="13"/>
          </p:nvPr>
        </p:nvSpPr>
        <p:spPr>
          <a:xfrm>
            <a:off x="5950525" y="1590525"/>
            <a:ext cx="2409600" cy="484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lt1"/>
              </a:buClr>
              <a:buSzPts val="2400"/>
              <a:buFont typeface="Bebas Neue"/>
              <a:buNone/>
              <a:defRPr sz="2000">
                <a:latin typeface="Montserrat Black"/>
                <a:ea typeface="Montserrat Black"/>
                <a:cs typeface="Montserrat Black"/>
                <a:sym typeface="Montserrat Black"/>
              </a:defRPr>
            </a:lvl1pPr>
            <a:lvl2pPr lvl="1" rtl="0">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2pPr>
            <a:lvl3pPr lvl="2" rtl="0">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3pPr>
            <a:lvl4pPr lvl="3" rtl="0">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4pPr>
            <a:lvl5pPr lvl="4" rtl="0">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5pPr>
            <a:lvl6pPr lvl="5" rtl="0">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6pPr>
            <a:lvl7pPr lvl="6" rtl="0">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7pPr>
            <a:lvl8pPr lvl="7" rtl="0">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8pPr>
            <a:lvl9pPr lvl="8" rtl="0">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9pPr>
          </a:lstStyle>
          <a:p>
            <a:endParaRPr/>
          </a:p>
        </p:txBody>
      </p:sp>
      <p:sp>
        <p:nvSpPr>
          <p:cNvPr id="263" name="Google Shape;263;p13"/>
          <p:cNvSpPr txBox="1">
            <a:spLocks noGrp="1"/>
          </p:cNvSpPr>
          <p:nvPr>
            <p:ph type="subTitle" idx="14"/>
          </p:nvPr>
        </p:nvSpPr>
        <p:spPr>
          <a:xfrm>
            <a:off x="1808550" y="3224148"/>
            <a:ext cx="2409600" cy="484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lt1"/>
              </a:buClr>
              <a:buSzPts val="2400"/>
              <a:buFont typeface="Bebas Neue"/>
              <a:buNone/>
              <a:defRPr sz="2000">
                <a:latin typeface="Montserrat Black"/>
                <a:ea typeface="Montserrat Black"/>
                <a:cs typeface="Montserrat Black"/>
                <a:sym typeface="Montserrat Black"/>
              </a:defRPr>
            </a:lvl1pPr>
            <a:lvl2pPr lvl="1" rtl="0">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2pPr>
            <a:lvl3pPr lvl="2" rtl="0">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3pPr>
            <a:lvl4pPr lvl="3" rtl="0">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4pPr>
            <a:lvl5pPr lvl="4" rtl="0">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5pPr>
            <a:lvl6pPr lvl="5" rtl="0">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6pPr>
            <a:lvl7pPr lvl="6" rtl="0">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7pPr>
            <a:lvl8pPr lvl="7" rtl="0">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8pPr>
            <a:lvl9pPr lvl="8" rtl="0">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9pPr>
          </a:lstStyle>
          <a:p>
            <a:endParaRPr/>
          </a:p>
        </p:txBody>
      </p:sp>
      <p:sp>
        <p:nvSpPr>
          <p:cNvPr id="264" name="Google Shape;264;p13"/>
          <p:cNvSpPr txBox="1">
            <a:spLocks noGrp="1"/>
          </p:cNvSpPr>
          <p:nvPr>
            <p:ph type="subTitle" idx="15"/>
          </p:nvPr>
        </p:nvSpPr>
        <p:spPr>
          <a:xfrm>
            <a:off x="5950525" y="3224148"/>
            <a:ext cx="2409600" cy="484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lt1"/>
              </a:buClr>
              <a:buSzPts val="2400"/>
              <a:buFont typeface="Bebas Neue"/>
              <a:buNone/>
              <a:defRPr sz="2000">
                <a:latin typeface="Montserrat Black"/>
                <a:ea typeface="Montserrat Black"/>
                <a:cs typeface="Montserrat Black"/>
                <a:sym typeface="Montserrat Black"/>
              </a:defRPr>
            </a:lvl1pPr>
            <a:lvl2pPr lvl="1" rtl="0">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2pPr>
            <a:lvl3pPr lvl="2" rtl="0">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3pPr>
            <a:lvl4pPr lvl="3" rtl="0">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4pPr>
            <a:lvl5pPr lvl="4" rtl="0">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5pPr>
            <a:lvl6pPr lvl="5" rtl="0">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6pPr>
            <a:lvl7pPr lvl="6" rtl="0">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7pPr>
            <a:lvl8pPr lvl="7" rtl="0">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8pPr>
            <a:lvl9pPr lvl="8" rtl="0">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9pPr>
          </a:lstStyle>
          <a:p>
            <a:endParaRPr/>
          </a:p>
        </p:txBody>
      </p:sp>
      <p:sp>
        <p:nvSpPr>
          <p:cNvPr id="265" name="Google Shape;265;p13"/>
          <p:cNvSpPr/>
          <p:nvPr/>
        </p:nvSpPr>
        <p:spPr>
          <a:xfrm>
            <a:off x="8567950" y="950275"/>
            <a:ext cx="347208" cy="480066"/>
          </a:xfrm>
          <a:custGeom>
            <a:avLst/>
            <a:gdLst/>
            <a:ahLst/>
            <a:cxnLst/>
            <a:rect l="l" t="t" r="r" b="b"/>
            <a:pathLst>
              <a:path w="151454" h="209407" extrusionOk="0">
                <a:moveTo>
                  <a:pt x="75727" y="21064"/>
                </a:moveTo>
                <a:cubicBezTo>
                  <a:pt x="97907" y="21064"/>
                  <a:pt x="115937" y="39094"/>
                  <a:pt x="115937" y="61245"/>
                </a:cubicBezTo>
                <a:lnTo>
                  <a:pt x="115937" y="91410"/>
                </a:lnTo>
                <a:cubicBezTo>
                  <a:pt x="102744" y="88577"/>
                  <a:pt x="89235" y="87146"/>
                  <a:pt x="75756" y="87146"/>
                </a:cubicBezTo>
                <a:cubicBezTo>
                  <a:pt x="62276" y="87146"/>
                  <a:pt x="48768" y="88577"/>
                  <a:pt x="35546" y="91410"/>
                </a:cubicBezTo>
                <a:lnTo>
                  <a:pt x="35546" y="61245"/>
                </a:lnTo>
                <a:cubicBezTo>
                  <a:pt x="35546" y="39094"/>
                  <a:pt x="53576" y="21064"/>
                  <a:pt x="75727" y="21064"/>
                </a:cubicBezTo>
                <a:close/>
                <a:moveTo>
                  <a:pt x="75727" y="115793"/>
                </a:moveTo>
                <a:cubicBezTo>
                  <a:pt x="84943" y="115793"/>
                  <a:pt x="92412" y="123234"/>
                  <a:pt x="92412" y="132478"/>
                </a:cubicBezTo>
                <a:cubicBezTo>
                  <a:pt x="92412" y="138574"/>
                  <a:pt x="88978" y="143697"/>
                  <a:pt x="84084" y="146588"/>
                </a:cubicBezTo>
                <a:lnTo>
                  <a:pt x="84084" y="174148"/>
                </a:lnTo>
                <a:cubicBezTo>
                  <a:pt x="84084" y="178784"/>
                  <a:pt x="80363" y="182505"/>
                  <a:pt x="75727" y="182505"/>
                </a:cubicBezTo>
                <a:cubicBezTo>
                  <a:pt x="71119" y="182505"/>
                  <a:pt x="67399" y="178784"/>
                  <a:pt x="67399" y="174148"/>
                </a:cubicBezTo>
                <a:lnTo>
                  <a:pt x="67399" y="146588"/>
                </a:lnTo>
                <a:cubicBezTo>
                  <a:pt x="62505" y="143697"/>
                  <a:pt x="59071" y="138574"/>
                  <a:pt x="59071" y="132478"/>
                </a:cubicBezTo>
                <a:cubicBezTo>
                  <a:pt x="59071" y="123234"/>
                  <a:pt x="66540" y="115793"/>
                  <a:pt x="75727" y="115793"/>
                </a:cubicBezTo>
                <a:close/>
                <a:moveTo>
                  <a:pt x="75727" y="0"/>
                </a:moveTo>
                <a:cubicBezTo>
                  <a:pt x="41985" y="0"/>
                  <a:pt x="14511" y="27474"/>
                  <a:pt x="14511" y="61245"/>
                </a:cubicBezTo>
                <a:lnTo>
                  <a:pt x="14511" y="96218"/>
                </a:lnTo>
                <a:cubicBezTo>
                  <a:pt x="14511" y="96619"/>
                  <a:pt x="14024" y="97277"/>
                  <a:pt x="13623" y="97420"/>
                </a:cubicBezTo>
                <a:cubicBezTo>
                  <a:pt x="10304" y="98507"/>
                  <a:pt x="7613" y="99480"/>
                  <a:pt x="5152" y="100425"/>
                </a:cubicBezTo>
                <a:cubicBezTo>
                  <a:pt x="2233" y="101541"/>
                  <a:pt x="1" y="104804"/>
                  <a:pt x="1" y="107980"/>
                </a:cubicBezTo>
                <a:lnTo>
                  <a:pt x="1" y="188343"/>
                </a:lnTo>
                <a:cubicBezTo>
                  <a:pt x="1" y="191520"/>
                  <a:pt x="2204" y="194782"/>
                  <a:pt x="5124" y="195927"/>
                </a:cubicBezTo>
                <a:cubicBezTo>
                  <a:pt x="27704" y="204856"/>
                  <a:pt x="51458" y="209407"/>
                  <a:pt x="75727" y="209407"/>
                </a:cubicBezTo>
                <a:cubicBezTo>
                  <a:pt x="100025" y="209407"/>
                  <a:pt x="123779" y="204856"/>
                  <a:pt x="146359" y="195927"/>
                </a:cubicBezTo>
                <a:cubicBezTo>
                  <a:pt x="149279" y="194782"/>
                  <a:pt x="151454" y="191520"/>
                  <a:pt x="151454" y="188343"/>
                </a:cubicBezTo>
                <a:lnTo>
                  <a:pt x="151454" y="107980"/>
                </a:lnTo>
                <a:cubicBezTo>
                  <a:pt x="151454" y="104804"/>
                  <a:pt x="149250" y="101541"/>
                  <a:pt x="146302" y="100425"/>
                </a:cubicBezTo>
                <a:cubicBezTo>
                  <a:pt x="143841" y="99480"/>
                  <a:pt x="141151" y="98507"/>
                  <a:pt x="137859" y="97420"/>
                </a:cubicBezTo>
                <a:cubicBezTo>
                  <a:pt x="137459" y="97277"/>
                  <a:pt x="136972" y="96619"/>
                  <a:pt x="136972" y="96218"/>
                </a:cubicBezTo>
                <a:lnTo>
                  <a:pt x="136972" y="61245"/>
                </a:lnTo>
                <a:cubicBezTo>
                  <a:pt x="136972" y="27474"/>
                  <a:pt x="109498" y="0"/>
                  <a:pt x="75727" y="0"/>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6" name="Google Shape;266;p13"/>
          <p:cNvGrpSpPr/>
          <p:nvPr/>
        </p:nvGrpSpPr>
        <p:grpSpPr>
          <a:xfrm>
            <a:off x="151648" y="950285"/>
            <a:ext cx="347224" cy="331877"/>
            <a:chOff x="7763975" y="896450"/>
            <a:chExt cx="835878" cy="798933"/>
          </a:xfrm>
        </p:grpSpPr>
        <p:sp>
          <p:nvSpPr>
            <p:cNvPr id="267" name="Google Shape;267;p13"/>
            <p:cNvSpPr/>
            <p:nvPr/>
          </p:nvSpPr>
          <p:spPr>
            <a:xfrm>
              <a:off x="7763975" y="1162717"/>
              <a:ext cx="278700" cy="266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3"/>
            <p:cNvSpPr/>
            <p:nvPr/>
          </p:nvSpPr>
          <p:spPr>
            <a:xfrm>
              <a:off x="8042582" y="1428983"/>
              <a:ext cx="278700" cy="266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3"/>
            <p:cNvSpPr/>
            <p:nvPr/>
          </p:nvSpPr>
          <p:spPr>
            <a:xfrm>
              <a:off x="8321153" y="1162717"/>
              <a:ext cx="278700" cy="266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3"/>
            <p:cNvSpPr/>
            <p:nvPr/>
          </p:nvSpPr>
          <p:spPr>
            <a:xfrm>
              <a:off x="8042582" y="896450"/>
              <a:ext cx="278700" cy="266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1" name="Google Shape;271;p13"/>
          <p:cNvGrpSpPr/>
          <p:nvPr/>
        </p:nvGrpSpPr>
        <p:grpSpPr>
          <a:xfrm>
            <a:off x="8567936" y="4149860"/>
            <a:ext cx="347224" cy="331877"/>
            <a:chOff x="7763975" y="896450"/>
            <a:chExt cx="835878" cy="798933"/>
          </a:xfrm>
        </p:grpSpPr>
        <p:sp>
          <p:nvSpPr>
            <p:cNvPr id="272" name="Google Shape;272;p13"/>
            <p:cNvSpPr/>
            <p:nvPr/>
          </p:nvSpPr>
          <p:spPr>
            <a:xfrm>
              <a:off x="7763975" y="1162717"/>
              <a:ext cx="278700" cy="266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3"/>
            <p:cNvSpPr/>
            <p:nvPr/>
          </p:nvSpPr>
          <p:spPr>
            <a:xfrm>
              <a:off x="8042582" y="1428983"/>
              <a:ext cx="278700" cy="266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3"/>
            <p:cNvSpPr/>
            <p:nvPr/>
          </p:nvSpPr>
          <p:spPr>
            <a:xfrm>
              <a:off x="8321153" y="1162717"/>
              <a:ext cx="278700" cy="266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3"/>
            <p:cNvSpPr/>
            <p:nvPr/>
          </p:nvSpPr>
          <p:spPr>
            <a:xfrm>
              <a:off x="8042582" y="896450"/>
              <a:ext cx="278700" cy="266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6" name="Google Shape;276;p13"/>
          <p:cNvGrpSpPr/>
          <p:nvPr/>
        </p:nvGrpSpPr>
        <p:grpSpPr>
          <a:xfrm>
            <a:off x="274536" y="4149860"/>
            <a:ext cx="347224" cy="331877"/>
            <a:chOff x="7763975" y="896450"/>
            <a:chExt cx="835878" cy="798933"/>
          </a:xfrm>
        </p:grpSpPr>
        <p:sp>
          <p:nvSpPr>
            <p:cNvPr id="277" name="Google Shape;277;p13"/>
            <p:cNvSpPr/>
            <p:nvPr/>
          </p:nvSpPr>
          <p:spPr>
            <a:xfrm>
              <a:off x="7763975" y="1162717"/>
              <a:ext cx="278700" cy="266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3"/>
            <p:cNvSpPr/>
            <p:nvPr/>
          </p:nvSpPr>
          <p:spPr>
            <a:xfrm>
              <a:off x="8042582" y="1428983"/>
              <a:ext cx="278700" cy="266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3"/>
            <p:cNvSpPr/>
            <p:nvPr/>
          </p:nvSpPr>
          <p:spPr>
            <a:xfrm>
              <a:off x="8321153" y="1162717"/>
              <a:ext cx="278700" cy="266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3"/>
            <p:cNvSpPr/>
            <p:nvPr/>
          </p:nvSpPr>
          <p:spPr>
            <a:xfrm>
              <a:off x="8042582" y="896450"/>
              <a:ext cx="278700" cy="266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1" name="Google Shape;281;p13"/>
          <p:cNvSpPr/>
          <p:nvPr/>
        </p:nvSpPr>
        <p:spPr>
          <a:xfrm>
            <a:off x="900842" y="4682673"/>
            <a:ext cx="240055" cy="331910"/>
          </a:xfrm>
          <a:custGeom>
            <a:avLst/>
            <a:gdLst/>
            <a:ahLst/>
            <a:cxnLst/>
            <a:rect l="l" t="t" r="r" b="b"/>
            <a:pathLst>
              <a:path w="151454" h="209407" extrusionOk="0">
                <a:moveTo>
                  <a:pt x="75727" y="21064"/>
                </a:moveTo>
                <a:cubicBezTo>
                  <a:pt x="97907" y="21064"/>
                  <a:pt x="115937" y="39094"/>
                  <a:pt x="115937" y="61245"/>
                </a:cubicBezTo>
                <a:lnTo>
                  <a:pt x="115937" y="91410"/>
                </a:lnTo>
                <a:cubicBezTo>
                  <a:pt x="102744" y="88577"/>
                  <a:pt x="89235" y="87146"/>
                  <a:pt x="75756" y="87146"/>
                </a:cubicBezTo>
                <a:cubicBezTo>
                  <a:pt x="62276" y="87146"/>
                  <a:pt x="48768" y="88577"/>
                  <a:pt x="35546" y="91410"/>
                </a:cubicBezTo>
                <a:lnTo>
                  <a:pt x="35546" y="61245"/>
                </a:lnTo>
                <a:cubicBezTo>
                  <a:pt x="35546" y="39094"/>
                  <a:pt x="53576" y="21064"/>
                  <a:pt x="75727" y="21064"/>
                </a:cubicBezTo>
                <a:close/>
                <a:moveTo>
                  <a:pt x="75727" y="115793"/>
                </a:moveTo>
                <a:cubicBezTo>
                  <a:pt x="84943" y="115793"/>
                  <a:pt x="92412" y="123234"/>
                  <a:pt x="92412" y="132478"/>
                </a:cubicBezTo>
                <a:cubicBezTo>
                  <a:pt x="92412" y="138574"/>
                  <a:pt x="88978" y="143697"/>
                  <a:pt x="84084" y="146588"/>
                </a:cubicBezTo>
                <a:lnTo>
                  <a:pt x="84084" y="174148"/>
                </a:lnTo>
                <a:cubicBezTo>
                  <a:pt x="84084" y="178784"/>
                  <a:pt x="80363" y="182505"/>
                  <a:pt x="75727" y="182505"/>
                </a:cubicBezTo>
                <a:cubicBezTo>
                  <a:pt x="71119" y="182505"/>
                  <a:pt x="67399" y="178784"/>
                  <a:pt x="67399" y="174148"/>
                </a:cubicBezTo>
                <a:lnTo>
                  <a:pt x="67399" y="146588"/>
                </a:lnTo>
                <a:cubicBezTo>
                  <a:pt x="62505" y="143697"/>
                  <a:pt x="59071" y="138574"/>
                  <a:pt x="59071" y="132478"/>
                </a:cubicBezTo>
                <a:cubicBezTo>
                  <a:pt x="59071" y="123234"/>
                  <a:pt x="66540" y="115793"/>
                  <a:pt x="75727" y="115793"/>
                </a:cubicBezTo>
                <a:close/>
                <a:moveTo>
                  <a:pt x="75727" y="0"/>
                </a:moveTo>
                <a:cubicBezTo>
                  <a:pt x="41985" y="0"/>
                  <a:pt x="14511" y="27474"/>
                  <a:pt x="14511" y="61245"/>
                </a:cubicBezTo>
                <a:lnTo>
                  <a:pt x="14511" y="96218"/>
                </a:lnTo>
                <a:cubicBezTo>
                  <a:pt x="14511" y="96619"/>
                  <a:pt x="14024" y="97277"/>
                  <a:pt x="13623" y="97420"/>
                </a:cubicBezTo>
                <a:cubicBezTo>
                  <a:pt x="10304" y="98507"/>
                  <a:pt x="7613" y="99480"/>
                  <a:pt x="5152" y="100425"/>
                </a:cubicBezTo>
                <a:cubicBezTo>
                  <a:pt x="2233" y="101541"/>
                  <a:pt x="1" y="104804"/>
                  <a:pt x="1" y="107980"/>
                </a:cubicBezTo>
                <a:lnTo>
                  <a:pt x="1" y="188343"/>
                </a:lnTo>
                <a:cubicBezTo>
                  <a:pt x="1" y="191520"/>
                  <a:pt x="2204" y="194782"/>
                  <a:pt x="5124" y="195927"/>
                </a:cubicBezTo>
                <a:cubicBezTo>
                  <a:pt x="27704" y="204856"/>
                  <a:pt x="51458" y="209407"/>
                  <a:pt x="75727" y="209407"/>
                </a:cubicBezTo>
                <a:cubicBezTo>
                  <a:pt x="100025" y="209407"/>
                  <a:pt x="123779" y="204856"/>
                  <a:pt x="146359" y="195927"/>
                </a:cubicBezTo>
                <a:cubicBezTo>
                  <a:pt x="149279" y="194782"/>
                  <a:pt x="151454" y="191520"/>
                  <a:pt x="151454" y="188343"/>
                </a:cubicBezTo>
                <a:lnTo>
                  <a:pt x="151454" y="107980"/>
                </a:lnTo>
                <a:cubicBezTo>
                  <a:pt x="151454" y="104804"/>
                  <a:pt x="149250" y="101541"/>
                  <a:pt x="146302" y="100425"/>
                </a:cubicBezTo>
                <a:cubicBezTo>
                  <a:pt x="143841" y="99480"/>
                  <a:pt x="141151" y="98507"/>
                  <a:pt x="137859" y="97420"/>
                </a:cubicBezTo>
                <a:cubicBezTo>
                  <a:pt x="137459" y="97277"/>
                  <a:pt x="136972" y="96619"/>
                  <a:pt x="136972" y="96218"/>
                </a:cubicBezTo>
                <a:lnTo>
                  <a:pt x="136972" y="61245"/>
                </a:lnTo>
                <a:cubicBezTo>
                  <a:pt x="136972" y="27474"/>
                  <a:pt x="109498" y="0"/>
                  <a:pt x="75727" y="0"/>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3"/>
          <p:cNvSpPr/>
          <p:nvPr/>
        </p:nvSpPr>
        <p:spPr>
          <a:xfrm>
            <a:off x="8003105" y="4682673"/>
            <a:ext cx="240055" cy="331910"/>
          </a:xfrm>
          <a:custGeom>
            <a:avLst/>
            <a:gdLst/>
            <a:ahLst/>
            <a:cxnLst/>
            <a:rect l="l" t="t" r="r" b="b"/>
            <a:pathLst>
              <a:path w="151454" h="209407" extrusionOk="0">
                <a:moveTo>
                  <a:pt x="75727" y="21064"/>
                </a:moveTo>
                <a:cubicBezTo>
                  <a:pt x="97907" y="21064"/>
                  <a:pt x="115937" y="39094"/>
                  <a:pt x="115937" y="61245"/>
                </a:cubicBezTo>
                <a:lnTo>
                  <a:pt x="115937" y="91410"/>
                </a:lnTo>
                <a:cubicBezTo>
                  <a:pt x="102744" y="88577"/>
                  <a:pt x="89235" y="87146"/>
                  <a:pt x="75756" y="87146"/>
                </a:cubicBezTo>
                <a:cubicBezTo>
                  <a:pt x="62276" y="87146"/>
                  <a:pt x="48768" y="88577"/>
                  <a:pt x="35546" y="91410"/>
                </a:cubicBezTo>
                <a:lnTo>
                  <a:pt x="35546" y="61245"/>
                </a:lnTo>
                <a:cubicBezTo>
                  <a:pt x="35546" y="39094"/>
                  <a:pt x="53576" y="21064"/>
                  <a:pt x="75727" y="21064"/>
                </a:cubicBezTo>
                <a:close/>
                <a:moveTo>
                  <a:pt x="75727" y="115793"/>
                </a:moveTo>
                <a:cubicBezTo>
                  <a:pt x="84943" y="115793"/>
                  <a:pt x="92412" y="123234"/>
                  <a:pt x="92412" y="132478"/>
                </a:cubicBezTo>
                <a:cubicBezTo>
                  <a:pt x="92412" y="138574"/>
                  <a:pt x="88978" y="143697"/>
                  <a:pt x="84084" y="146588"/>
                </a:cubicBezTo>
                <a:lnTo>
                  <a:pt x="84084" y="174148"/>
                </a:lnTo>
                <a:cubicBezTo>
                  <a:pt x="84084" y="178784"/>
                  <a:pt x="80363" y="182505"/>
                  <a:pt x="75727" y="182505"/>
                </a:cubicBezTo>
                <a:cubicBezTo>
                  <a:pt x="71119" y="182505"/>
                  <a:pt x="67399" y="178784"/>
                  <a:pt x="67399" y="174148"/>
                </a:cubicBezTo>
                <a:lnTo>
                  <a:pt x="67399" y="146588"/>
                </a:lnTo>
                <a:cubicBezTo>
                  <a:pt x="62505" y="143697"/>
                  <a:pt x="59071" y="138574"/>
                  <a:pt x="59071" y="132478"/>
                </a:cubicBezTo>
                <a:cubicBezTo>
                  <a:pt x="59071" y="123234"/>
                  <a:pt x="66540" y="115793"/>
                  <a:pt x="75727" y="115793"/>
                </a:cubicBezTo>
                <a:close/>
                <a:moveTo>
                  <a:pt x="75727" y="0"/>
                </a:moveTo>
                <a:cubicBezTo>
                  <a:pt x="41985" y="0"/>
                  <a:pt x="14511" y="27474"/>
                  <a:pt x="14511" y="61245"/>
                </a:cubicBezTo>
                <a:lnTo>
                  <a:pt x="14511" y="96218"/>
                </a:lnTo>
                <a:cubicBezTo>
                  <a:pt x="14511" y="96619"/>
                  <a:pt x="14024" y="97277"/>
                  <a:pt x="13623" y="97420"/>
                </a:cubicBezTo>
                <a:cubicBezTo>
                  <a:pt x="10304" y="98507"/>
                  <a:pt x="7613" y="99480"/>
                  <a:pt x="5152" y="100425"/>
                </a:cubicBezTo>
                <a:cubicBezTo>
                  <a:pt x="2233" y="101541"/>
                  <a:pt x="1" y="104804"/>
                  <a:pt x="1" y="107980"/>
                </a:cubicBezTo>
                <a:lnTo>
                  <a:pt x="1" y="188343"/>
                </a:lnTo>
                <a:cubicBezTo>
                  <a:pt x="1" y="191520"/>
                  <a:pt x="2204" y="194782"/>
                  <a:pt x="5124" y="195927"/>
                </a:cubicBezTo>
                <a:cubicBezTo>
                  <a:pt x="27704" y="204856"/>
                  <a:pt x="51458" y="209407"/>
                  <a:pt x="75727" y="209407"/>
                </a:cubicBezTo>
                <a:cubicBezTo>
                  <a:pt x="100025" y="209407"/>
                  <a:pt x="123779" y="204856"/>
                  <a:pt x="146359" y="195927"/>
                </a:cubicBezTo>
                <a:cubicBezTo>
                  <a:pt x="149279" y="194782"/>
                  <a:pt x="151454" y="191520"/>
                  <a:pt x="151454" y="188343"/>
                </a:cubicBezTo>
                <a:lnTo>
                  <a:pt x="151454" y="107980"/>
                </a:lnTo>
                <a:cubicBezTo>
                  <a:pt x="151454" y="104804"/>
                  <a:pt x="149250" y="101541"/>
                  <a:pt x="146302" y="100425"/>
                </a:cubicBezTo>
                <a:cubicBezTo>
                  <a:pt x="143841" y="99480"/>
                  <a:pt x="141151" y="98507"/>
                  <a:pt x="137859" y="97420"/>
                </a:cubicBezTo>
                <a:cubicBezTo>
                  <a:pt x="137459" y="97277"/>
                  <a:pt x="136972" y="96619"/>
                  <a:pt x="136972" y="96218"/>
                </a:cubicBezTo>
                <a:lnTo>
                  <a:pt x="136972" y="61245"/>
                </a:lnTo>
                <a:cubicBezTo>
                  <a:pt x="136972" y="27474"/>
                  <a:pt x="109498" y="0"/>
                  <a:pt x="75727" y="0"/>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3" name="Google Shape;283;p13"/>
          <p:cNvGrpSpPr/>
          <p:nvPr/>
        </p:nvGrpSpPr>
        <p:grpSpPr>
          <a:xfrm>
            <a:off x="6794979" y="4922629"/>
            <a:ext cx="502029" cy="479839"/>
            <a:chOff x="7763975" y="896450"/>
            <a:chExt cx="835878" cy="798933"/>
          </a:xfrm>
        </p:grpSpPr>
        <p:sp>
          <p:nvSpPr>
            <p:cNvPr id="284" name="Google Shape;284;p13"/>
            <p:cNvSpPr/>
            <p:nvPr/>
          </p:nvSpPr>
          <p:spPr>
            <a:xfrm>
              <a:off x="7763975" y="1162717"/>
              <a:ext cx="278700" cy="266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3"/>
            <p:cNvSpPr/>
            <p:nvPr/>
          </p:nvSpPr>
          <p:spPr>
            <a:xfrm>
              <a:off x="8042582" y="1428983"/>
              <a:ext cx="278700" cy="266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3"/>
            <p:cNvSpPr/>
            <p:nvPr/>
          </p:nvSpPr>
          <p:spPr>
            <a:xfrm>
              <a:off x="8321153" y="1162717"/>
              <a:ext cx="278700" cy="266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3"/>
            <p:cNvSpPr/>
            <p:nvPr/>
          </p:nvSpPr>
          <p:spPr>
            <a:xfrm>
              <a:off x="8042582" y="896450"/>
              <a:ext cx="278700" cy="266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8" name="Google Shape;288;p13"/>
          <p:cNvGrpSpPr/>
          <p:nvPr/>
        </p:nvGrpSpPr>
        <p:grpSpPr>
          <a:xfrm>
            <a:off x="1808554" y="4922629"/>
            <a:ext cx="502029" cy="479839"/>
            <a:chOff x="7763975" y="896450"/>
            <a:chExt cx="835878" cy="798933"/>
          </a:xfrm>
        </p:grpSpPr>
        <p:sp>
          <p:nvSpPr>
            <p:cNvPr id="289" name="Google Shape;289;p13"/>
            <p:cNvSpPr/>
            <p:nvPr/>
          </p:nvSpPr>
          <p:spPr>
            <a:xfrm>
              <a:off x="7763975" y="1162717"/>
              <a:ext cx="278700" cy="266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3"/>
            <p:cNvSpPr/>
            <p:nvPr/>
          </p:nvSpPr>
          <p:spPr>
            <a:xfrm>
              <a:off x="8042582" y="1428983"/>
              <a:ext cx="278700" cy="266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3"/>
            <p:cNvSpPr/>
            <p:nvPr/>
          </p:nvSpPr>
          <p:spPr>
            <a:xfrm>
              <a:off x="8321153" y="1162717"/>
              <a:ext cx="278700" cy="266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3"/>
            <p:cNvSpPr/>
            <p:nvPr/>
          </p:nvSpPr>
          <p:spPr>
            <a:xfrm>
              <a:off x="8042582" y="896450"/>
              <a:ext cx="278700" cy="266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789"/>
        <p:cNvGrpSpPr/>
        <p:nvPr/>
      </p:nvGrpSpPr>
      <p:grpSpPr>
        <a:xfrm>
          <a:off x="0" y="0"/>
          <a:ext cx="0" cy="0"/>
          <a:chOff x="0" y="0"/>
          <a:chExt cx="0" cy="0"/>
        </a:xfrm>
      </p:grpSpPr>
      <p:sp>
        <p:nvSpPr>
          <p:cNvPr id="790" name="Google Shape;790;p29"/>
          <p:cNvSpPr/>
          <p:nvPr/>
        </p:nvSpPr>
        <p:spPr>
          <a:xfrm>
            <a:off x="173725" y="3719355"/>
            <a:ext cx="271103" cy="374839"/>
          </a:xfrm>
          <a:custGeom>
            <a:avLst/>
            <a:gdLst/>
            <a:ahLst/>
            <a:cxnLst/>
            <a:rect l="l" t="t" r="r" b="b"/>
            <a:pathLst>
              <a:path w="151454" h="209407" extrusionOk="0">
                <a:moveTo>
                  <a:pt x="75727" y="21064"/>
                </a:moveTo>
                <a:cubicBezTo>
                  <a:pt x="97907" y="21064"/>
                  <a:pt x="115937" y="39094"/>
                  <a:pt x="115937" y="61245"/>
                </a:cubicBezTo>
                <a:lnTo>
                  <a:pt x="115937" y="91410"/>
                </a:lnTo>
                <a:cubicBezTo>
                  <a:pt x="102744" y="88577"/>
                  <a:pt x="89235" y="87146"/>
                  <a:pt x="75756" y="87146"/>
                </a:cubicBezTo>
                <a:cubicBezTo>
                  <a:pt x="62276" y="87146"/>
                  <a:pt x="48768" y="88577"/>
                  <a:pt x="35546" y="91410"/>
                </a:cubicBezTo>
                <a:lnTo>
                  <a:pt x="35546" y="61245"/>
                </a:lnTo>
                <a:cubicBezTo>
                  <a:pt x="35546" y="39094"/>
                  <a:pt x="53576" y="21064"/>
                  <a:pt x="75727" y="21064"/>
                </a:cubicBezTo>
                <a:close/>
                <a:moveTo>
                  <a:pt x="75727" y="115793"/>
                </a:moveTo>
                <a:cubicBezTo>
                  <a:pt x="84943" y="115793"/>
                  <a:pt x="92412" y="123234"/>
                  <a:pt x="92412" y="132478"/>
                </a:cubicBezTo>
                <a:cubicBezTo>
                  <a:pt x="92412" y="138574"/>
                  <a:pt x="88978" y="143697"/>
                  <a:pt x="84084" y="146588"/>
                </a:cubicBezTo>
                <a:lnTo>
                  <a:pt x="84084" y="174148"/>
                </a:lnTo>
                <a:cubicBezTo>
                  <a:pt x="84084" y="178784"/>
                  <a:pt x="80363" y="182505"/>
                  <a:pt x="75727" y="182505"/>
                </a:cubicBezTo>
                <a:cubicBezTo>
                  <a:pt x="71119" y="182505"/>
                  <a:pt x="67399" y="178784"/>
                  <a:pt x="67399" y="174148"/>
                </a:cubicBezTo>
                <a:lnTo>
                  <a:pt x="67399" y="146588"/>
                </a:lnTo>
                <a:cubicBezTo>
                  <a:pt x="62505" y="143697"/>
                  <a:pt x="59071" y="138574"/>
                  <a:pt x="59071" y="132478"/>
                </a:cubicBezTo>
                <a:cubicBezTo>
                  <a:pt x="59071" y="123234"/>
                  <a:pt x="66540" y="115793"/>
                  <a:pt x="75727" y="115793"/>
                </a:cubicBezTo>
                <a:close/>
                <a:moveTo>
                  <a:pt x="75727" y="0"/>
                </a:moveTo>
                <a:cubicBezTo>
                  <a:pt x="41985" y="0"/>
                  <a:pt x="14511" y="27474"/>
                  <a:pt x="14511" y="61245"/>
                </a:cubicBezTo>
                <a:lnTo>
                  <a:pt x="14511" y="96218"/>
                </a:lnTo>
                <a:cubicBezTo>
                  <a:pt x="14511" y="96619"/>
                  <a:pt x="14024" y="97277"/>
                  <a:pt x="13623" y="97420"/>
                </a:cubicBezTo>
                <a:cubicBezTo>
                  <a:pt x="10304" y="98507"/>
                  <a:pt x="7613" y="99480"/>
                  <a:pt x="5152" y="100425"/>
                </a:cubicBezTo>
                <a:cubicBezTo>
                  <a:pt x="2233" y="101541"/>
                  <a:pt x="1" y="104804"/>
                  <a:pt x="1" y="107980"/>
                </a:cubicBezTo>
                <a:lnTo>
                  <a:pt x="1" y="188343"/>
                </a:lnTo>
                <a:cubicBezTo>
                  <a:pt x="1" y="191520"/>
                  <a:pt x="2204" y="194782"/>
                  <a:pt x="5124" y="195927"/>
                </a:cubicBezTo>
                <a:cubicBezTo>
                  <a:pt x="27704" y="204856"/>
                  <a:pt x="51458" y="209407"/>
                  <a:pt x="75727" y="209407"/>
                </a:cubicBezTo>
                <a:cubicBezTo>
                  <a:pt x="100025" y="209407"/>
                  <a:pt x="123779" y="204856"/>
                  <a:pt x="146359" y="195927"/>
                </a:cubicBezTo>
                <a:cubicBezTo>
                  <a:pt x="149279" y="194782"/>
                  <a:pt x="151454" y="191520"/>
                  <a:pt x="151454" y="188343"/>
                </a:cubicBezTo>
                <a:lnTo>
                  <a:pt x="151454" y="107980"/>
                </a:lnTo>
                <a:cubicBezTo>
                  <a:pt x="151454" y="104804"/>
                  <a:pt x="149250" y="101541"/>
                  <a:pt x="146302" y="100425"/>
                </a:cubicBezTo>
                <a:cubicBezTo>
                  <a:pt x="143841" y="99480"/>
                  <a:pt x="141151" y="98507"/>
                  <a:pt x="137859" y="97420"/>
                </a:cubicBezTo>
                <a:cubicBezTo>
                  <a:pt x="137459" y="97277"/>
                  <a:pt x="136972" y="96619"/>
                  <a:pt x="136972" y="96218"/>
                </a:cubicBezTo>
                <a:lnTo>
                  <a:pt x="136972" y="61245"/>
                </a:lnTo>
                <a:cubicBezTo>
                  <a:pt x="136972" y="27474"/>
                  <a:pt x="109498" y="0"/>
                  <a:pt x="75727" y="0"/>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91" name="Google Shape;791;p29"/>
          <p:cNvGrpSpPr/>
          <p:nvPr/>
        </p:nvGrpSpPr>
        <p:grpSpPr>
          <a:xfrm>
            <a:off x="132361" y="370408"/>
            <a:ext cx="353827" cy="338188"/>
            <a:chOff x="7763975" y="896450"/>
            <a:chExt cx="835878" cy="798933"/>
          </a:xfrm>
        </p:grpSpPr>
        <p:sp>
          <p:nvSpPr>
            <p:cNvPr id="792" name="Google Shape;792;p29"/>
            <p:cNvSpPr/>
            <p:nvPr/>
          </p:nvSpPr>
          <p:spPr>
            <a:xfrm>
              <a:off x="7763975" y="1162717"/>
              <a:ext cx="278700" cy="266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29"/>
            <p:cNvSpPr/>
            <p:nvPr/>
          </p:nvSpPr>
          <p:spPr>
            <a:xfrm>
              <a:off x="8042582" y="1428983"/>
              <a:ext cx="278700" cy="266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29"/>
            <p:cNvSpPr/>
            <p:nvPr/>
          </p:nvSpPr>
          <p:spPr>
            <a:xfrm>
              <a:off x="8321153" y="1162717"/>
              <a:ext cx="278700" cy="266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29"/>
            <p:cNvSpPr/>
            <p:nvPr/>
          </p:nvSpPr>
          <p:spPr>
            <a:xfrm>
              <a:off x="8042582" y="896450"/>
              <a:ext cx="278700" cy="266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6" name="Google Shape;796;p29"/>
          <p:cNvGrpSpPr/>
          <p:nvPr/>
        </p:nvGrpSpPr>
        <p:grpSpPr>
          <a:xfrm>
            <a:off x="335878" y="1017718"/>
            <a:ext cx="271075" cy="259094"/>
            <a:chOff x="7763975" y="896450"/>
            <a:chExt cx="835878" cy="798933"/>
          </a:xfrm>
        </p:grpSpPr>
        <p:sp>
          <p:nvSpPr>
            <p:cNvPr id="797" name="Google Shape;797;p29"/>
            <p:cNvSpPr/>
            <p:nvPr/>
          </p:nvSpPr>
          <p:spPr>
            <a:xfrm>
              <a:off x="7763975" y="1162717"/>
              <a:ext cx="278700" cy="266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29"/>
            <p:cNvSpPr/>
            <p:nvPr/>
          </p:nvSpPr>
          <p:spPr>
            <a:xfrm>
              <a:off x="8042582" y="1428983"/>
              <a:ext cx="278700" cy="266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29"/>
            <p:cNvSpPr/>
            <p:nvPr/>
          </p:nvSpPr>
          <p:spPr>
            <a:xfrm>
              <a:off x="8321153" y="1162717"/>
              <a:ext cx="278700" cy="266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29"/>
            <p:cNvSpPr/>
            <p:nvPr/>
          </p:nvSpPr>
          <p:spPr>
            <a:xfrm>
              <a:off x="8042582" y="896450"/>
              <a:ext cx="278700" cy="266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1" name="Google Shape;801;p29"/>
          <p:cNvGrpSpPr/>
          <p:nvPr/>
        </p:nvGrpSpPr>
        <p:grpSpPr>
          <a:xfrm>
            <a:off x="880628" y="111318"/>
            <a:ext cx="271075" cy="259094"/>
            <a:chOff x="7763975" y="896450"/>
            <a:chExt cx="835878" cy="798933"/>
          </a:xfrm>
        </p:grpSpPr>
        <p:sp>
          <p:nvSpPr>
            <p:cNvPr id="802" name="Google Shape;802;p29"/>
            <p:cNvSpPr/>
            <p:nvPr/>
          </p:nvSpPr>
          <p:spPr>
            <a:xfrm>
              <a:off x="7763975" y="1162717"/>
              <a:ext cx="278700" cy="266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29"/>
            <p:cNvSpPr/>
            <p:nvPr/>
          </p:nvSpPr>
          <p:spPr>
            <a:xfrm>
              <a:off x="8042582" y="1428983"/>
              <a:ext cx="278700" cy="266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29"/>
            <p:cNvSpPr/>
            <p:nvPr/>
          </p:nvSpPr>
          <p:spPr>
            <a:xfrm>
              <a:off x="8321153" y="1162717"/>
              <a:ext cx="278700" cy="266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29"/>
            <p:cNvSpPr/>
            <p:nvPr/>
          </p:nvSpPr>
          <p:spPr>
            <a:xfrm>
              <a:off x="8042582" y="896450"/>
              <a:ext cx="278700" cy="266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6" name="Google Shape;806;p29"/>
          <p:cNvGrpSpPr/>
          <p:nvPr/>
        </p:nvGrpSpPr>
        <p:grpSpPr>
          <a:xfrm flipH="1">
            <a:off x="8657826" y="370408"/>
            <a:ext cx="353827" cy="338188"/>
            <a:chOff x="7763975" y="896450"/>
            <a:chExt cx="835878" cy="798933"/>
          </a:xfrm>
        </p:grpSpPr>
        <p:sp>
          <p:nvSpPr>
            <p:cNvPr id="807" name="Google Shape;807;p29"/>
            <p:cNvSpPr/>
            <p:nvPr/>
          </p:nvSpPr>
          <p:spPr>
            <a:xfrm>
              <a:off x="7763975" y="1162717"/>
              <a:ext cx="278700" cy="266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29"/>
            <p:cNvSpPr/>
            <p:nvPr/>
          </p:nvSpPr>
          <p:spPr>
            <a:xfrm>
              <a:off x="8042582" y="1428983"/>
              <a:ext cx="278700" cy="266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29"/>
            <p:cNvSpPr/>
            <p:nvPr/>
          </p:nvSpPr>
          <p:spPr>
            <a:xfrm>
              <a:off x="8321153" y="1162717"/>
              <a:ext cx="278700" cy="266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29"/>
            <p:cNvSpPr/>
            <p:nvPr/>
          </p:nvSpPr>
          <p:spPr>
            <a:xfrm>
              <a:off x="8042582" y="896450"/>
              <a:ext cx="278700" cy="266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1" name="Google Shape;811;p29"/>
          <p:cNvGrpSpPr/>
          <p:nvPr/>
        </p:nvGrpSpPr>
        <p:grpSpPr>
          <a:xfrm flipH="1">
            <a:off x="8537061" y="1017718"/>
            <a:ext cx="271075" cy="259094"/>
            <a:chOff x="7763975" y="896450"/>
            <a:chExt cx="835878" cy="798933"/>
          </a:xfrm>
        </p:grpSpPr>
        <p:sp>
          <p:nvSpPr>
            <p:cNvPr id="812" name="Google Shape;812;p29"/>
            <p:cNvSpPr/>
            <p:nvPr/>
          </p:nvSpPr>
          <p:spPr>
            <a:xfrm>
              <a:off x="7763975" y="1162717"/>
              <a:ext cx="278700" cy="266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29"/>
            <p:cNvSpPr/>
            <p:nvPr/>
          </p:nvSpPr>
          <p:spPr>
            <a:xfrm>
              <a:off x="8042582" y="1428983"/>
              <a:ext cx="278700" cy="266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29"/>
            <p:cNvSpPr/>
            <p:nvPr/>
          </p:nvSpPr>
          <p:spPr>
            <a:xfrm>
              <a:off x="8321153" y="1162717"/>
              <a:ext cx="278700" cy="266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29"/>
            <p:cNvSpPr/>
            <p:nvPr/>
          </p:nvSpPr>
          <p:spPr>
            <a:xfrm>
              <a:off x="8042582" y="896450"/>
              <a:ext cx="278700" cy="266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6" name="Google Shape;816;p29"/>
          <p:cNvGrpSpPr/>
          <p:nvPr/>
        </p:nvGrpSpPr>
        <p:grpSpPr>
          <a:xfrm flipH="1">
            <a:off x="7992311" y="111318"/>
            <a:ext cx="271075" cy="259094"/>
            <a:chOff x="7763975" y="896450"/>
            <a:chExt cx="835878" cy="798933"/>
          </a:xfrm>
        </p:grpSpPr>
        <p:sp>
          <p:nvSpPr>
            <p:cNvPr id="817" name="Google Shape;817;p29"/>
            <p:cNvSpPr/>
            <p:nvPr/>
          </p:nvSpPr>
          <p:spPr>
            <a:xfrm>
              <a:off x="7763975" y="1162717"/>
              <a:ext cx="278700" cy="266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29"/>
            <p:cNvSpPr/>
            <p:nvPr/>
          </p:nvSpPr>
          <p:spPr>
            <a:xfrm>
              <a:off x="8042582" y="1428983"/>
              <a:ext cx="278700" cy="266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29"/>
            <p:cNvSpPr/>
            <p:nvPr/>
          </p:nvSpPr>
          <p:spPr>
            <a:xfrm>
              <a:off x="8321153" y="1162717"/>
              <a:ext cx="278700" cy="266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29"/>
            <p:cNvSpPr/>
            <p:nvPr/>
          </p:nvSpPr>
          <p:spPr>
            <a:xfrm>
              <a:off x="8042582" y="896450"/>
              <a:ext cx="278700" cy="266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1" name="Google Shape;821;p29"/>
          <p:cNvGrpSpPr/>
          <p:nvPr/>
        </p:nvGrpSpPr>
        <p:grpSpPr>
          <a:xfrm>
            <a:off x="880628" y="4795993"/>
            <a:ext cx="271075" cy="259094"/>
            <a:chOff x="7763975" y="896450"/>
            <a:chExt cx="835878" cy="798933"/>
          </a:xfrm>
        </p:grpSpPr>
        <p:sp>
          <p:nvSpPr>
            <p:cNvPr id="822" name="Google Shape;822;p29"/>
            <p:cNvSpPr/>
            <p:nvPr/>
          </p:nvSpPr>
          <p:spPr>
            <a:xfrm>
              <a:off x="7763975" y="1162717"/>
              <a:ext cx="278700" cy="266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29"/>
            <p:cNvSpPr/>
            <p:nvPr/>
          </p:nvSpPr>
          <p:spPr>
            <a:xfrm>
              <a:off x="8042582" y="1428983"/>
              <a:ext cx="278700" cy="266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29"/>
            <p:cNvSpPr/>
            <p:nvPr/>
          </p:nvSpPr>
          <p:spPr>
            <a:xfrm>
              <a:off x="8321153" y="1162717"/>
              <a:ext cx="278700" cy="266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29"/>
            <p:cNvSpPr/>
            <p:nvPr/>
          </p:nvSpPr>
          <p:spPr>
            <a:xfrm>
              <a:off x="8042582" y="896450"/>
              <a:ext cx="278700" cy="266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6" name="Google Shape;826;p29"/>
          <p:cNvGrpSpPr/>
          <p:nvPr/>
        </p:nvGrpSpPr>
        <p:grpSpPr>
          <a:xfrm>
            <a:off x="132361" y="4439483"/>
            <a:ext cx="353827" cy="338188"/>
            <a:chOff x="7763975" y="896450"/>
            <a:chExt cx="835878" cy="798933"/>
          </a:xfrm>
        </p:grpSpPr>
        <p:sp>
          <p:nvSpPr>
            <p:cNvPr id="827" name="Google Shape;827;p29"/>
            <p:cNvSpPr/>
            <p:nvPr/>
          </p:nvSpPr>
          <p:spPr>
            <a:xfrm>
              <a:off x="7763975" y="1162717"/>
              <a:ext cx="278700" cy="266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29"/>
            <p:cNvSpPr/>
            <p:nvPr/>
          </p:nvSpPr>
          <p:spPr>
            <a:xfrm>
              <a:off x="8042582" y="1428983"/>
              <a:ext cx="278700" cy="266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29"/>
            <p:cNvSpPr/>
            <p:nvPr/>
          </p:nvSpPr>
          <p:spPr>
            <a:xfrm>
              <a:off x="8321153" y="1162717"/>
              <a:ext cx="278700" cy="266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29"/>
            <p:cNvSpPr/>
            <p:nvPr/>
          </p:nvSpPr>
          <p:spPr>
            <a:xfrm>
              <a:off x="8042582" y="896450"/>
              <a:ext cx="278700" cy="266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31" name="Google Shape;831;p29"/>
          <p:cNvSpPr/>
          <p:nvPr/>
        </p:nvSpPr>
        <p:spPr>
          <a:xfrm flipH="1">
            <a:off x="8634338" y="3719355"/>
            <a:ext cx="271103" cy="374839"/>
          </a:xfrm>
          <a:custGeom>
            <a:avLst/>
            <a:gdLst/>
            <a:ahLst/>
            <a:cxnLst/>
            <a:rect l="l" t="t" r="r" b="b"/>
            <a:pathLst>
              <a:path w="151454" h="209407" extrusionOk="0">
                <a:moveTo>
                  <a:pt x="75727" y="21064"/>
                </a:moveTo>
                <a:cubicBezTo>
                  <a:pt x="97907" y="21064"/>
                  <a:pt x="115937" y="39094"/>
                  <a:pt x="115937" y="61245"/>
                </a:cubicBezTo>
                <a:lnTo>
                  <a:pt x="115937" y="91410"/>
                </a:lnTo>
                <a:cubicBezTo>
                  <a:pt x="102744" y="88577"/>
                  <a:pt x="89235" y="87146"/>
                  <a:pt x="75756" y="87146"/>
                </a:cubicBezTo>
                <a:cubicBezTo>
                  <a:pt x="62276" y="87146"/>
                  <a:pt x="48768" y="88577"/>
                  <a:pt x="35546" y="91410"/>
                </a:cubicBezTo>
                <a:lnTo>
                  <a:pt x="35546" y="61245"/>
                </a:lnTo>
                <a:cubicBezTo>
                  <a:pt x="35546" y="39094"/>
                  <a:pt x="53576" y="21064"/>
                  <a:pt x="75727" y="21064"/>
                </a:cubicBezTo>
                <a:close/>
                <a:moveTo>
                  <a:pt x="75727" y="115793"/>
                </a:moveTo>
                <a:cubicBezTo>
                  <a:pt x="84943" y="115793"/>
                  <a:pt x="92412" y="123234"/>
                  <a:pt x="92412" y="132478"/>
                </a:cubicBezTo>
                <a:cubicBezTo>
                  <a:pt x="92412" y="138574"/>
                  <a:pt x="88978" y="143697"/>
                  <a:pt x="84084" y="146588"/>
                </a:cubicBezTo>
                <a:lnTo>
                  <a:pt x="84084" y="174148"/>
                </a:lnTo>
                <a:cubicBezTo>
                  <a:pt x="84084" y="178784"/>
                  <a:pt x="80363" y="182505"/>
                  <a:pt x="75727" y="182505"/>
                </a:cubicBezTo>
                <a:cubicBezTo>
                  <a:pt x="71119" y="182505"/>
                  <a:pt x="67399" y="178784"/>
                  <a:pt x="67399" y="174148"/>
                </a:cubicBezTo>
                <a:lnTo>
                  <a:pt x="67399" y="146588"/>
                </a:lnTo>
                <a:cubicBezTo>
                  <a:pt x="62505" y="143697"/>
                  <a:pt x="59071" y="138574"/>
                  <a:pt x="59071" y="132478"/>
                </a:cubicBezTo>
                <a:cubicBezTo>
                  <a:pt x="59071" y="123234"/>
                  <a:pt x="66540" y="115793"/>
                  <a:pt x="75727" y="115793"/>
                </a:cubicBezTo>
                <a:close/>
                <a:moveTo>
                  <a:pt x="75727" y="0"/>
                </a:moveTo>
                <a:cubicBezTo>
                  <a:pt x="41985" y="0"/>
                  <a:pt x="14511" y="27474"/>
                  <a:pt x="14511" y="61245"/>
                </a:cubicBezTo>
                <a:lnTo>
                  <a:pt x="14511" y="96218"/>
                </a:lnTo>
                <a:cubicBezTo>
                  <a:pt x="14511" y="96619"/>
                  <a:pt x="14024" y="97277"/>
                  <a:pt x="13623" y="97420"/>
                </a:cubicBezTo>
                <a:cubicBezTo>
                  <a:pt x="10304" y="98507"/>
                  <a:pt x="7613" y="99480"/>
                  <a:pt x="5152" y="100425"/>
                </a:cubicBezTo>
                <a:cubicBezTo>
                  <a:pt x="2233" y="101541"/>
                  <a:pt x="1" y="104804"/>
                  <a:pt x="1" y="107980"/>
                </a:cubicBezTo>
                <a:lnTo>
                  <a:pt x="1" y="188343"/>
                </a:lnTo>
                <a:cubicBezTo>
                  <a:pt x="1" y="191520"/>
                  <a:pt x="2204" y="194782"/>
                  <a:pt x="5124" y="195927"/>
                </a:cubicBezTo>
                <a:cubicBezTo>
                  <a:pt x="27704" y="204856"/>
                  <a:pt x="51458" y="209407"/>
                  <a:pt x="75727" y="209407"/>
                </a:cubicBezTo>
                <a:cubicBezTo>
                  <a:pt x="100025" y="209407"/>
                  <a:pt x="123779" y="204856"/>
                  <a:pt x="146359" y="195927"/>
                </a:cubicBezTo>
                <a:cubicBezTo>
                  <a:pt x="149279" y="194782"/>
                  <a:pt x="151454" y="191520"/>
                  <a:pt x="151454" y="188343"/>
                </a:cubicBezTo>
                <a:lnTo>
                  <a:pt x="151454" y="107980"/>
                </a:lnTo>
                <a:cubicBezTo>
                  <a:pt x="151454" y="104804"/>
                  <a:pt x="149250" y="101541"/>
                  <a:pt x="146302" y="100425"/>
                </a:cubicBezTo>
                <a:cubicBezTo>
                  <a:pt x="143841" y="99480"/>
                  <a:pt x="141151" y="98507"/>
                  <a:pt x="137859" y="97420"/>
                </a:cubicBezTo>
                <a:cubicBezTo>
                  <a:pt x="137459" y="97277"/>
                  <a:pt x="136972" y="96619"/>
                  <a:pt x="136972" y="96218"/>
                </a:cubicBezTo>
                <a:lnTo>
                  <a:pt x="136972" y="61245"/>
                </a:lnTo>
                <a:cubicBezTo>
                  <a:pt x="136972" y="27474"/>
                  <a:pt x="109498" y="0"/>
                  <a:pt x="75727" y="0"/>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32" name="Google Shape;832;p29"/>
          <p:cNvGrpSpPr/>
          <p:nvPr/>
        </p:nvGrpSpPr>
        <p:grpSpPr>
          <a:xfrm flipH="1">
            <a:off x="7992311" y="4795993"/>
            <a:ext cx="271075" cy="259094"/>
            <a:chOff x="7763975" y="896450"/>
            <a:chExt cx="835878" cy="798933"/>
          </a:xfrm>
        </p:grpSpPr>
        <p:sp>
          <p:nvSpPr>
            <p:cNvPr id="833" name="Google Shape;833;p29"/>
            <p:cNvSpPr/>
            <p:nvPr/>
          </p:nvSpPr>
          <p:spPr>
            <a:xfrm>
              <a:off x="7763975" y="1162717"/>
              <a:ext cx="278700" cy="266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29"/>
            <p:cNvSpPr/>
            <p:nvPr/>
          </p:nvSpPr>
          <p:spPr>
            <a:xfrm>
              <a:off x="8042582" y="1428983"/>
              <a:ext cx="278700" cy="266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29"/>
            <p:cNvSpPr/>
            <p:nvPr/>
          </p:nvSpPr>
          <p:spPr>
            <a:xfrm>
              <a:off x="8321153" y="1162717"/>
              <a:ext cx="278700" cy="266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29"/>
            <p:cNvSpPr/>
            <p:nvPr/>
          </p:nvSpPr>
          <p:spPr>
            <a:xfrm>
              <a:off x="8042582" y="896450"/>
              <a:ext cx="278700" cy="266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7" name="Google Shape;837;p29"/>
          <p:cNvGrpSpPr/>
          <p:nvPr/>
        </p:nvGrpSpPr>
        <p:grpSpPr>
          <a:xfrm flipH="1">
            <a:off x="8592976" y="4439483"/>
            <a:ext cx="353827" cy="338188"/>
            <a:chOff x="7763975" y="896450"/>
            <a:chExt cx="835878" cy="798933"/>
          </a:xfrm>
        </p:grpSpPr>
        <p:sp>
          <p:nvSpPr>
            <p:cNvPr id="838" name="Google Shape;838;p29"/>
            <p:cNvSpPr/>
            <p:nvPr/>
          </p:nvSpPr>
          <p:spPr>
            <a:xfrm>
              <a:off x="7763975" y="1162717"/>
              <a:ext cx="278700" cy="266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29"/>
            <p:cNvSpPr/>
            <p:nvPr/>
          </p:nvSpPr>
          <p:spPr>
            <a:xfrm>
              <a:off x="8042582" y="1428983"/>
              <a:ext cx="278700" cy="266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29"/>
            <p:cNvSpPr/>
            <p:nvPr/>
          </p:nvSpPr>
          <p:spPr>
            <a:xfrm>
              <a:off x="8321153" y="1162717"/>
              <a:ext cx="278700" cy="266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29"/>
            <p:cNvSpPr/>
            <p:nvPr/>
          </p:nvSpPr>
          <p:spPr>
            <a:xfrm>
              <a:off x="8042582" y="896450"/>
              <a:ext cx="278700" cy="266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2" name="Google Shape;842;p29"/>
          <p:cNvSpPr/>
          <p:nvPr/>
        </p:nvSpPr>
        <p:spPr>
          <a:xfrm>
            <a:off x="1508812" y="4873705"/>
            <a:ext cx="271103" cy="374839"/>
          </a:xfrm>
          <a:custGeom>
            <a:avLst/>
            <a:gdLst/>
            <a:ahLst/>
            <a:cxnLst/>
            <a:rect l="l" t="t" r="r" b="b"/>
            <a:pathLst>
              <a:path w="151454" h="209407" extrusionOk="0">
                <a:moveTo>
                  <a:pt x="75727" y="21064"/>
                </a:moveTo>
                <a:cubicBezTo>
                  <a:pt x="97907" y="21064"/>
                  <a:pt x="115937" y="39094"/>
                  <a:pt x="115937" y="61245"/>
                </a:cubicBezTo>
                <a:lnTo>
                  <a:pt x="115937" y="91410"/>
                </a:lnTo>
                <a:cubicBezTo>
                  <a:pt x="102744" y="88577"/>
                  <a:pt x="89235" y="87146"/>
                  <a:pt x="75756" y="87146"/>
                </a:cubicBezTo>
                <a:cubicBezTo>
                  <a:pt x="62276" y="87146"/>
                  <a:pt x="48768" y="88577"/>
                  <a:pt x="35546" y="91410"/>
                </a:cubicBezTo>
                <a:lnTo>
                  <a:pt x="35546" y="61245"/>
                </a:lnTo>
                <a:cubicBezTo>
                  <a:pt x="35546" y="39094"/>
                  <a:pt x="53576" y="21064"/>
                  <a:pt x="75727" y="21064"/>
                </a:cubicBezTo>
                <a:close/>
                <a:moveTo>
                  <a:pt x="75727" y="115793"/>
                </a:moveTo>
                <a:cubicBezTo>
                  <a:pt x="84943" y="115793"/>
                  <a:pt x="92412" y="123234"/>
                  <a:pt x="92412" y="132478"/>
                </a:cubicBezTo>
                <a:cubicBezTo>
                  <a:pt x="92412" y="138574"/>
                  <a:pt x="88978" y="143697"/>
                  <a:pt x="84084" y="146588"/>
                </a:cubicBezTo>
                <a:lnTo>
                  <a:pt x="84084" y="174148"/>
                </a:lnTo>
                <a:cubicBezTo>
                  <a:pt x="84084" y="178784"/>
                  <a:pt x="80363" y="182505"/>
                  <a:pt x="75727" y="182505"/>
                </a:cubicBezTo>
                <a:cubicBezTo>
                  <a:pt x="71119" y="182505"/>
                  <a:pt x="67399" y="178784"/>
                  <a:pt x="67399" y="174148"/>
                </a:cubicBezTo>
                <a:lnTo>
                  <a:pt x="67399" y="146588"/>
                </a:lnTo>
                <a:cubicBezTo>
                  <a:pt x="62505" y="143697"/>
                  <a:pt x="59071" y="138574"/>
                  <a:pt x="59071" y="132478"/>
                </a:cubicBezTo>
                <a:cubicBezTo>
                  <a:pt x="59071" y="123234"/>
                  <a:pt x="66540" y="115793"/>
                  <a:pt x="75727" y="115793"/>
                </a:cubicBezTo>
                <a:close/>
                <a:moveTo>
                  <a:pt x="75727" y="0"/>
                </a:moveTo>
                <a:cubicBezTo>
                  <a:pt x="41985" y="0"/>
                  <a:pt x="14511" y="27474"/>
                  <a:pt x="14511" y="61245"/>
                </a:cubicBezTo>
                <a:lnTo>
                  <a:pt x="14511" y="96218"/>
                </a:lnTo>
                <a:cubicBezTo>
                  <a:pt x="14511" y="96619"/>
                  <a:pt x="14024" y="97277"/>
                  <a:pt x="13623" y="97420"/>
                </a:cubicBezTo>
                <a:cubicBezTo>
                  <a:pt x="10304" y="98507"/>
                  <a:pt x="7613" y="99480"/>
                  <a:pt x="5152" y="100425"/>
                </a:cubicBezTo>
                <a:cubicBezTo>
                  <a:pt x="2233" y="101541"/>
                  <a:pt x="1" y="104804"/>
                  <a:pt x="1" y="107980"/>
                </a:cubicBezTo>
                <a:lnTo>
                  <a:pt x="1" y="188343"/>
                </a:lnTo>
                <a:cubicBezTo>
                  <a:pt x="1" y="191520"/>
                  <a:pt x="2204" y="194782"/>
                  <a:pt x="5124" y="195927"/>
                </a:cubicBezTo>
                <a:cubicBezTo>
                  <a:pt x="27704" y="204856"/>
                  <a:pt x="51458" y="209407"/>
                  <a:pt x="75727" y="209407"/>
                </a:cubicBezTo>
                <a:cubicBezTo>
                  <a:pt x="100025" y="209407"/>
                  <a:pt x="123779" y="204856"/>
                  <a:pt x="146359" y="195927"/>
                </a:cubicBezTo>
                <a:cubicBezTo>
                  <a:pt x="149279" y="194782"/>
                  <a:pt x="151454" y="191520"/>
                  <a:pt x="151454" y="188343"/>
                </a:cubicBezTo>
                <a:lnTo>
                  <a:pt x="151454" y="107980"/>
                </a:lnTo>
                <a:cubicBezTo>
                  <a:pt x="151454" y="104804"/>
                  <a:pt x="149250" y="101541"/>
                  <a:pt x="146302" y="100425"/>
                </a:cubicBezTo>
                <a:cubicBezTo>
                  <a:pt x="143841" y="99480"/>
                  <a:pt x="141151" y="98507"/>
                  <a:pt x="137859" y="97420"/>
                </a:cubicBezTo>
                <a:cubicBezTo>
                  <a:pt x="137459" y="97277"/>
                  <a:pt x="136972" y="96619"/>
                  <a:pt x="136972" y="96218"/>
                </a:cubicBezTo>
                <a:lnTo>
                  <a:pt x="136972" y="61245"/>
                </a:lnTo>
                <a:cubicBezTo>
                  <a:pt x="136972" y="27474"/>
                  <a:pt x="109498" y="0"/>
                  <a:pt x="75727" y="0"/>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29"/>
          <p:cNvSpPr/>
          <p:nvPr/>
        </p:nvSpPr>
        <p:spPr>
          <a:xfrm>
            <a:off x="7364087" y="4873705"/>
            <a:ext cx="271103" cy="374839"/>
          </a:xfrm>
          <a:custGeom>
            <a:avLst/>
            <a:gdLst/>
            <a:ahLst/>
            <a:cxnLst/>
            <a:rect l="l" t="t" r="r" b="b"/>
            <a:pathLst>
              <a:path w="151454" h="209407" extrusionOk="0">
                <a:moveTo>
                  <a:pt x="75727" y="21064"/>
                </a:moveTo>
                <a:cubicBezTo>
                  <a:pt x="97907" y="21064"/>
                  <a:pt x="115937" y="39094"/>
                  <a:pt x="115937" y="61245"/>
                </a:cubicBezTo>
                <a:lnTo>
                  <a:pt x="115937" y="91410"/>
                </a:lnTo>
                <a:cubicBezTo>
                  <a:pt x="102744" y="88577"/>
                  <a:pt x="89235" y="87146"/>
                  <a:pt x="75756" y="87146"/>
                </a:cubicBezTo>
                <a:cubicBezTo>
                  <a:pt x="62276" y="87146"/>
                  <a:pt x="48768" y="88577"/>
                  <a:pt x="35546" y="91410"/>
                </a:cubicBezTo>
                <a:lnTo>
                  <a:pt x="35546" y="61245"/>
                </a:lnTo>
                <a:cubicBezTo>
                  <a:pt x="35546" y="39094"/>
                  <a:pt x="53576" y="21064"/>
                  <a:pt x="75727" y="21064"/>
                </a:cubicBezTo>
                <a:close/>
                <a:moveTo>
                  <a:pt x="75727" y="115793"/>
                </a:moveTo>
                <a:cubicBezTo>
                  <a:pt x="84943" y="115793"/>
                  <a:pt x="92412" y="123234"/>
                  <a:pt x="92412" y="132478"/>
                </a:cubicBezTo>
                <a:cubicBezTo>
                  <a:pt x="92412" y="138574"/>
                  <a:pt x="88978" y="143697"/>
                  <a:pt x="84084" y="146588"/>
                </a:cubicBezTo>
                <a:lnTo>
                  <a:pt x="84084" y="174148"/>
                </a:lnTo>
                <a:cubicBezTo>
                  <a:pt x="84084" y="178784"/>
                  <a:pt x="80363" y="182505"/>
                  <a:pt x="75727" y="182505"/>
                </a:cubicBezTo>
                <a:cubicBezTo>
                  <a:pt x="71119" y="182505"/>
                  <a:pt x="67399" y="178784"/>
                  <a:pt x="67399" y="174148"/>
                </a:cubicBezTo>
                <a:lnTo>
                  <a:pt x="67399" y="146588"/>
                </a:lnTo>
                <a:cubicBezTo>
                  <a:pt x="62505" y="143697"/>
                  <a:pt x="59071" y="138574"/>
                  <a:pt x="59071" y="132478"/>
                </a:cubicBezTo>
                <a:cubicBezTo>
                  <a:pt x="59071" y="123234"/>
                  <a:pt x="66540" y="115793"/>
                  <a:pt x="75727" y="115793"/>
                </a:cubicBezTo>
                <a:close/>
                <a:moveTo>
                  <a:pt x="75727" y="0"/>
                </a:moveTo>
                <a:cubicBezTo>
                  <a:pt x="41985" y="0"/>
                  <a:pt x="14511" y="27474"/>
                  <a:pt x="14511" y="61245"/>
                </a:cubicBezTo>
                <a:lnTo>
                  <a:pt x="14511" y="96218"/>
                </a:lnTo>
                <a:cubicBezTo>
                  <a:pt x="14511" y="96619"/>
                  <a:pt x="14024" y="97277"/>
                  <a:pt x="13623" y="97420"/>
                </a:cubicBezTo>
                <a:cubicBezTo>
                  <a:pt x="10304" y="98507"/>
                  <a:pt x="7613" y="99480"/>
                  <a:pt x="5152" y="100425"/>
                </a:cubicBezTo>
                <a:cubicBezTo>
                  <a:pt x="2233" y="101541"/>
                  <a:pt x="1" y="104804"/>
                  <a:pt x="1" y="107980"/>
                </a:cubicBezTo>
                <a:lnTo>
                  <a:pt x="1" y="188343"/>
                </a:lnTo>
                <a:cubicBezTo>
                  <a:pt x="1" y="191520"/>
                  <a:pt x="2204" y="194782"/>
                  <a:pt x="5124" y="195927"/>
                </a:cubicBezTo>
                <a:cubicBezTo>
                  <a:pt x="27704" y="204856"/>
                  <a:pt x="51458" y="209407"/>
                  <a:pt x="75727" y="209407"/>
                </a:cubicBezTo>
                <a:cubicBezTo>
                  <a:pt x="100025" y="209407"/>
                  <a:pt x="123779" y="204856"/>
                  <a:pt x="146359" y="195927"/>
                </a:cubicBezTo>
                <a:cubicBezTo>
                  <a:pt x="149279" y="194782"/>
                  <a:pt x="151454" y="191520"/>
                  <a:pt x="151454" y="188343"/>
                </a:cubicBezTo>
                <a:lnTo>
                  <a:pt x="151454" y="107980"/>
                </a:lnTo>
                <a:cubicBezTo>
                  <a:pt x="151454" y="104804"/>
                  <a:pt x="149250" y="101541"/>
                  <a:pt x="146302" y="100425"/>
                </a:cubicBezTo>
                <a:cubicBezTo>
                  <a:pt x="143841" y="99480"/>
                  <a:pt x="141151" y="98507"/>
                  <a:pt x="137859" y="97420"/>
                </a:cubicBezTo>
                <a:cubicBezTo>
                  <a:pt x="137459" y="97277"/>
                  <a:pt x="136972" y="96619"/>
                  <a:pt x="136972" y="96218"/>
                </a:cubicBezTo>
                <a:lnTo>
                  <a:pt x="136972" y="61245"/>
                </a:lnTo>
                <a:cubicBezTo>
                  <a:pt x="136972" y="27474"/>
                  <a:pt x="109498" y="0"/>
                  <a:pt x="75727" y="0"/>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844"/>
        <p:cNvGrpSpPr/>
        <p:nvPr/>
      </p:nvGrpSpPr>
      <p:grpSpPr>
        <a:xfrm>
          <a:off x="0" y="0"/>
          <a:ext cx="0" cy="0"/>
          <a:chOff x="0" y="0"/>
          <a:chExt cx="0" cy="0"/>
        </a:xfrm>
      </p:grpSpPr>
      <p:grpSp>
        <p:nvGrpSpPr>
          <p:cNvPr id="845" name="Google Shape;845;p30"/>
          <p:cNvGrpSpPr/>
          <p:nvPr/>
        </p:nvGrpSpPr>
        <p:grpSpPr>
          <a:xfrm>
            <a:off x="8518264" y="2270693"/>
            <a:ext cx="476451" cy="455392"/>
            <a:chOff x="7763975" y="896450"/>
            <a:chExt cx="835878" cy="798933"/>
          </a:xfrm>
        </p:grpSpPr>
        <p:sp>
          <p:nvSpPr>
            <p:cNvPr id="846" name="Google Shape;846;p30"/>
            <p:cNvSpPr/>
            <p:nvPr/>
          </p:nvSpPr>
          <p:spPr>
            <a:xfrm>
              <a:off x="7763975" y="1162717"/>
              <a:ext cx="278700" cy="266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0"/>
            <p:cNvSpPr/>
            <p:nvPr/>
          </p:nvSpPr>
          <p:spPr>
            <a:xfrm>
              <a:off x="8042582" y="1428983"/>
              <a:ext cx="278700" cy="266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0"/>
            <p:cNvSpPr/>
            <p:nvPr/>
          </p:nvSpPr>
          <p:spPr>
            <a:xfrm>
              <a:off x="8321153" y="1162717"/>
              <a:ext cx="278700" cy="266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0"/>
            <p:cNvSpPr/>
            <p:nvPr/>
          </p:nvSpPr>
          <p:spPr>
            <a:xfrm>
              <a:off x="8042582" y="896450"/>
              <a:ext cx="278700" cy="266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50" name="Google Shape;850;p30"/>
          <p:cNvSpPr/>
          <p:nvPr/>
        </p:nvSpPr>
        <p:spPr>
          <a:xfrm>
            <a:off x="8642628" y="4398289"/>
            <a:ext cx="227560" cy="314634"/>
          </a:xfrm>
          <a:custGeom>
            <a:avLst/>
            <a:gdLst/>
            <a:ahLst/>
            <a:cxnLst/>
            <a:rect l="l" t="t" r="r" b="b"/>
            <a:pathLst>
              <a:path w="151454" h="209407" extrusionOk="0">
                <a:moveTo>
                  <a:pt x="75727" y="21064"/>
                </a:moveTo>
                <a:cubicBezTo>
                  <a:pt x="97907" y="21064"/>
                  <a:pt x="115937" y="39094"/>
                  <a:pt x="115937" y="61245"/>
                </a:cubicBezTo>
                <a:lnTo>
                  <a:pt x="115937" y="91410"/>
                </a:lnTo>
                <a:cubicBezTo>
                  <a:pt x="102744" y="88577"/>
                  <a:pt x="89235" y="87146"/>
                  <a:pt x="75756" y="87146"/>
                </a:cubicBezTo>
                <a:cubicBezTo>
                  <a:pt x="62276" y="87146"/>
                  <a:pt x="48768" y="88577"/>
                  <a:pt x="35546" y="91410"/>
                </a:cubicBezTo>
                <a:lnTo>
                  <a:pt x="35546" y="61245"/>
                </a:lnTo>
                <a:cubicBezTo>
                  <a:pt x="35546" y="39094"/>
                  <a:pt x="53576" y="21064"/>
                  <a:pt x="75727" y="21064"/>
                </a:cubicBezTo>
                <a:close/>
                <a:moveTo>
                  <a:pt x="75727" y="115793"/>
                </a:moveTo>
                <a:cubicBezTo>
                  <a:pt x="84943" y="115793"/>
                  <a:pt x="92412" y="123234"/>
                  <a:pt x="92412" y="132478"/>
                </a:cubicBezTo>
                <a:cubicBezTo>
                  <a:pt x="92412" y="138574"/>
                  <a:pt x="88978" y="143697"/>
                  <a:pt x="84084" y="146588"/>
                </a:cubicBezTo>
                <a:lnTo>
                  <a:pt x="84084" y="174148"/>
                </a:lnTo>
                <a:cubicBezTo>
                  <a:pt x="84084" y="178784"/>
                  <a:pt x="80363" y="182505"/>
                  <a:pt x="75727" y="182505"/>
                </a:cubicBezTo>
                <a:cubicBezTo>
                  <a:pt x="71119" y="182505"/>
                  <a:pt x="67399" y="178784"/>
                  <a:pt x="67399" y="174148"/>
                </a:cubicBezTo>
                <a:lnTo>
                  <a:pt x="67399" y="146588"/>
                </a:lnTo>
                <a:cubicBezTo>
                  <a:pt x="62505" y="143697"/>
                  <a:pt x="59071" y="138574"/>
                  <a:pt x="59071" y="132478"/>
                </a:cubicBezTo>
                <a:cubicBezTo>
                  <a:pt x="59071" y="123234"/>
                  <a:pt x="66540" y="115793"/>
                  <a:pt x="75727" y="115793"/>
                </a:cubicBezTo>
                <a:close/>
                <a:moveTo>
                  <a:pt x="75727" y="0"/>
                </a:moveTo>
                <a:cubicBezTo>
                  <a:pt x="41985" y="0"/>
                  <a:pt x="14511" y="27474"/>
                  <a:pt x="14511" y="61245"/>
                </a:cubicBezTo>
                <a:lnTo>
                  <a:pt x="14511" y="96218"/>
                </a:lnTo>
                <a:cubicBezTo>
                  <a:pt x="14511" y="96619"/>
                  <a:pt x="14024" y="97277"/>
                  <a:pt x="13623" y="97420"/>
                </a:cubicBezTo>
                <a:cubicBezTo>
                  <a:pt x="10304" y="98507"/>
                  <a:pt x="7613" y="99480"/>
                  <a:pt x="5152" y="100425"/>
                </a:cubicBezTo>
                <a:cubicBezTo>
                  <a:pt x="2233" y="101541"/>
                  <a:pt x="1" y="104804"/>
                  <a:pt x="1" y="107980"/>
                </a:cubicBezTo>
                <a:lnTo>
                  <a:pt x="1" y="188343"/>
                </a:lnTo>
                <a:cubicBezTo>
                  <a:pt x="1" y="191520"/>
                  <a:pt x="2204" y="194782"/>
                  <a:pt x="5124" y="195927"/>
                </a:cubicBezTo>
                <a:cubicBezTo>
                  <a:pt x="27704" y="204856"/>
                  <a:pt x="51458" y="209407"/>
                  <a:pt x="75727" y="209407"/>
                </a:cubicBezTo>
                <a:cubicBezTo>
                  <a:pt x="100025" y="209407"/>
                  <a:pt x="123779" y="204856"/>
                  <a:pt x="146359" y="195927"/>
                </a:cubicBezTo>
                <a:cubicBezTo>
                  <a:pt x="149279" y="194782"/>
                  <a:pt x="151454" y="191520"/>
                  <a:pt x="151454" y="188343"/>
                </a:cubicBezTo>
                <a:lnTo>
                  <a:pt x="151454" y="107980"/>
                </a:lnTo>
                <a:cubicBezTo>
                  <a:pt x="151454" y="104804"/>
                  <a:pt x="149250" y="101541"/>
                  <a:pt x="146302" y="100425"/>
                </a:cubicBezTo>
                <a:cubicBezTo>
                  <a:pt x="143841" y="99480"/>
                  <a:pt x="141151" y="98507"/>
                  <a:pt x="137859" y="97420"/>
                </a:cubicBezTo>
                <a:cubicBezTo>
                  <a:pt x="137459" y="97277"/>
                  <a:pt x="136972" y="96619"/>
                  <a:pt x="136972" y="96218"/>
                </a:cubicBezTo>
                <a:lnTo>
                  <a:pt x="136972" y="61245"/>
                </a:lnTo>
                <a:cubicBezTo>
                  <a:pt x="136972" y="27474"/>
                  <a:pt x="109498" y="0"/>
                  <a:pt x="75727" y="0"/>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1" name="Google Shape;851;p30"/>
          <p:cNvGrpSpPr/>
          <p:nvPr/>
        </p:nvGrpSpPr>
        <p:grpSpPr>
          <a:xfrm>
            <a:off x="7528176" y="4712928"/>
            <a:ext cx="329420" cy="314860"/>
            <a:chOff x="7763975" y="896450"/>
            <a:chExt cx="835878" cy="798933"/>
          </a:xfrm>
        </p:grpSpPr>
        <p:sp>
          <p:nvSpPr>
            <p:cNvPr id="852" name="Google Shape;852;p30"/>
            <p:cNvSpPr/>
            <p:nvPr/>
          </p:nvSpPr>
          <p:spPr>
            <a:xfrm>
              <a:off x="7763975" y="1162717"/>
              <a:ext cx="278700" cy="266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0"/>
            <p:cNvSpPr/>
            <p:nvPr/>
          </p:nvSpPr>
          <p:spPr>
            <a:xfrm>
              <a:off x="8042582" y="1428983"/>
              <a:ext cx="278700" cy="266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0"/>
            <p:cNvSpPr/>
            <p:nvPr/>
          </p:nvSpPr>
          <p:spPr>
            <a:xfrm>
              <a:off x="8321153" y="1162717"/>
              <a:ext cx="278700" cy="266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0"/>
            <p:cNvSpPr/>
            <p:nvPr/>
          </p:nvSpPr>
          <p:spPr>
            <a:xfrm>
              <a:off x="8042582" y="896450"/>
              <a:ext cx="278700" cy="266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6" name="Google Shape;856;p30"/>
          <p:cNvGrpSpPr/>
          <p:nvPr/>
        </p:nvGrpSpPr>
        <p:grpSpPr>
          <a:xfrm>
            <a:off x="8591696" y="382070"/>
            <a:ext cx="329420" cy="314860"/>
            <a:chOff x="7763975" y="896450"/>
            <a:chExt cx="835878" cy="798933"/>
          </a:xfrm>
        </p:grpSpPr>
        <p:sp>
          <p:nvSpPr>
            <p:cNvPr id="857" name="Google Shape;857;p30"/>
            <p:cNvSpPr/>
            <p:nvPr/>
          </p:nvSpPr>
          <p:spPr>
            <a:xfrm>
              <a:off x="7763975" y="1162717"/>
              <a:ext cx="278700" cy="266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0"/>
            <p:cNvSpPr/>
            <p:nvPr/>
          </p:nvSpPr>
          <p:spPr>
            <a:xfrm>
              <a:off x="8042582" y="1428983"/>
              <a:ext cx="278700" cy="266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0"/>
            <p:cNvSpPr/>
            <p:nvPr/>
          </p:nvSpPr>
          <p:spPr>
            <a:xfrm>
              <a:off x="8321153" y="1162717"/>
              <a:ext cx="278700" cy="266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0"/>
            <p:cNvSpPr/>
            <p:nvPr/>
          </p:nvSpPr>
          <p:spPr>
            <a:xfrm>
              <a:off x="8042582" y="896450"/>
              <a:ext cx="278700" cy="266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1" name="Google Shape;861;p30"/>
          <p:cNvGrpSpPr/>
          <p:nvPr/>
        </p:nvGrpSpPr>
        <p:grpSpPr>
          <a:xfrm flipH="1">
            <a:off x="149270" y="2270693"/>
            <a:ext cx="476451" cy="455392"/>
            <a:chOff x="7763975" y="896450"/>
            <a:chExt cx="835878" cy="798933"/>
          </a:xfrm>
        </p:grpSpPr>
        <p:sp>
          <p:nvSpPr>
            <p:cNvPr id="862" name="Google Shape;862;p30"/>
            <p:cNvSpPr/>
            <p:nvPr/>
          </p:nvSpPr>
          <p:spPr>
            <a:xfrm>
              <a:off x="7763975" y="1162717"/>
              <a:ext cx="278700" cy="266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0"/>
            <p:cNvSpPr/>
            <p:nvPr/>
          </p:nvSpPr>
          <p:spPr>
            <a:xfrm>
              <a:off x="8042582" y="1428983"/>
              <a:ext cx="278700" cy="266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0"/>
            <p:cNvSpPr/>
            <p:nvPr/>
          </p:nvSpPr>
          <p:spPr>
            <a:xfrm>
              <a:off x="8321153" y="1162717"/>
              <a:ext cx="278700" cy="266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0"/>
            <p:cNvSpPr/>
            <p:nvPr/>
          </p:nvSpPr>
          <p:spPr>
            <a:xfrm>
              <a:off x="8042582" y="896450"/>
              <a:ext cx="278700" cy="266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66" name="Google Shape;866;p30"/>
          <p:cNvSpPr/>
          <p:nvPr/>
        </p:nvSpPr>
        <p:spPr>
          <a:xfrm flipH="1">
            <a:off x="273797" y="4398289"/>
            <a:ext cx="227560" cy="314634"/>
          </a:xfrm>
          <a:custGeom>
            <a:avLst/>
            <a:gdLst/>
            <a:ahLst/>
            <a:cxnLst/>
            <a:rect l="l" t="t" r="r" b="b"/>
            <a:pathLst>
              <a:path w="151454" h="209407" extrusionOk="0">
                <a:moveTo>
                  <a:pt x="75727" y="21064"/>
                </a:moveTo>
                <a:cubicBezTo>
                  <a:pt x="97907" y="21064"/>
                  <a:pt x="115937" y="39094"/>
                  <a:pt x="115937" y="61245"/>
                </a:cubicBezTo>
                <a:lnTo>
                  <a:pt x="115937" y="91410"/>
                </a:lnTo>
                <a:cubicBezTo>
                  <a:pt x="102744" y="88577"/>
                  <a:pt x="89235" y="87146"/>
                  <a:pt x="75756" y="87146"/>
                </a:cubicBezTo>
                <a:cubicBezTo>
                  <a:pt x="62276" y="87146"/>
                  <a:pt x="48768" y="88577"/>
                  <a:pt x="35546" y="91410"/>
                </a:cubicBezTo>
                <a:lnTo>
                  <a:pt x="35546" y="61245"/>
                </a:lnTo>
                <a:cubicBezTo>
                  <a:pt x="35546" y="39094"/>
                  <a:pt x="53576" y="21064"/>
                  <a:pt x="75727" y="21064"/>
                </a:cubicBezTo>
                <a:close/>
                <a:moveTo>
                  <a:pt x="75727" y="115793"/>
                </a:moveTo>
                <a:cubicBezTo>
                  <a:pt x="84943" y="115793"/>
                  <a:pt x="92412" y="123234"/>
                  <a:pt x="92412" y="132478"/>
                </a:cubicBezTo>
                <a:cubicBezTo>
                  <a:pt x="92412" y="138574"/>
                  <a:pt x="88978" y="143697"/>
                  <a:pt x="84084" y="146588"/>
                </a:cubicBezTo>
                <a:lnTo>
                  <a:pt x="84084" y="174148"/>
                </a:lnTo>
                <a:cubicBezTo>
                  <a:pt x="84084" y="178784"/>
                  <a:pt x="80363" y="182505"/>
                  <a:pt x="75727" y="182505"/>
                </a:cubicBezTo>
                <a:cubicBezTo>
                  <a:pt x="71119" y="182505"/>
                  <a:pt x="67399" y="178784"/>
                  <a:pt x="67399" y="174148"/>
                </a:cubicBezTo>
                <a:lnTo>
                  <a:pt x="67399" y="146588"/>
                </a:lnTo>
                <a:cubicBezTo>
                  <a:pt x="62505" y="143697"/>
                  <a:pt x="59071" y="138574"/>
                  <a:pt x="59071" y="132478"/>
                </a:cubicBezTo>
                <a:cubicBezTo>
                  <a:pt x="59071" y="123234"/>
                  <a:pt x="66540" y="115793"/>
                  <a:pt x="75727" y="115793"/>
                </a:cubicBezTo>
                <a:close/>
                <a:moveTo>
                  <a:pt x="75727" y="0"/>
                </a:moveTo>
                <a:cubicBezTo>
                  <a:pt x="41985" y="0"/>
                  <a:pt x="14511" y="27474"/>
                  <a:pt x="14511" y="61245"/>
                </a:cubicBezTo>
                <a:lnTo>
                  <a:pt x="14511" y="96218"/>
                </a:lnTo>
                <a:cubicBezTo>
                  <a:pt x="14511" y="96619"/>
                  <a:pt x="14024" y="97277"/>
                  <a:pt x="13623" y="97420"/>
                </a:cubicBezTo>
                <a:cubicBezTo>
                  <a:pt x="10304" y="98507"/>
                  <a:pt x="7613" y="99480"/>
                  <a:pt x="5152" y="100425"/>
                </a:cubicBezTo>
                <a:cubicBezTo>
                  <a:pt x="2233" y="101541"/>
                  <a:pt x="1" y="104804"/>
                  <a:pt x="1" y="107980"/>
                </a:cubicBezTo>
                <a:lnTo>
                  <a:pt x="1" y="188343"/>
                </a:lnTo>
                <a:cubicBezTo>
                  <a:pt x="1" y="191520"/>
                  <a:pt x="2204" y="194782"/>
                  <a:pt x="5124" y="195927"/>
                </a:cubicBezTo>
                <a:cubicBezTo>
                  <a:pt x="27704" y="204856"/>
                  <a:pt x="51458" y="209407"/>
                  <a:pt x="75727" y="209407"/>
                </a:cubicBezTo>
                <a:cubicBezTo>
                  <a:pt x="100025" y="209407"/>
                  <a:pt x="123779" y="204856"/>
                  <a:pt x="146359" y="195927"/>
                </a:cubicBezTo>
                <a:cubicBezTo>
                  <a:pt x="149279" y="194782"/>
                  <a:pt x="151454" y="191520"/>
                  <a:pt x="151454" y="188343"/>
                </a:cubicBezTo>
                <a:lnTo>
                  <a:pt x="151454" y="107980"/>
                </a:lnTo>
                <a:cubicBezTo>
                  <a:pt x="151454" y="104804"/>
                  <a:pt x="149250" y="101541"/>
                  <a:pt x="146302" y="100425"/>
                </a:cubicBezTo>
                <a:cubicBezTo>
                  <a:pt x="143841" y="99480"/>
                  <a:pt x="141151" y="98507"/>
                  <a:pt x="137859" y="97420"/>
                </a:cubicBezTo>
                <a:cubicBezTo>
                  <a:pt x="137459" y="97277"/>
                  <a:pt x="136972" y="96619"/>
                  <a:pt x="136972" y="96218"/>
                </a:cubicBezTo>
                <a:lnTo>
                  <a:pt x="136972" y="61245"/>
                </a:lnTo>
                <a:cubicBezTo>
                  <a:pt x="136972" y="27474"/>
                  <a:pt x="109498" y="0"/>
                  <a:pt x="75727" y="0"/>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67" name="Google Shape;867;p30"/>
          <p:cNvGrpSpPr/>
          <p:nvPr/>
        </p:nvGrpSpPr>
        <p:grpSpPr>
          <a:xfrm flipH="1">
            <a:off x="1286389" y="4712928"/>
            <a:ext cx="329420" cy="314860"/>
            <a:chOff x="7763975" y="896450"/>
            <a:chExt cx="835878" cy="798933"/>
          </a:xfrm>
        </p:grpSpPr>
        <p:sp>
          <p:nvSpPr>
            <p:cNvPr id="868" name="Google Shape;868;p30"/>
            <p:cNvSpPr/>
            <p:nvPr/>
          </p:nvSpPr>
          <p:spPr>
            <a:xfrm>
              <a:off x="7763975" y="1162717"/>
              <a:ext cx="278700" cy="266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0"/>
            <p:cNvSpPr/>
            <p:nvPr/>
          </p:nvSpPr>
          <p:spPr>
            <a:xfrm>
              <a:off x="8042582" y="1428983"/>
              <a:ext cx="278700" cy="266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0"/>
            <p:cNvSpPr/>
            <p:nvPr/>
          </p:nvSpPr>
          <p:spPr>
            <a:xfrm>
              <a:off x="8321153" y="1162717"/>
              <a:ext cx="278700" cy="266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0"/>
            <p:cNvSpPr/>
            <p:nvPr/>
          </p:nvSpPr>
          <p:spPr>
            <a:xfrm>
              <a:off x="8042582" y="896450"/>
              <a:ext cx="278700" cy="266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2" name="Google Shape;872;p30"/>
          <p:cNvGrpSpPr/>
          <p:nvPr/>
        </p:nvGrpSpPr>
        <p:grpSpPr>
          <a:xfrm flipH="1">
            <a:off x="222869" y="382070"/>
            <a:ext cx="329420" cy="314860"/>
            <a:chOff x="7763975" y="896450"/>
            <a:chExt cx="835878" cy="798933"/>
          </a:xfrm>
        </p:grpSpPr>
        <p:sp>
          <p:nvSpPr>
            <p:cNvPr id="873" name="Google Shape;873;p30"/>
            <p:cNvSpPr/>
            <p:nvPr/>
          </p:nvSpPr>
          <p:spPr>
            <a:xfrm>
              <a:off x="7763975" y="1162717"/>
              <a:ext cx="278700" cy="266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30"/>
            <p:cNvSpPr/>
            <p:nvPr/>
          </p:nvSpPr>
          <p:spPr>
            <a:xfrm>
              <a:off x="8042582" y="1428983"/>
              <a:ext cx="278700" cy="266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0"/>
            <p:cNvSpPr/>
            <p:nvPr/>
          </p:nvSpPr>
          <p:spPr>
            <a:xfrm>
              <a:off x="8321153" y="1162717"/>
              <a:ext cx="278700" cy="266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0"/>
            <p:cNvSpPr/>
            <p:nvPr/>
          </p:nvSpPr>
          <p:spPr>
            <a:xfrm>
              <a:off x="8042582" y="896450"/>
              <a:ext cx="278700" cy="266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lt1"/>
            </a:gs>
            <a:gs pos="100000">
              <a:schemeClr val="accent2"/>
            </a:gs>
          </a:gsLst>
          <a:lin ang="5400700"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445025"/>
            <a:ext cx="77139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3000"/>
              <a:buFont typeface="Montserrat Black"/>
              <a:buNone/>
              <a:defRPr sz="3000">
                <a:solidFill>
                  <a:schemeClr val="dk1"/>
                </a:solidFill>
                <a:latin typeface="Montserrat Black"/>
                <a:ea typeface="Montserrat Black"/>
                <a:cs typeface="Montserrat Black"/>
                <a:sym typeface="Montserrat Black"/>
              </a:defRPr>
            </a:lvl1pPr>
            <a:lvl2pPr lvl="1" algn="ctr" rtl="0">
              <a:spcBef>
                <a:spcPts val="0"/>
              </a:spcBef>
              <a:spcAft>
                <a:spcPts val="0"/>
              </a:spcAft>
              <a:buClr>
                <a:schemeClr val="dk1"/>
              </a:buClr>
              <a:buSzPts val="3500"/>
              <a:buFont typeface="Public Sans"/>
              <a:buNone/>
              <a:defRPr sz="3500" b="1">
                <a:solidFill>
                  <a:schemeClr val="dk1"/>
                </a:solidFill>
                <a:latin typeface="Public Sans"/>
                <a:ea typeface="Public Sans"/>
                <a:cs typeface="Public Sans"/>
                <a:sym typeface="Public Sans"/>
              </a:defRPr>
            </a:lvl2pPr>
            <a:lvl3pPr lvl="2" algn="ctr" rtl="0">
              <a:spcBef>
                <a:spcPts val="0"/>
              </a:spcBef>
              <a:spcAft>
                <a:spcPts val="0"/>
              </a:spcAft>
              <a:buClr>
                <a:schemeClr val="dk1"/>
              </a:buClr>
              <a:buSzPts val="3500"/>
              <a:buFont typeface="Public Sans"/>
              <a:buNone/>
              <a:defRPr sz="3500" b="1">
                <a:solidFill>
                  <a:schemeClr val="dk1"/>
                </a:solidFill>
                <a:latin typeface="Public Sans"/>
                <a:ea typeface="Public Sans"/>
                <a:cs typeface="Public Sans"/>
                <a:sym typeface="Public Sans"/>
              </a:defRPr>
            </a:lvl3pPr>
            <a:lvl4pPr lvl="3" algn="ctr" rtl="0">
              <a:spcBef>
                <a:spcPts val="0"/>
              </a:spcBef>
              <a:spcAft>
                <a:spcPts val="0"/>
              </a:spcAft>
              <a:buClr>
                <a:schemeClr val="dk1"/>
              </a:buClr>
              <a:buSzPts val="3500"/>
              <a:buFont typeface="Public Sans"/>
              <a:buNone/>
              <a:defRPr sz="3500" b="1">
                <a:solidFill>
                  <a:schemeClr val="dk1"/>
                </a:solidFill>
                <a:latin typeface="Public Sans"/>
                <a:ea typeface="Public Sans"/>
                <a:cs typeface="Public Sans"/>
                <a:sym typeface="Public Sans"/>
              </a:defRPr>
            </a:lvl4pPr>
            <a:lvl5pPr lvl="4" algn="ctr" rtl="0">
              <a:spcBef>
                <a:spcPts val="0"/>
              </a:spcBef>
              <a:spcAft>
                <a:spcPts val="0"/>
              </a:spcAft>
              <a:buClr>
                <a:schemeClr val="dk1"/>
              </a:buClr>
              <a:buSzPts val="3500"/>
              <a:buFont typeface="Public Sans"/>
              <a:buNone/>
              <a:defRPr sz="3500" b="1">
                <a:solidFill>
                  <a:schemeClr val="dk1"/>
                </a:solidFill>
                <a:latin typeface="Public Sans"/>
                <a:ea typeface="Public Sans"/>
                <a:cs typeface="Public Sans"/>
                <a:sym typeface="Public Sans"/>
              </a:defRPr>
            </a:lvl5pPr>
            <a:lvl6pPr lvl="5" algn="ctr" rtl="0">
              <a:spcBef>
                <a:spcPts val="0"/>
              </a:spcBef>
              <a:spcAft>
                <a:spcPts val="0"/>
              </a:spcAft>
              <a:buClr>
                <a:schemeClr val="dk1"/>
              </a:buClr>
              <a:buSzPts val="3500"/>
              <a:buFont typeface="Public Sans"/>
              <a:buNone/>
              <a:defRPr sz="3500" b="1">
                <a:solidFill>
                  <a:schemeClr val="dk1"/>
                </a:solidFill>
                <a:latin typeface="Public Sans"/>
                <a:ea typeface="Public Sans"/>
                <a:cs typeface="Public Sans"/>
                <a:sym typeface="Public Sans"/>
              </a:defRPr>
            </a:lvl6pPr>
            <a:lvl7pPr lvl="6" algn="ctr" rtl="0">
              <a:spcBef>
                <a:spcPts val="0"/>
              </a:spcBef>
              <a:spcAft>
                <a:spcPts val="0"/>
              </a:spcAft>
              <a:buClr>
                <a:schemeClr val="dk1"/>
              </a:buClr>
              <a:buSzPts val="3500"/>
              <a:buFont typeface="Public Sans"/>
              <a:buNone/>
              <a:defRPr sz="3500" b="1">
                <a:solidFill>
                  <a:schemeClr val="dk1"/>
                </a:solidFill>
                <a:latin typeface="Public Sans"/>
                <a:ea typeface="Public Sans"/>
                <a:cs typeface="Public Sans"/>
                <a:sym typeface="Public Sans"/>
              </a:defRPr>
            </a:lvl7pPr>
            <a:lvl8pPr lvl="7" algn="ctr" rtl="0">
              <a:spcBef>
                <a:spcPts val="0"/>
              </a:spcBef>
              <a:spcAft>
                <a:spcPts val="0"/>
              </a:spcAft>
              <a:buClr>
                <a:schemeClr val="dk1"/>
              </a:buClr>
              <a:buSzPts val="3500"/>
              <a:buFont typeface="Public Sans"/>
              <a:buNone/>
              <a:defRPr sz="3500" b="1">
                <a:solidFill>
                  <a:schemeClr val="dk1"/>
                </a:solidFill>
                <a:latin typeface="Public Sans"/>
                <a:ea typeface="Public Sans"/>
                <a:cs typeface="Public Sans"/>
                <a:sym typeface="Public Sans"/>
              </a:defRPr>
            </a:lvl8pPr>
            <a:lvl9pPr lvl="8" algn="ctr" rtl="0">
              <a:spcBef>
                <a:spcPts val="0"/>
              </a:spcBef>
              <a:spcAft>
                <a:spcPts val="0"/>
              </a:spcAft>
              <a:buClr>
                <a:schemeClr val="dk1"/>
              </a:buClr>
              <a:buSzPts val="3500"/>
              <a:buFont typeface="Public Sans"/>
              <a:buNone/>
              <a:defRPr sz="3500" b="1">
                <a:solidFill>
                  <a:schemeClr val="dk1"/>
                </a:solidFill>
                <a:latin typeface="Public Sans"/>
                <a:ea typeface="Public Sans"/>
                <a:cs typeface="Public Sans"/>
                <a:sym typeface="Public Sans"/>
              </a:defRPr>
            </a:lvl9pPr>
          </a:lstStyle>
          <a:p>
            <a:endParaRPr/>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1pPr>
            <a:lvl2pPr marL="914400" lvl="1" indent="-317500" rtl="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2pPr>
            <a:lvl3pPr marL="1371600" lvl="2" indent="-317500" rtl="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3pPr>
            <a:lvl4pPr marL="1828800" lvl="3" indent="-317500" rtl="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4pPr>
            <a:lvl5pPr marL="2286000" lvl="4" indent="-317500" rtl="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5pPr>
            <a:lvl6pPr marL="2743200" lvl="5" indent="-317500" rtl="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6pPr>
            <a:lvl7pPr marL="3200400" lvl="6" indent="-317500" rtl="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7pPr>
            <a:lvl8pPr marL="3657600" lvl="7" indent="-317500" rtl="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8pPr>
            <a:lvl9pPr marL="4114800" lvl="8" indent="-317500" rtl="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3" r:id="rId3"/>
    <p:sldLayoutId id="2147483656" r:id="rId4"/>
    <p:sldLayoutId id="2147483658" r:id="rId5"/>
    <p:sldLayoutId id="2147483659" r:id="rId6"/>
    <p:sldLayoutId id="2147483675" r:id="rId7"/>
    <p:sldLayoutId id="2147483676"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6"/>
        <p:cNvGrpSpPr/>
        <p:nvPr/>
      </p:nvGrpSpPr>
      <p:grpSpPr>
        <a:xfrm>
          <a:off x="0" y="0"/>
          <a:ext cx="0" cy="0"/>
          <a:chOff x="0" y="0"/>
          <a:chExt cx="0" cy="0"/>
        </a:xfrm>
      </p:grpSpPr>
      <p:pic>
        <p:nvPicPr>
          <p:cNvPr id="887" name="Google Shape;887;p34"/>
          <p:cNvPicPr preferRelativeResize="0">
            <a:picLocks noGrp="1"/>
          </p:cNvPicPr>
          <p:nvPr>
            <p:ph type="pic" idx="2"/>
          </p:nvPr>
        </p:nvPicPr>
        <p:blipFill rotWithShape="1">
          <a:blip r:embed="rId3">
            <a:alphaModFix/>
          </a:blip>
          <a:srcRect t="14013" b="14013"/>
          <a:stretch/>
        </p:blipFill>
        <p:spPr>
          <a:xfrm>
            <a:off x="720225" y="1047563"/>
            <a:ext cx="3072299" cy="3072302"/>
          </a:xfrm>
          <a:prstGeom prst="rect">
            <a:avLst/>
          </a:prstGeom>
        </p:spPr>
      </p:pic>
      <p:sp>
        <p:nvSpPr>
          <p:cNvPr id="888" name="Google Shape;888;p34"/>
          <p:cNvSpPr txBox="1">
            <a:spLocks noGrp="1"/>
          </p:cNvSpPr>
          <p:nvPr>
            <p:ph type="ctrTitle"/>
          </p:nvPr>
        </p:nvSpPr>
        <p:spPr>
          <a:xfrm>
            <a:off x="4150950" y="1501350"/>
            <a:ext cx="4252200" cy="1656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latin typeface="+mn-lt"/>
                <a:ea typeface="Montserrat Black"/>
                <a:cs typeface="Montserrat Black"/>
                <a:sym typeface="Montserrat Black"/>
              </a:rPr>
              <a:t>PROTRACK</a:t>
            </a:r>
            <a:endParaRPr sz="4000" dirty="0">
              <a:latin typeface="+mn-lt"/>
              <a:ea typeface="Montserrat Black"/>
              <a:cs typeface="Montserrat Black"/>
              <a:sym typeface="Montserrat Black"/>
            </a:endParaRPr>
          </a:p>
        </p:txBody>
      </p:sp>
      <p:sp>
        <p:nvSpPr>
          <p:cNvPr id="889" name="Google Shape;889;p34"/>
          <p:cNvSpPr txBox="1">
            <a:spLocks noGrp="1"/>
          </p:cNvSpPr>
          <p:nvPr>
            <p:ph type="subTitle" idx="1"/>
          </p:nvPr>
        </p:nvSpPr>
        <p:spPr>
          <a:xfrm>
            <a:off x="4222525" y="3158150"/>
            <a:ext cx="3709800" cy="40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 Track. Manage. Grow. ”</a:t>
            </a:r>
            <a:endParaRPr lang="en-US" dirty="0"/>
          </a:p>
        </p:txBody>
      </p:sp>
      <p:grpSp>
        <p:nvGrpSpPr>
          <p:cNvPr id="16" name="Google Shape;2080;p64">
            <a:extLst>
              <a:ext uri="{FF2B5EF4-FFF2-40B4-BE49-F238E27FC236}">
                <a16:creationId xmlns:a16="http://schemas.microsoft.com/office/drawing/2014/main" id="{82FA3F62-026D-7E64-D3AA-6028F21EB5E7}"/>
              </a:ext>
            </a:extLst>
          </p:cNvPr>
          <p:cNvGrpSpPr/>
          <p:nvPr/>
        </p:nvGrpSpPr>
        <p:grpSpPr>
          <a:xfrm>
            <a:off x="7460948" y="669471"/>
            <a:ext cx="1300628" cy="831879"/>
            <a:chOff x="5854850" y="9542200"/>
            <a:chExt cx="1493050" cy="1423675"/>
          </a:xfrm>
        </p:grpSpPr>
        <p:sp>
          <p:nvSpPr>
            <p:cNvPr id="17" name="Google Shape;2081;p64">
              <a:extLst>
                <a:ext uri="{FF2B5EF4-FFF2-40B4-BE49-F238E27FC236}">
                  <a16:creationId xmlns:a16="http://schemas.microsoft.com/office/drawing/2014/main" id="{C8E7F7C4-94DE-AAD2-3491-3D27950C8812}"/>
                </a:ext>
              </a:extLst>
            </p:cNvPr>
            <p:cNvSpPr/>
            <p:nvPr/>
          </p:nvSpPr>
          <p:spPr>
            <a:xfrm>
              <a:off x="6072875" y="10374600"/>
              <a:ext cx="89200" cy="92500"/>
            </a:xfrm>
            <a:custGeom>
              <a:avLst/>
              <a:gdLst/>
              <a:ahLst/>
              <a:cxnLst/>
              <a:rect l="l" t="t" r="r" b="b"/>
              <a:pathLst>
                <a:path w="3568" h="3700" extrusionOk="0">
                  <a:moveTo>
                    <a:pt x="1718" y="0"/>
                  </a:moveTo>
                  <a:lnTo>
                    <a:pt x="1057" y="265"/>
                  </a:lnTo>
                  <a:lnTo>
                    <a:pt x="529" y="529"/>
                  </a:lnTo>
                  <a:lnTo>
                    <a:pt x="132" y="1189"/>
                  </a:lnTo>
                  <a:lnTo>
                    <a:pt x="0" y="1850"/>
                  </a:lnTo>
                  <a:lnTo>
                    <a:pt x="132" y="2511"/>
                  </a:lnTo>
                  <a:lnTo>
                    <a:pt x="529" y="3171"/>
                  </a:lnTo>
                  <a:lnTo>
                    <a:pt x="1057" y="3436"/>
                  </a:lnTo>
                  <a:lnTo>
                    <a:pt x="1718" y="3700"/>
                  </a:lnTo>
                  <a:lnTo>
                    <a:pt x="2378" y="3436"/>
                  </a:lnTo>
                  <a:lnTo>
                    <a:pt x="3039" y="3171"/>
                  </a:lnTo>
                  <a:lnTo>
                    <a:pt x="3435" y="2511"/>
                  </a:lnTo>
                  <a:lnTo>
                    <a:pt x="3568" y="1850"/>
                  </a:lnTo>
                  <a:lnTo>
                    <a:pt x="3435" y="1189"/>
                  </a:lnTo>
                  <a:lnTo>
                    <a:pt x="3039" y="529"/>
                  </a:lnTo>
                  <a:lnTo>
                    <a:pt x="2378" y="265"/>
                  </a:lnTo>
                  <a:lnTo>
                    <a:pt x="17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082;p64">
              <a:extLst>
                <a:ext uri="{FF2B5EF4-FFF2-40B4-BE49-F238E27FC236}">
                  <a16:creationId xmlns:a16="http://schemas.microsoft.com/office/drawing/2014/main" id="{ABC33DFB-F57D-DE39-38BB-EB04C14D22F8}"/>
                </a:ext>
              </a:extLst>
            </p:cNvPr>
            <p:cNvSpPr/>
            <p:nvPr/>
          </p:nvSpPr>
          <p:spPr>
            <a:xfrm>
              <a:off x="6393275" y="10054200"/>
              <a:ext cx="89200" cy="89200"/>
            </a:xfrm>
            <a:custGeom>
              <a:avLst/>
              <a:gdLst/>
              <a:ahLst/>
              <a:cxnLst/>
              <a:rect l="l" t="t" r="r" b="b"/>
              <a:pathLst>
                <a:path w="3568" h="3568" extrusionOk="0">
                  <a:moveTo>
                    <a:pt x="1718" y="0"/>
                  </a:moveTo>
                  <a:lnTo>
                    <a:pt x="1057" y="132"/>
                  </a:lnTo>
                  <a:lnTo>
                    <a:pt x="529" y="529"/>
                  </a:lnTo>
                  <a:lnTo>
                    <a:pt x="132" y="1189"/>
                  </a:lnTo>
                  <a:lnTo>
                    <a:pt x="0" y="1850"/>
                  </a:lnTo>
                  <a:lnTo>
                    <a:pt x="132" y="2511"/>
                  </a:lnTo>
                  <a:lnTo>
                    <a:pt x="529" y="3039"/>
                  </a:lnTo>
                  <a:lnTo>
                    <a:pt x="1057" y="3435"/>
                  </a:lnTo>
                  <a:lnTo>
                    <a:pt x="1718" y="3568"/>
                  </a:lnTo>
                  <a:lnTo>
                    <a:pt x="2511" y="3435"/>
                  </a:lnTo>
                  <a:lnTo>
                    <a:pt x="3039" y="3039"/>
                  </a:lnTo>
                  <a:lnTo>
                    <a:pt x="3436" y="2511"/>
                  </a:lnTo>
                  <a:lnTo>
                    <a:pt x="3568" y="1850"/>
                  </a:lnTo>
                  <a:lnTo>
                    <a:pt x="3436" y="1189"/>
                  </a:lnTo>
                  <a:lnTo>
                    <a:pt x="3039" y="529"/>
                  </a:lnTo>
                  <a:lnTo>
                    <a:pt x="2511" y="132"/>
                  </a:lnTo>
                  <a:lnTo>
                    <a:pt x="17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083;p64">
              <a:extLst>
                <a:ext uri="{FF2B5EF4-FFF2-40B4-BE49-F238E27FC236}">
                  <a16:creationId xmlns:a16="http://schemas.microsoft.com/office/drawing/2014/main" id="{95236CE5-3CB4-2DE6-E70B-5656273CCAB9}"/>
                </a:ext>
              </a:extLst>
            </p:cNvPr>
            <p:cNvSpPr/>
            <p:nvPr/>
          </p:nvSpPr>
          <p:spPr>
            <a:xfrm>
              <a:off x="6908550" y="10126850"/>
              <a:ext cx="89225" cy="89225"/>
            </a:xfrm>
            <a:custGeom>
              <a:avLst/>
              <a:gdLst/>
              <a:ahLst/>
              <a:cxnLst/>
              <a:rect l="l" t="t" r="r" b="b"/>
              <a:pathLst>
                <a:path w="3569" h="3569" extrusionOk="0">
                  <a:moveTo>
                    <a:pt x="1718" y="1"/>
                  </a:moveTo>
                  <a:lnTo>
                    <a:pt x="1058" y="133"/>
                  </a:lnTo>
                  <a:lnTo>
                    <a:pt x="397" y="529"/>
                  </a:lnTo>
                  <a:lnTo>
                    <a:pt x="133" y="1190"/>
                  </a:lnTo>
                  <a:lnTo>
                    <a:pt x="1" y="1851"/>
                  </a:lnTo>
                  <a:lnTo>
                    <a:pt x="133" y="2511"/>
                  </a:lnTo>
                  <a:lnTo>
                    <a:pt x="397" y="3172"/>
                  </a:lnTo>
                  <a:lnTo>
                    <a:pt x="1058" y="3436"/>
                  </a:lnTo>
                  <a:lnTo>
                    <a:pt x="1718" y="3568"/>
                  </a:lnTo>
                  <a:lnTo>
                    <a:pt x="2379" y="3436"/>
                  </a:lnTo>
                  <a:lnTo>
                    <a:pt x="3040" y="3172"/>
                  </a:lnTo>
                  <a:lnTo>
                    <a:pt x="3436" y="2511"/>
                  </a:lnTo>
                  <a:lnTo>
                    <a:pt x="3568" y="1851"/>
                  </a:lnTo>
                  <a:lnTo>
                    <a:pt x="3436" y="1190"/>
                  </a:lnTo>
                  <a:lnTo>
                    <a:pt x="3040" y="529"/>
                  </a:lnTo>
                  <a:lnTo>
                    <a:pt x="2379" y="133"/>
                  </a:lnTo>
                  <a:lnTo>
                    <a:pt x="171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84;p64">
              <a:extLst>
                <a:ext uri="{FF2B5EF4-FFF2-40B4-BE49-F238E27FC236}">
                  <a16:creationId xmlns:a16="http://schemas.microsoft.com/office/drawing/2014/main" id="{D7299E00-BF39-B3F1-B038-3850168CCCC2}"/>
                </a:ext>
              </a:extLst>
            </p:cNvPr>
            <p:cNvSpPr/>
            <p:nvPr/>
          </p:nvSpPr>
          <p:spPr>
            <a:xfrm>
              <a:off x="6244625" y="10602500"/>
              <a:ext cx="89225" cy="89225"/>
            </a:xfrm>
            <a:custGeom>
              <a:avLst/>
              <a:gdLst/>
              <a:ahLst/>
              <a:cxnLst/>
              <a:rect l="l" t="t" r="r" b="b"/>
              <a:pathLst>
                <a:path w="3569" h="3569" extrusionOk="0">
                  <a:moveTo>
                    <a:pt x="1850" y="1"/>
                  </a:moveTo>
                  <a:lnTo>
                    <a:pt x="1190" y="133"/>
                  </a:lnTo>
                  <a:lnTo>
                    <a:pt x="529" y="529"/>
                  </a:lnTo>
                  <a:lnTo>
                    <a:pt x="133" y="1058"/>
                  </a:lnTo>
                  <a:lnTo>
                    <a:pt x="1" y="1851"/>
                  </a:lnTo>
                  <a:lnTo>
                    <a:pt x="133" y="2511"/>
                  </a:lnTo>
                  <a:lnTo>
                    <a:pt x="529" y="3040"/>
                  </a:lnTo>
                  <a:lnTo>
                    <a:pt x="1190" y="3436"/>
                  </a:lnTo>
                  <a:lnTo>
                    <a:pt x="1850" y="3568"/>
                  </a:lnTo>
                  <a:lnTo>
                    <a:pt x="2511" y="3436"/>
                  </a:lnTo>
                  <a:lnTo>
                    <a:pt x="3040" y="3040"/>
                  </a:lnTo>
                  <a:lnTo>
                    <a:pt x="3436" y="2511"/>
                  </a:lnTo>
                  <a:lnTo>
                    <a:pt x="3568" y="1851"/>
                  </a:lnTo>
                  <a:lnTo>
                    <a:pt x="3436" y="1058"/>
                  </a:lnTo>
                  <a:lnTo>
                    <a:pt x="3040" y="529"/>
                  </a:lnTo>
                  <a:lnTo>
                    <a:pt x="2511" y="133"/>
                  </a:lnTo>
                  <a:lnTo>
                    <a:pt x="185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085;p64">
              <a:extLst>
                <a:ext uri="{FF2B5EF4-FFF2-40B4-BE49-F238E27FC236}">
                  <a16:creationId xmlns:a16="http://schemas.microsoft.com/office/drawing/2014/main" id="{76949136-A3DA-9DF7-5459-48F0A422BE82}"/>
                </a:ext>
              </a:extLst>
            </p:cNvPr>
            <p:cNvSpPr/>
            <p:nvPr/>
          </p:nvSpPr>
          <p:spPr>
            <a:xfrm>
              <a:off x="6809450" y="9915450"/>
              <a:ext cx="89225" cy="89225"/>
            </a:xfrm>
            <a:custGeom>
              <a:avLst/>
              <a:gdLst/>
              <a:ahLst/>
              <a:cxnLst/>
              <a:rect l="l" t="t" r="r" b="b"/>
              <a:pathLst>
                <a:path w="3569" h="3569" extrusionOk="0">
                  <a:moveTo>
                    <a:pt x="1851" y="1"/>
                  </a:moveTo>
                  <a:lnTo>
                    <a:pt x="1190" y="133"/>
                  </a:lnTo>
                  <a:lnTo>
                    <a:pt x="529" y="529"/>
                  </a:lnTo>
                  <a:lnTo>
                    <a:pt x="133" y="1058"/>
                  </a:lnTo>
                  <a:lnTo>
                    <a:pt x="1" y="1719"/>
                  </a:lnTo>
                  <a:lnTo>
                    <a:pt x="133" y="2379"/>
                  </a:lnTo>
                  <a:lnTo>
                    <a:pt x="529" y="3040"/>
                  </a:lnTo>
                  <a:lnTo>
                    <a:pt x="1190" y="3436"/>
                  </a:lnTo>
                  <a:lnTo>
                    <a:pt x="1851" y="3568"/>
                  </a:lnTo>
                  <a:lnTo>
                    <a:pt x="2511" y="3436"/>
                  </a:lnTo>
                  <a:lnTo>
                    <a:pt x="3040" y="3040"/>
                  </a:lnTo>
                  <a:lnTo>
                    <a:pt x="3436" y="2379"/>
                  </a:lnTo>
                  <a:lnTo>
                    <a:pt x="3568" y="1719"/>
                  </a:lnTo>
                  <a:lnTo>
                    <a:pt x="3436" y="1058"/>
                  </a:lnTo>
                  <a:lnTo>
                    <a:pt x="3040" y="529"/>
                  </a:lnTo>
                  <a:lnTo>
                    <a:pt x="2511" y="133"/>
                  </a:lnTo>
                  <a:lnTo>
                    <a:pt x="18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086;p64">
              <a:extLst>
                <a:ext uri="{FF2B5EF4-FFF2-40B4-BE49-F238E27FC236}">
                  <a16:creationId xmlns:a16="http://schemas.microsoft.com/office/drawing/2014/main" id="{9C47112A-3D49-4626-2695-43795656139D}"/>
                </a:ext>
              </a:extLst>
            </p:cNvPr>
            <p:cNvSpPr/>
            <p:nvPr/>
          </p:nvSpPr>
          <p:spPr>
            <a:xfrm>
              <a:off x="7136475" y="9542200"/>
              <a:ext cx="89200" cy="89225"/>
            </a:xfrm>
            <a:custGeom>
              <a:avLst/>
              <a:gdLst/>
              <a:ahLst/>
              <a:cxnLst/>
              <a:rect l="l" t="t" r="r" b="b"/>
              <a:pathLst>
                <a:path w="3568" h="3569" extrusionOk="0">
                  <a:moveTo>
                    <a:pt x="1850" y="1"/>
                  </a:moveTo>
                  <a:lnTo>
                    <a:pt x="1057" y="133"/>
                  </a:lnTo>
                  <a:lnTo>
                    <a:pt x="529" y="529"/>
                  </a:lnTo>
                  <a:lnTo>
                    <a:pt x="132" y="1058"/>
                  </a:lnTo>
                  <a:lnTo>
                    <a:pt x="0" y="1718"/>
                  </a:lnTo>
                  <a:lnTo>
                    <a:pt x="132" y="2379"/>
                  </a:lnTo>
                  <a:lnTo>
                    <a:pt x="529" y="3040"/>
                  </a:lnTo>
                  <a:lnTo>
                    <a:pt x="1057" y="3436"/>
                  </a:lnTo>
                  <a:lnTo>
                    <a:pt x="1850" y="3568"/>
                  </a:lnTo>
                  <a:lnTo>
                    <a:pt x="2511" y="3436"/>
                  </a:lnTo>
                  <a:lnTo>
                    <a:pt x="3039" y="3040"/>
                  </a:lnTo>
                  <a:lnTo>
                    <a:pt x="3436" y="2379"/>
                  </a:lnTo>
                  <a:lnTo>
                    <a:pt x="3568" y="1718"/>
                  </a:lnTo>
                  <a:lnTo>
                    <a:pt x="3436" y="1058"/>
                  </a:lnTo>
                  <a:lnTo>
                    <a:pt x="3039" y="529"/>
                  </a:lnTo>
                  <a:lnTo>
                    <a:pt x="2511" y="133"/>
                  </a:lnTo>
                  <a:lnTo>
                    <a:pt x="185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087;p64">
              <a:extLst>
                <a:ext uri="{FF2B5EF4-FFF2-40B4-BE49-F238E27FC236}">
                  <a16:creationId xmlns:a16="http://schemas.microsoft.com/office/drawing/2014/main" id="{1505F9D3-DED8-7089-68D4-07826FEC1B87}"/>
                </a:ext>
              </a:extLst>
            </p:cNvPr>
            <p:cNvSpPr/>
            <p:nvPr/>
          </p:nvSpPr>
          <p:spPr>
            <a:xfrm>
              <a:off x="5854850" y="9614875"/>
              <a:ext cx="1493050" cy="1351000"/>
            </a:xfrm>
            <a:custGeom>
              <a:avLst/>
              <a:gdLst/>
              <a:ahLst/>
              <a:cxnLst/>
              <a:rect l="l" t="t" r="r" b="b"/>
              <a:pathLst>
                <a:path w="59722" h="54040" extrusionOk="0">
                  <a:moveTo>
                    <a:pt x="397" y="1"/>
                  </a:moveTo>
                  <a:lnTo>
                    <a:pt x="265" y="133"/>
                  </a:lnTo>
                  <a:lnTo>
                    <a:pt x="133" y="265"/>
                  </a:lnTo>
                  <a:lnTo>
                    <a:pt x="1" y="529"/>
                  </a:lnTo>
                  <a:lnTo>
                    <a:pt x="1" y="53511"/>
                  </a:lnTo>
                  <a:lnTo>
                    <a:pt x="133" y="53643"/>
                  </a:lnTo>
                  <a:lnTo>
                    <a:pt x="265" y="53908"/>
                  </a:lnTo>
                  <a:lnTo>
                    <a:pt x="397" y="54040"/>
                  </a:lnTo>
                  <a:lnTo>
                    <a:pt x="59457" y="54040"/>
                  </a:lnTo>
                  <a:lnTo>
                    <a:pt x="59589" y="53908"/>
                  </a:lnTo>
                  <a:lnTo>
                    <a:pt x="59721" y="53643"/>
                  </a:lnTo>
                  <a:lnTo>
                    <a:pt x="59721" y="53511"/>
                  </a:lnTo>
                  <a:lnTo>
                    <a:pt x="59721" y="53247"/>
                  </a:lnTo>
                  <a:lnTo>
                    <a:pt x="59589" y="53115"/>
                  </a:lnTo>
                  <a:lnTo>
                    <a:pt x="59457" y="52983"/>
                  </a:lnTo>
                  <a:lnTo>
                    <a:pt x="1058" y="52983"/>
                  </a:lnTo>
                  <a:lnTo>
                    <a:pt x="1058" y="529"/>
                  </a:lnTo>
                  <a:lnTo>
                    <a:pt x="1058" y="265"/>
                  </a:lnTo>
                  <a:lnTo>
                    <a:pt x="926" y="133"/>
                  </a:lnTo>
                  <a:lnTo>
                    <a:pt x="7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088;p64">
              <a:extLst>
                <a:ext uri="{FF2B5EF4-FFF2-40B4-BE49-F238E27FC236}">
                  <a16:creationId xmlns:a16="http://schemas.microsoft.com/office/drawing/2014/main" id="{A3988EF1-DA42-289D-232D-5C7814020B2F}"/>
                </a:ext>
              </a:extLst>
            </p:cNvPr>
            <p:cNvSpPr/>
            <p:nvPr/>
          </p:nvSpPr>
          <p:spPr>
            <a:xfrm>
              <a:off x="5887900" y="9644600"/>
              <a:ext cx="1453400" cy="9950"/>
            </a:xfrm>
            <a:custGeom>
              <a:avLst/>
              <a:gdLst/>
              <a:ahLst/>
              <a:cxnLst/>
              <a:rect l="l" t="t" r="r" b="b"/>
              <a:pathLst>
                <a:path w="58136" h="398" extrusionOk="0">
                  <a:moveTo>
                    <a:pt x="0" y="1"/>
                  </a:moveTo>
                  <a:lnTo>
                    <a:pt x="0" y="397"/>
                  </a:lnTo>
                  <a:lnTo>
                    <a:pt x="1057" y="397"/>
                  </a:lnTo>
                  <a:lnTo>
                    <a:pt x="1057" y="1"/>
                  </a:lnTo>
                  <a:close/>
                  <a:moveTo>
                    <a:pt x="2114" y="1"/>
                  </a:moveTo>
                  <a:lnTo>
                    <a:pt x="2114" y="397"/>
                  </a:lnTo>
                  <a:lnTo>
                    <a:pt x="3171" y="397"/>
                  </a:lnTo>
                  <a:lnTo>
                    <a:pt x="3171" y="1"/>
                  </a:lnTo>
                  <a:close/>
                  <a:moveTo>
                    <a:pt x="4228" y="1"/>
                  </a:moveTo>
                  <a:lnTo>
                    <a:pt x="4228" y="397"/>
                  </a:lnTo>
                  <a:lnTo>
                    <a:pt x="5285" y="397"/>
                  </a:lnTo>
                  <a:lnTo>
                    <a:pt x="5285" y="1"/>
                  </a:lnTo>
                  <a:close/>
                  <a:moveTo>
                    <a:pt x="6342" y="1"/>
                  </a:moveTo>
                  <a:lnTo>
                    <a:pt x="6342" y="397"/>
                  </a:lnTo>
                  <a:lnTo>
                    <a:pt x="7399" y="397"/>
                  </a:lnTo>
                  <a:lnTo>
                    <a:pt x="7399" y="1"/>
                  </a:lnTo>
                  <a:close/>
                  <a:moveTo>
                    <a:pt x="8456" y="1"/>
                  </a:moveTo>
                  <a:lnTo>
                    <a:pt x="8456" y="397"/>
                  </a:lnTo>
                  <a:lnTo>
                    <a:pt x="9513" y="397"/>
                  </a:lnTo>
                  <a:lnTo>
                    <a:pt x="9513" y="1"/>
                  </a:lnTo>
                  <a:close/>
                  <a:moveTo>
                    <a:pt x="10570" y="1"/>
                  </a:moveTo>
                  <a:lnTo>
                    <a:pt x="10570" y="397"/>
                  </a:lnTo>
                  <a:lnTo>
                    <a:pt x="11627" y="397"/>
                  </a:lnTo>
                  <a:lnTo>
                    <a:pt x="11627" y="1"/>
                  </a:lnTo>
                  <a:close/>
                  <a:moveTo>
                    <a:pt x="12684" y="1"/>
                  </a:moveTo>
                  <a:lnTo>
                    <a:pt x="12684" y="397"/>
                  </a:lnTo>
                  <a:lnTo>
                    <a:pt x="13741" y="397"/>
                  </a:lnTo>
                  <a:lnTo>
                    <a:pt x="13741" y="1"/>
                  </a:lnTo>
                  <a:close/>
                  <a:moveTo>
                    <a:pt x="14798" y="1"/>
                  </a:moveTo>
                  <a:lnTo>
                    <a:pt x="14798" y="397"/>
                  </a:lnTo>
                  <a:lnTo>
                    <a:pt x="15855" y="397"/>
                  </a:lnTo>
                  <a:lnTo>
                    <a:pt x="15855" y="1"/>
                  </a:lnTo>
                  <a:close/>
                  <a:moveTo>
                    <a:pt x="16912" y="1"/>
                  </a:moveTo>
                  <a:lnTo>
                    <a:pt x="16912" y="397"/>
                  </a:lnTo>
                  <a:lnTo>
                    <a:pt x="17969" y="397"/>
                  </a:lnTo>
                  <a:lnTo>
                    <a:pt x="17969" y="1"/>
                  </a:lnTo>
                  <a:close/>
                  <a:moveTo>
                    <a:pt x="19026" y="1"/>
                  </a:moveTo>
                  <a:lnTo>
                    <a:pt x="19026" y="397"/>
                  </a:lnTo>
                  <a:lnTo>
                    <a:pt x="20083" y="397"/>
                  </a:lnTo>
                  <a:lnTo>
                    <a:pt x="20083" y="1"/>
                  </a:lnTo>
                  <a:close/>
                  <a:moveTo>
                    <a:pt x="21140" y="1"/>
                  </a:moveTo>
                  <a:lnTo>
                    <a:pt x="21140" y="397"/>
                  </a:lnTo>
                  <a:lnTo>
                    <a:pt x="22197" y="397"/>
                  </a:lnTo>
                  <a:lnTo>
                    <a:pt x="22197" y="1"/>
                  </a:lnTo>
                  <a:close/>
                  <a:moveTo>
                    <a:pt x="23254" y="1"/>
                  </a:moveTo>
                  <a:lnTo>
                    <a:pt x="23254" y="397"/>
                  </a:lnTo>
                  <a:lnTo>
                    <a:pt x="24311" y="397"/>
                  </a:lnTo>
                  <a:lnTo>
                    <a:pt x="24311" y="1"/>
                  </a:lnTo>
                  <a:close/>
                  <a:moveTo>
                    <a:pt x="25368" y="1"/>
                  </a:moveTo>
                  <a:lnTo>
                    <a:pt x="25368" y="397"/>
                  </a:lnTo>
                  <a:lnTo>
                    <a:pt x="26425" y="397"/>
                  </a:lnTo>
                  <a:lnTo>
                    <a:pt x="26425" y="1"/>
                  </a:lnTo>
                  <a:close/>
                  <a:moveTo>
                    <a:pt x="27482" y="1"/>
                  </a:moveTo>
                  <a:lnTo>
                    <a:pt x="27482" y="397"/>
                  </a:lnTo>
                  <a:lnTo>
                    <a:pt x="28539" y="397"/>
                  </a:lnTo>
                  <a:lnTo>
                    <a:pt x="28539" y="1"/>
                  </a:lnTo>
                  <a:close/>
                  <a:moveTo>
                    <a:pt x="29596" y="1"/>
                  </a:moveTo>
                  <a:lnTo>
                    <a:pt x="29596" y="397"/>
                  </a:lnTo>
                  <a:lnTo>
                    <a:pt x="30653" y="397"/>
                  </a:lnTo>
                  <a:lnTo>
                    <a:pt x="30653" y="1"/>
                  </a:lnTo>
                  <a:close/>
                  <a:moveTo>
                    <a:pt x="31710" y="1"/>
                  </a:moveTo>
                  <a:lnTo>
                    <a:pt x="31710" y="397"/>
                  </a:lnTo>
                  <a:lnTo>
                    <a:pt x="32767" y="397"/>
                  </a:lnTo>
                  <a:lnTo>
                    <a:pt x="32767" y="1"/>
                  </a:lnTo>
                  <a:close/>
                  <a:moveTo>
                    <a:pt x="33824" y="1"/>
                  </a:moveTo>
                  <a:lnTo>
                    <a:pt x="33824" y="397"/>
                  </a:lnTo>
                  <a:lnTo>
                    <a:pt x="34881" y="397"/>
                  </a:lnTo>
                  <a:lnTo>
                    <a:pt x="34881" y="1"/>
                  </a:lnTo>
                  <a:close/>
                  <a:moveTo>
                    <a:pt x="35938" y="1"/>
                  </a:moveTo>
                  <a:lnTo>
                    <a:pt x="35938" y="397"/>
                  </a:lnTo>
                  <a:lnTo>
                    <a:pt x="36995" y="397"/>
                  </a:lnTo>
                  <a:lnTo>
                    <a:pt x="36995" y="1"/>
                  </a:lnTo>
                  <a:close/>
                  <a:moveTo>
                    <a:pt x="38052" y="1"/>
                  </a:moveTo>
                  <a:lnTo>
                    <a:pt x="38052" y="397"/>
                  </a:lnTo>
                  <a:lnTo>
                    <a:pt x="39109" y="397"/>
                  </a:lnTo>
                  <a:lnTo>
                    <a:pt x="39109" y="1"/>
                  </a:lnTo>
                  <a:close/>
                  <a:moveTo>
                    <a:pt x="40166" y="1"/>
                  </a:moveTo>
                  <a:lnTo>
                    <a:pt x="40166" y="397"/>
                  </a:lnTo>
                  <a:lnTo>
                    <a:pt x="41223" y="397"/>
                  </a:lnTo>
                  <a:lnTo>
                    <a:pt x="41223" y="1"/>
                  </a:lnTo>
                  <a:close/>
                  <a:moveTo>
                    <a:pt x="42280" y="1"/>
                  </a:moveTo>
                  <a:lnTo>
                    <a:pt x="42280" y="397"/>
                  </a:lnTo>
                  <a:lnTo>
                    <a:pt x="43337" y="397"/>
                  </a:lnTo>
                  <a:lnTo>
                    <a:pt x="43337" y="1"/>
                  </a:lnTo>
                  <a:close/>
                  <a:moveTo>
                    <a:pt x="44394" y="1"/>
                  </a:moveTo>
                  <a:lnTo>
                    <a:pt x="44394" y="397"/>
                  </a:lnTo>
                  <a:lnTo>
                    <a:pt x="45451" y="397"/>
                  </a:lnTo>
                  <a:lnTo>
                    <a:pt x="45451" y="1"/>
                  </a:lnTo>
                  <a:close/>
                  <a:moveTo>
                    <a:pt x="46508" y="1"/>
                  </a:moveTo>
                  <a:lnTo>
                    <a:pt x="46508" y="397"/>
                  </a:lnTo>
                  <a:lnTo>
                    <a:pt x="47565" y="397"/>
                  </a:lnTo>
                  <a:lnTo>
                    <a:pt x="47565" y="1"/>
                  </a:lnTo>
                  <a:close/>
                  <a:moveTo>
                    <a:pt x="48622" y="1"/>
                  </a:moveTo>
                  <a:lnTo>
                    <a:pt x="48622" y="397"/>
                  </a:lnTo>
                  <a:lnTo>
                    <a:pt x="49679" y="397"/>
                  </a:lnTo>
                  <a:lnTo>
                    <a:pt x="49679" y="1"/>
                  </a:lnTo>
                  <a:close/>
                  <a:moveTo>
                    <a:pt x="50736" y="1"/>
                  </a:moveTo>
                  <a:lnTo>
                    <a:pt x="50736" y="397"/>
                  </a:lnTo>
                  <a:lnTo>
                    <a:pt x="51793" y="397"/>
                  </a:lnTo>
                  <a:lnTo>
                    <a:pt x="51793" y="1"/>
                  </a:lnTo>
                  <a:close/>
                  <a:moveTo>
                    <a:pt x="52850" y="1"/>
                  </a:moveTo>
                  <a:lnTo>
                    <a:pt x="52850" y="397"/>
                  </a:lnTo>
                  <a:lnTo>
                    <a:pt x="53907" y="397"/>
                  </a:lnTo>
                  <a:lnTo>
                    <a:pt x="53907" y="1"/>
                  </a:lnTo>
                  <a:close/>
                  <a:moveTo>
                    <a:pt x="54964" y="1"/>
                  </a:moveTo>
                  <a:lnTo>
                    <a:pt x="54964" y="397"/>
                  </a:lnTo>
                  <a:lnTo>
                    <a:pt x="56021" y="397"/>
                  </a:lnTo>
                  <a:lnTo>
                    <a:pt x="56021" y="1"/>
                  </a:lnTo>
                  <a:close/>
                  <a:moveTo>
                    <a:pt x="57078" y="1"/>
                  </a:moveTo>
                  <a:lnTo>
                    <a:pt x="57078" y="397"/>
                  </a:lnTo>
                  <a:lnTo>
                    <a:pt x="58135" y="397"/>
                  </a:lnTo>
                  <a:lnTo>
                    <a:pt x="5813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089;p64">
              <a:extLst>
                <a:ext uri="{FF2B5EF4-FFF2-40B4-BE49-F238E27FC236}">
                  <a16:creationId xmlns:a16="http://schemas.microsoft.com/office/drawing/2014/main" id="{CEF560AE-FB12-FC9E-C28F-8500EE5D585F}"/>
                </a:ext>
              </a:extLst>
            </p:cNvPr>
            <p:cNvSpPr/>
            <p:nvPr/>
          </p:nvSpPr>
          <p:spPr>
            <a:xfrm>
              <a:off x="5887900" y="9882425"/>
              <a:ext cx="1453400" cy="9950"/>
            </a:xfrm>
            <a:custGeom>
              <a:avLst/>
              <a:gdLst/>
              <a:ahLst/>
              <a:cxnLst/>
              <a:rect l="l" t="t" r="r" b="b"/>
              <a:pathLst>
                <a:path w="58136" h="398" extrusionOk="0">
                  <a:moveTo>
                    <a:pt x="0" y="1"/>
                  </a:moveTo>
                  <a:lnTo>
                    <a:pt x="0" y="397"/>
                  </a:lnTo>
                  <a:lnTo>
                    <a:pt x="1057" y="397"/>
                  </a:lnTo>
                  <a:lnTo>
                    <a:pt x="1057" y="1"/>
                  </a:lnTo>
                  <a:close/>
                  <a:moveTo>
                    <a:pt x="2114" y="1"/>
                  </a:moveTo>
                  <a:lnTo>
                    <a:pt x="2114" y="397"/>
                  </a:lnTo>
                  <a:lnTo>
                    <a:pt x="3171" y="397"/>
                  </a:lnTo>
                  <a:lnTo>
                    <a:pt x="3171" y="1"/>
                  </a:lnTo>
                  <a:close/>
                  <a:moveTo>
                    <a:pt x="4228" y="1"/>
                  </a:moveTo>
                  <a:lnTo>
                    <a:pt x="4228" y="397"/>
                  </a:lnTo>
                  <a:lnTo>
                    <a:pt x="5285" y="397"/>
                  </a:lnTo>
                  <a:lnTo>
                    <a:pt x="5285" y="1"/>
                  </a:lnTo>
                  <a:close/>
                  <a:moveTo>
                    <a:pt x="6342" y="1"/>
                  </a:moveTo>
                  <a:lnTo>
                    <a:pt x="6342" y="397"/>
                  </a:lnTo>
                  <a:lnTo>
                    <a:pt x="7399" y="397"/>
                  </a:lnTo>
                  <a:lnTo>
                    <a:pt x="7399" y="1"/>
                  </a:lnTo>
                  <a:close/>
                  <a:moveTo>
                    <a:pt x="8456" y="1"/>
                  </a:moveTo>
                  <a:lnTo>
                    <a:pt x="8456" y="397"/>
                  </a:lnTo>
                  <a:lnTo>
                    <a:pt x="9513" y="397"/>
                  </a:lnTo>
                  <a:lnTo>
                    <a:pt x="9513" y="1"/>
                  </a:lnTo>
                  <a:close/>
                  <a:moveTo>
                    <a:pt x="10570" y="1"/>
                  </a:moveTo>
                  <a:lnTo>
                    <a:pt x="10570" y="397"/>
                  </a:lnTo>
                  <a:lnTo>
                    <a:pt x="11627" y="397"/>
                  </a:lnTo>
                  <a:lnTo>
                    <a:pt x="11627" y="1"/>
                  </a:lnTo>
                  <a:close/>
                  <a:moveTo>
                    <a:pt x="12684" y="1"/>
                  </a:moveTo>
                  <a:lnTo>
                    <a:pt x="12684" y="397"/>
                  </a:lnTo>
                  <a:lnTo>
                    <a:pt x="13741" y="397"/>
                  </a:lnTo>
                  <a:lnTo>
                    <a:pt x="13741" y="1"/>
                  </a:lnTo>
                  <a:close/>
                  <a:moveTo>
                    <a:pt x="14798" y="1"/>
                  </a:moveTo>
                  <a:lnTo>
                    <a:pt x="14798" y="397"/>
                  </a:lnTo>
                  <a:lnTo>
                    <a:pt x="15855" y="397"/>
                  </a:lnTo>
                  <a:lnTo>
                    <a:pt x="15855" y="1"/>
                  </a:lnTo>
                  <a:close/>
                  <a:moveTo>
                    <a:pt x="16912" y="1"/>
                  </a:moveTo>
                  <a:lnTo>
                    <a:pt x="16912" y="397"/>
                  </a:lnTo>
                  <a:lnTo>
                    <a:pt x="17969" y="397"/>
                  </a:lnTo>
                  <a:lnTo>
                    <a:pt x="17969" y="1"/>
                  </a:lnTo>
                  <a:close/>
                  <a:moveTo>
                    <a:pt x="19026" y="1"/>
                  </a:moveTo>
                  <a:lnTo>
                    <a:pt x="19026" y="397"/>
                  </a:lnTo>
                  <a:lnTo>
                    <a:pt x="20083" y="397"/>
                  </a:lnTo>
                  <a:lnTo>
                    <a:pt x="20083" y="1"/>
                  </a:lnTo>
                  <a:close/>
                  <a:moveTo>
                    <a:pt x="21140" y="1"/>
                  </a:moveTo>
                  <a:lnTo>
                    <a:pt x="21140" y="397"/>
                  </a:lnTo>
                  <a:lnTo>
                    <a:pt x="22197" y="397"/>
                  </a:lnTo>
                  <a:lnTo>
                    <a:pt x="22197" y="1"/>
                  </a:lnTo>
                  <a:close/>
                  <a:moveTo>
                    <a:pt x="23254" y="1"/>
                  </a:moveTo>
                  <a:lnTo>
                    <a:pt x="23254" y="397"/>
                  </a:lnTo>
                  <a:lnTo>
                    <a:pt x="24311" y="397"/>
                  </a:lnTo>
                  <a:lnTo>
                    <a:pt x="24311" y="1"/>
                  </a:lnTo>
                  <a:close/>
                  <a:moveTo>
                    <a:pt x="25368" y="1"/>
                  </a:moveTo>
                  <a:lnTo>
                    <a:pt x="25368" y="397"/>
                  </a:lnTo>
                  <a:lnTo>
                    <a:pt x="26425" y="397"/>
                  </a:lnTo>
                  <a:lnTo>
                    <a:pt x="26425" y="1"/>
                  </a:lnTo>
                  <a:close/>
                  <a:moveTo>
                    <a:pt x="27482" y="1"/>
                  </a:moveTo>
                  <a:lnTo>
                    <a:pt x="27482" y="397"/>
                  </a:lnTo>
                  <a:lnTo>
                    <a:pt x="28539" y="397"/>
                  </a:lnTo>
                  <a:lnTo>
                    <a:pt x="28539" y="1"/>
                  </a:lnTo>
                  <a:close/>
                  <a:moveTo>
                    <a:pt x="29596" y="1"/>
                  </a:moveTo>
                  <a:lnTo>
                    <a:pt x="29596" y="397"/>
                  </a:lnTo>
                  <a:lnTo>
                    <a:pt x="30653" y="397"/>
                  </a:lnTo>
                  <a:lnTo>
                    <a:pt x="30653" y="1"/>
                  </a:lnTo>
                  <a:close/>
                  <a:moveTo>
                    <a:pt x="31710" y="1"/>
                  </a:moveTo>
                  <a:lnTo>
                    <a:pt x="31710" y="397"/>
                  </a:lnTo>
                  <a:lnTo>
                    <a:pt x="32767" y="397"/>
                  </a:lnTo>
                  <a:lnTo>
                    <a:pt x="32767" y="1"/>
                  </a:lnTo>
                  <a:close/>
                  <a:moveTo>
                    <a:pt x="33824" y="1"/>
                  </a:moveTo>
                  <a:lnTo>
                    <a:pt x="33824" y="397"/>
                  </a:lnTo>
                  <a:lnTo>
                    <a:pt x="34881" y="397"/>
                  </a:lnTo>
                  <a:lnTo>
                    <a:pt x="34881" y="1"/>
                  </a:lnTo>
                  <a:close/>
                  <a:moveTo>
                    <a:pt x="35938" y="1"/>
                  </a:moveTo>
                  <a:lnTo>
                    <a:pt x="35938" y="397"/>
                  </a:lnTo>
                  <a:lnTo>
                    <a:pt x="36995" y="397"/>
                  </a:lnTo>
                  <a:lnTo>
                    <a:pt x="36995" y="1"/>
                  </a:lnTo>
                  <a:close/>
                  <a:moveTo>
                    <a:pt x="38052" y="1"/>
                  </a:moveTo>
                  <a:lnTo>
                    <a:pt x="38052" y="397"/>
                  </a:lnTo>
                  <a:lnTo>
                    <a:pt x="39109" y="397"/>
                  </a:lnTo>
                  <a:lnTo>
                    <a:pt x="39109" y="1"/>
                  </a:lnTo>
                  <a:close/>
                  <a:moveTo>
                    <a:pt x="40166" y="1"/>
                  </a:moveTo>
                  <a:lnTo>
                    <a:pt x="40166" y="397"/>
                  </a:lnTo>
                  <a:lnTo>
                    <a:pt x="41223" y="397"/>
                  </a:lnTo>
                  <a:lnTo>
                    <a:pt x="41223" y="1"/>
                  </a:lnTo>
                  <a:close/>
                  <a:moveTo>
                    <a:pt x="42280" y="1"/>
                  </a:moveTo>
                  <a:lnTo>
                    <a:pt x="42280" y="397"/>
                  </a:lnTo>
                  <a:lnTo>
                    <a:pt x="43337" y="397"/>
                  </a:lnTo>
                  <a:lnTo>
                    <a:pt x="43337" y="1"/>
                  </a:lnTo>
                  <a:close/>
                  <a:moveTo>
                    <a:pt x="44394" y="1"/>
                  </a:moveTo>
                  <a:lnTo>
                    <a:pt x="44394" y="397"/>
                  </a:lnTo>
                  <a:lnTo>
                    <a:pt x="45451" y="397"/>
                  </a:lnTo>
                  <a:lnTo>
                    <a:pt x="45451" y="1"/>
                  </a:lnTo>
                  <a:close/>
                  <a:moveTo>
                    <a:pt x="46508" y="1"/>
                  </a:moveTo>
                  <a:lnTo>
                    <a:pt x="46508" y="397"/>
                  </a:lnTo>
                  <a:lnTo>
                    <a:pt x="47565" y="397"/>
                  </a:lnTo>
                  <a:lnTo>
                    <a:pt x="47565" y="1"/>
                  </a:lnTo>
                  <a:close/>
                  <a:moveTo>
                    <a:pt x="48622" y="1"/>
                  </a:moveTo>
                  <a:lnTo>
                    <a:pt x="48622" y="397"/>
                  </a:lnTo>
                  <a:lnTo>
                    <a:pt x="49679" y="397"/>
                  </a:lnTo>
                  <a:lnTo>
                    <a:pt x="49679" y="1"/>
                  </a:lnTo>
                  <a:close/>
                  <a:moveTo>
                    <a:pt x="50736" y="1"/>
                  </a:moveTo>
                  <a:lnTo>
                    <a:pt x="50736" y="397"/>
                  </a:lnTo>
                  <a:lnTo>
                    <a:pt x="51793" y="397"/>
                  </a:lnTo>
                  <a:lnTo>
                    <a:pt x="51793" y="1"/>
                  </a:lnTo>
                  <a:close/>
                  <a:moveTo>
                    <a:pt x="52850" y="1"/>
                  </a:moveTo>
                  <a:lnTo>
                    <a:pt x="52850" y="397"/>
                  </a:lnTo>
                  <a:lnTo>
                    <a:pt x="53907" y="397"/>
                  </a:lnTo>
                  <a:lnTo>
                    <a:pt x="53907" y="1"/>
                  </a:lnTo>
                  <a:close/>
                  <a:moveTo>
                    <a:pt x="54964" y="1"/>
                  </a:moveTo>
                  <a:lnTo>
                    <a:pt x="54964" y="397"/>
                  </a:lnTo>
                  <a:lnTo>
                    <a:pt x="56021" y="397"/>
                  </a:lnTo>
                  <a:lnTo>
                    <a:pt x="56021" y="1"/>
                  </a:lnTo>
                  <a:close/>
                  <a:moveTo>
                    <a:pt x="57078" y="1"/>
                  </a:moveTo>
                  <a:lnTo>
                    <a:pt x="57078" y="397"/>
                  </a:lnTo>
                  <a:lnTo>
                    <a:pt x="58135" y="397"/>
                  </a:lnTo>
                  <a:lnTo>
                    <a:pt x="5813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090;p64">
              <a:extLst>
                <a:ext uri="{FF2B5EF4-FFF2-40B4-BE49-F238E27FC236}">
                  <a16:creationId xmlns:a16="http://schemas.microsoft.com/office/drawing/2014/main" id="{002AC35D-B9BF-A946-FB8B-71A0631E9D7C}"/>
                </a:ext>
              </a:extLst>
            </p:cNvPr>
            <p:cNvSpPr/>
            <p:nvPr/>
          </p:nvSpPr>
          <p:spPr>
            <a:xfrm>
              <a:off x="5887900" y="10116950"/>
              <a:ext cx="1453400" cy="9925"/>
            </a:xfrm>
            <a:custGeom>
              <a:avLst/>
              <a:gdLst/>
              <a:ahLst/>
              <a:cxnLst/>
              <a:rect l="l" t="t" r="r" b="b"/>
              <a:pathLst>
                <a:path w="58136" h="397" extrusionOk="0">
                  <a:moveTo>
                    <a:pt x="0" y="1"/>
                  </a:moveTo>
                  <a:lnTo>
                    <a:pt x="0" y="397"/>
                  </a:lnTo>
                  <a:lnTo>
                    <a:pt x="1057" y="397"/>
                  </a:lnTo>
                  <a:lnTo>
                    <a:pt x="1057" y="1"/>
                  </a:lnTo>
                  <a:close/>
                  <a:moveTo>
                    <a:pt x="2114" y="1"/>
                  </a:moveTo>
                  <a:lnTo>
                    <a:pt x="2114" y="397"/>
                  </a:lnTo>
                  <a:lnTo>
                    <a:pt x="3171" y="397"/>
                  </a:lnTo>
                  <a:lnTo>
                    <a:pt x="3171" y="1"/>
                  </a:lnTo>
                  <a:close/>
                  <a:moveTo>
                    <a:pt x="4228" y="1"/>
                  </a:moveTo>
                  <a:lnTo>
                    <a:pt x="4228" y="397"/>
                  </a:lnTo>
                  <a:lnTo>
                    <a:pt x="5285" y="397"/>
                  </a:lnTo>
                  <a:lnTo>
                    <a:pt x="5285" y="1"/>
                  </a:lnTo>
                  <a:close/>
                  <a:moveTo>
                    <a:pt x="6342" y="1"/>
                  </a:moveTo>
                  <a:lnTo>
                    <a:pt x="6342" y="397"/>
                  </a:lnTo>
                  <a:lnTo>
                    <a:pt x="7399" y="397"/>
                  </a:lnTo>
                  <a:lnTo>
                    <a:pt x="7399" y="1"/>
                  </a:lnTo>
                  <a:close/>
                  <a:moveTo>
                    <a:pt x="8456" y="1"/>
                  </a:moveTo>
                  <a:lnTo>
                    <a:pt x="8456" y="397"/>
                  </a:lnTo>
                  <a:lnTo>
                    <a:pt x="9513" y="397"/>
                  </a:lnTo>
                  <a:lnTo>
                    <a:pt x="9513" y="1"/>
                  </a:lnTo>
                  <a:close/>
                  <a:moveTo>
                    <a:pt x="10570" y="1"/>
                  </a:moveTo>
                  <a:lnTo>
                    <a:pt x="10570" y="397"/>
                  </a:lnTo>
                  <a:lnTo>
                    <a:pt x="11627" y="397"/>
                  </a:lnTo>
                  <a:lnTo>
                    <a:pt x="11627" y="1"/>
                  </a:lnTo>
                  <a:close/>
                  <a:moveTo>
                    <a:pt x="12684" y="1"/>
                  </a:moveTo>
                  <a:lnTo>
                    <a:pt x="12684" y="397"/>
                  </a:lnTo>
                  <a:lnTo>
                    <a:pt x="13741" y="397"/>
                  </a:lnTo>
                  <a:lnTo>
                    <a:pt x="13741" y="1"/>
                  </a:lnTo>
                  <a:close/>
                  <a:moveTo>
                    <a:pt x="14798" y="1"/>
                  </a:moveTo>
                  <a:lnTo>
                    <a:pt x="14798" y="397"/>
                  </a:lnTo>
                  <a:lnTo>
                    <a:pt x="15855" y="397"/>
                  </a:lnTo>
                  <a:lnTo>
                    <a:pt x="15855" y="1"/>
                  </a:lnTo>
                  <a:close/>
                  <a:moveTo>
                    <a:pt x="16912" y="1"/>
                  </a:moveTo>
                  <a:lnTo>
                    <a:pt x="16912" y="397"/>
                  </a:lnTo>
                  <a:lnTo>
                    <a:pt x="17969" y="397"/>
                  </a:lnTo>
                  <a:lnTo>
                    <a:pt x="17969" y="1"/>
                  </a:lnTo>
                  <a:close/>
                  <a:moveTo>
                    <a:pt x="19026" y="1"/>
                  </a:moveTo>
                  <a:lnTo>
                    <a:pt x="19026" y="397"/>
                  </a:lnTo>
                  <a:lnTo>
                    <a:pt x="20083" y="397"/>
                  </a:lnTo>
                  <a:lnTo>
                    <a:pt x="20083" y="1"/>
                  </a:lnTo>
                  <a:close/>
                  <a:moveTo>
                    <a:pt x="21140" y="1"/>
                  </a:moveTo>
                  <a:lnTo>
                    <a:pt x="21140" y="397"/>
                  </a:lnTo>
                  <a:lnTo>
                    <a:pt x="22197" y="397"/>
                  </a:lnTo>
                  <a:lnTo>
                    <a:pt x="22197" y="1"/>
                  </a:lnTo>
                  <a:close/>
                  <a:moveTo>
                    <a:pt x="23254" y="1"/>
                  </a:moveTo>
                  <a:lnTo>
                    <a:pt x="23254" y="397"/>
                  </a:lnTo>
                  <a:lnTo>
                    <a:pt x="24311" y="397"/>
                  </a:lnTo>
                  <a:lnTo>
                    <a:pt x="24311" y="1"/>
                  </a:lnTo>
                  <a:close/>
                  <a:moveTo>
                    <a:pt x="25368" y="1"/>
                  </a:moveTo>
                  <a:lnTo>
                    <a:pt x="25368" y="397"/>
                  </a:lnTo>
                  <a:lnTo>
                    <a:pt x="26425" y="397"/>
                  </a:lnTo>
                  <a:lnTo>
                    <a:pt x="26425" y="1"/>
                  </a:lnTo>
                  <a:close/>
                  <a:moveTo>
                    <a:pt x="27482" y="1"/>
                  </a:moveTo>
                  <a:lnTo>
                    <a:pt x="27482" y="397"/>
                  </a:lnTo>
                  <a:lnTo>
                    <a:pt x="28539" y="397"/>
                  </a:lnTo>
                  <a:lnTo>
                    <a:pt x="28539" y="1"/>
                  </a:lnTo>
                  <a:close/>
                  <a:moveTo>
                    <a:pt x="29596" y="1"/>
                  </a:moveTo>
                  <a:lnTo>
                    <a:pt x="29596" y="397"/>
                  </a:lnTo>
                  <a:lnTo>
                    <a:pt x="30653" y="397"/>
                  </a:lnTo>
                  <a:lnTo>
                    <a:pt x="30653" y="1"/>
                  </a:lnTo>
                  <a:close/>
                  <a:moveTo>
                    <a:pt x="31710" y="1"/>
                  </a:moveTo>
                  <a:lnTo>
                    <a:pt x="31710" y="397"/>
                  </a:lnTo>
                  <a:lnTo>
                    <a:pt x="32767" y="397"/>
                  </a:lnTo>
                  <a:lnTo>
                    <a:pt x="32767" y="1"/>
                  </a:lnTo>
                  <a:close/>
                  <a:moveTo>
                    <a:pt x="33824" y="1"/>
                  </a:moveTo>
                  <a:lnTo>
                    <a:pt x="33824" y="397"/>
                  </a:lnTo>
                  <a:lnTo>
                    <a:pt x="34881" y="397"/>
                  </a:lnTo>
                  <a:lnTo>
                    <a:pt x="34881" y="1"/>
                  </a:lnTo>
                  <a:close/>
                  <a:moveTo>
                    <a:pt x="35938" y="1"/>
                  </a:moveTo>
                  <a:lnTo>
                    <a:pt x="35938" y="397"/>
                  </a:lnTo>
                  <a:lnTo>
                    <a:pt x="36995" y="397"/>
                  </a:lnTo>
                  <a:lnTo>
                    <a:pt x="36995" y="1"/>
                  </a:lnTo>
                  <a:close/>
                  <a:moveTo>
                    <a:pt x="38052" y="1"/>
                  </a:moveTo>
                  <a:lnTo>
                    <a:pt x="38052" y="397"/>
                  </a:lnTo>
                  <a:lnTo>
                    <a:pt x="39109" y="397"/>
                  </a:lnTo>
                  <a:lnTo>
                    <a:pt x="39109" y="1"/>
                  </a:lnTo>
                  <a:close/>
                  <a:moveTo>
                    <a:pt x="40166" y="1"/>
                  </a:moveTo>
                  <a:lnTo>
                    <a:pt x="40166" y="397"/>
                  </a:lnTo>
                  <a:lnTo>
                    <a:pt x="41223" y="397"/>
                  </a:lnTo>
                  <a:lnTo>
                    <a:pt x="41223" y="1"/>
                  </a:lnTo>
                  <a:close/>
                  <a:moveTo>
                    <a:pt x="42280" y="1"/>
                  </a:moveTo>
                  <a:lnTo>
                    <a:pt x="42280" y="397"/>
                  </a:lnTo>
                  <a:lnTo>
                    <a:pt x="43337" y="397"/>
                  </a:lnTo>
                  <a:lnTo>
                    <a:pt x="43337" y="1"/>
                  </a:lnTo>
                  <a:close/>
                  <a:moveTo>
                    <a:pt x="44394" y="1"/>
                  </a:moveTo>
                  <a:lnTo>
                    <a:pt x="44394" y="397"/>
                  </a:lnTo>
                  <a:lnTo>
                    <a:pt x="45451" y="397"/>
                  </a:lnTo>
                  <a:lnTo>
                    <a:pt x="45451" y="1"/>
                  </a:lnTo>
                  <a:close/>
                  <a:moveTo>
                    <a:pt x="46508" y="1"/>
                  </a:moveTo>
                  <a:lnTo>
                    <a:pt x="46508" y="397"/>
                  </a:lnTo>
                  <a:lnTo>
                    <a:pt x="47565" y="397"/>
                  </a:lnTo>
                  <a:lnTo>
                    <a:pt x="47565" y="1"/>
                  </a:lnTo>
                  <a:close/>
                  <a:moveTo>
                    <a:pt x="48622" y="1"/>
                  </a:moveTo>
                  <a:lnTo>
                    <a:pt x="48622" y="397"/>
                  </a:lnTo>
                  <a:lnTo>
                    <a:pt x="49679" y="397"/>
                  </a:lnTo>
                  <a:lnTo>
                    <a:pt x="49679" y="1"/>
                  </a:lnTo>
                  <a:close/>
                  <a:moveTo>
                    <a:pt x="50736" y="1"/>
                  </a:moveTo>
                  <a:lnTo>
                    <a:pt x="50736" y="397"/>
                  </a:lnTo>
                  <a:lnTo>
                    <a:pt x="51793" y="397"/>
                  </a:lnTo>
                  <a:lnTo>
                    <a:pt x="51793" y="1"/>
                  </a:lnTo>
                  <a:close/>
                  <a:moveTo>
                    <a:pt x="52850" y="1"/>
                  </a:moveTo>
                  <a:lnTo>
                    <a:pt x="52850" y="397"/>
                  </a:lnTo>
                  <a:lnTo>
                    <a:pt x="53907" y="397"/>
                  </a:lnTo>
                  <a:lnTo>
                    <a:pt x="53907" y="1"/>
                  </a:lnTo>
                  <a:close/>
                  <a:moveTo>
                    <a:pt x="54964" y="1"/>
                  </a:moveTo>
                  <a:lnTo>
                    <a:pt x="54964" y="397"/>
                  </a:lnTo>
                  <a:lnTo>
                    <a:pt x="56021" y="397"/>
                  </a:lnTo>
                  <a:lnTo>
                    <a:pt x="56021" y="1"/>
                  </a:lnTo>
                  <a:close/>
                  <a:moveTo>
                    <a:pt x="57078" y="1"/>
                  </a:moveTo>
                  <a:lnTo>
                    <a:pt x="57078" y="397"/>
                  </a:lnTo>
                  <a:lnTo>
                    <a:pt x="58135" y="397"/>
                  </a:lnTo>
                  <a:lnTo>
                    <a:pt x="5813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091;p64">
              <a:extLst>
                <a:ext uri="{FF2B5EF4-FFF2-40B4-BE49-F238E27FC236}">
                  <a16:creationId xmlns:a16="http://schemas.microsoft.com/office/drawing/2014/main" id="{60B492DF-9F2A-16F9-F5C7-6495411FC2B3}"/>
                </a:ext>
              </a:extLst>
            </p:cNvPr>
            <p:cNvSpPr/>
            <p:nvPr/>
          </p:nvSpPr>
          <p:spPr>
            <a:xfrm>
              <a:off x="5887900" y="10354775"/>
              <a:ext cx="1453400" cy="9925"/>
            </a:xfrm>
            <a:custGeom>
              <a:avLst/>
              <a:gdLst/>
              <a:ahLst/>
              <a:cxnLst/>
              <a:rect l="l" t="t" r="r" b="b"/>
              <a:pathLst>
                <a:path w="58136" h="397" extrusionOk="0">
                  <a:moveTo>
                    <a:pt x="0" y="1"/>
                  </a:moveTo>
                  <a:lnTo>
                    <a:pt x="0" y="397"/>
                  </a:lnTo>
                  <a:lnTo>
                    <a:pt x="1057" y="397"/>
                  </a:lnTo>
                  <a:lnTo>
                    <a:pt x="1057" y="1"/>
                  </a:lnTo>
                  <a:close/>
                  <a:moveTo>
                    <a:pt x="2114" y="1"/>
                  </a:moveTo>
                  <a:lnTo>
                    <a:pt x="2114" y="397"/>
                  </a:lnTo>
                  <a:lnTo>
                    <a:pt x="3171" y="397"/>
                  </a:lnTo>
                  <a:lnTo>
                    <a:pt x="3171" y="1"/>
                  </a:lnTo>
                  <a:close/>
                  <a:moveTo>
                    <a:pt x="4228" y="1"/>
                  </a:moveTo>
                  <a:lnTo>
                    <a:pt x="4228" y="397"/>
                  </a:lnTo>
                  <a:lnTo>
                    <a:pt x="5285" y="397"/>
                  </a:lnTo>
                  <a:lnTo>
                    <a:pt x="5285" y="1"/>
                  </a:lnTo>
                  <a:close/>
                  <a:moveTo>
                    <a:pt x="6342" y="1"/>
                  </a:moveTo>
                  <a:lnTo>
                    <a:pt x="6342" y="397"/>
                  </a:lnTo>
                  <a:lnTo>
                    <a:pt x="7399" y="397"/>
                  </a:lnTo>
                  <a:lnTo>
                    <a:pt x="7399" y="1"/>
                  </a:lnTo>
                  <a:close/>
                  <a:moveTo>
                    <a:pt x="8456" y="1"/>
                  </a:moveTo>
                  <a:lnTo>
                    <a:pt x="8456" y="397"/>
                  </a:lnTo>
                  <a:lnTo>
                    <a:pt x="9513" y="397"/>
                  </a:lnTo>
                  <a:lnTo>
                    <a:pt x="9513" y="1"/>
                  </a:lnTo>
                  <a:close/>
                  <a:moveTo>
                    <a:pt x="10570" y="1"/>
                  </a:moveTo>
                  <a:lnTo>
                    <a:pt x="10570" y="397"/>
                  </a:lnTo>
                  <a:lnTo>
                    <a:pt x="11627" y="397"/>
                  </a:lnTo>
                  <a:lnTo>
                    <a:pt x="11627" y="1"/>
                  </a:lnTo>
                  <a:close/>
                  <a:moveTo>
                    <a:pt x="12684" y="1"/>
                  </a:moveTo>
                  <a:lnTo>
                    <a:pt x="12684" y="397"/>
                  </a:lnTo>
                  <a:lnTo>
                    <a:pt x="13741" y="397"/>
                  </a:lnTo>
                  <a:lnTo>
                    <a:pt x="13741" y="1"/>
                  </a:lnTo>
                  <a:close/>
                  <a:moveTo>
                    <a:pt x="14798" y="1"/>
                  </a:moveTo>
                  <a:lnTo>
                    <a:pt x="14798" y="397"/>
                  </a:lnTo>
                  <a:lnTo>
                    <a:pt x="15855" y="397"/>
                  </a:lnTo>
                  <a:lnTo>
                    <a:pt x="15855" y="1"/>
                  </a:lnTo>
                  <a:close/>
                  <a:moveTo>
                    <a:pt x="16912" y="1"/>
                  </a:moveTo>
                  <a:lnTo>
                    <a:pt x="16912" y="397"/>
                  </a:lnTo>
                  <a:lnTo>
                    <a:pt x="17969" y="397"/>
                  </a:lnTo>
                  <a:lnTo>
                    <a:pt x="17969" y="1"/>
                  </a:lnTo>
                  <a:close/>
                  <a:moveTo>
                    <a:pt x="19026" y="1"/>
                  </a:moveTo>
                  <a:lnTo>
                    <a:pt x="19026" y="397"/>
                  </a:lnTo>
                  <a:lnTo>
                    <a:pt x="20083" y="397"/>
                  </a:lnTo>
                  <a:lnTo>
                    <a:pt x="20083" y="1"/>
                  </a:lnTo>
                  <a:close/>
                  <a:moveTo>
                    <a:pt x="21140" y="1"/>
                  </a:moveTo>
                  <a:lnTo>
                    <a:pt x="21140" y="397"/>
                  </a:lnTo>
                  <a:lnTo>
                    <a:pt x="22197" y="397"/>
                  </a:lnTo>
                  <a:lnTo>
                    <a:pt x="22197" y="1"/>
                  </a:lnTo>
                  <a:close/>
                  <a:moveTo>
                    <a:pt x="23254" y="1"/>
                  </a:moveTo>
                  <a:lnTo>
                    <a:pt x="23254" y="397"/>
                  </a:lnTo>
                  <a:lnTo>
                    <a:pt x="24311" y="397"/>
                  </a:lnTo>
                  <a:lnTo>
                    <a:pt x="24311" y="1"/>
                  </a:lnTo>
                  <a:close/>
                  <a:moveTo>
                    <a:pt x="25368" y="1"/>
                  </a:moveTo>
                  <a:lnTo>
                    <a:pt x="25368" y="397"/>
                  </a:lnTo>
                  <a:lnTo>
                    <a:pt x="26425" y="397"/>
                  </a:lnTo>
                  <a:lnTo>
                    <a:pt x="26425" y="1"/>
                  </a:lnTo>
                  <a:close/>
                  <a:moveTo>
                    <a:pt x="27482" y="1"/>
                  </a:moveTo>
                  <a:lnTo>
                    <a:pt x="27482" y="397"/>
                  </a:lnTo>
                  <a:lnTo>
                    <a:pt x="28539" y="397"/>
                  </a:lnTo>
                  <a:lnTo>
                    <a:pt x="28539" y="1"/>
                  </a:lnTo>
                  <a:close/>
                  <a:moveTo>
                    <a:pt x="29596" y="1"/>
                  </a:moveTo>
                  <a:lnTo>
                    <a:pt x="29596" y="397"/>
                  </a:lnTo>
                  <a:lnTo>
                    <a:pt x="30653" y="397"/>
                  </a:lnTo>
                  <a:lnTo>
                    <a:pt x="30653" y="1"/>
                  </a:lnTo>
                  <a:close/>
                  <a:moveTo>
                    <a:pt x="31710" y="1"/>
                  </a:moveTo>
                  <a:lnTo>
                    <a:pt x="31710" y="397"/>
                  </a:lnTo>
                  <a:lnTo>
                    <a:pt x="32767" y="397"/>
                  </a:lnTo>
                  <a:lnTo>
                    <a:pt x="32767" y="1"/>
                  </a:lnTo>
                  <a:close/>
                  <a:moveTo>
                    <a:pt x="33824" y="1"/>
                  </a:moveTo>
                  <a:lnTo>
                    <a:pt x="33824" y="397"/>
                  </a:lnTo>
                  <a:lnTo>
                    <a:pt x="34881" y="397"/>
                  </a:lnTo>
                  <a:lnTo>
                    <a:pt x="34881" y="1"/>
                  </a:lnTo>
                  <a:close/>
                  <a:moveTo>
                    <a:pt x="35938" y="1"/>
                  </a:moveTo>
                  <a:lnTo>
                    <a:pt x="35938" y="397"/>
                  </a:lnTo>
                  <a:lnTo>
                    <a:pt x="36995" y="397"/>
                  </a:lnTo>
                  <a:lnTo>
                    <a:pt x="36995" y="1"/>
                  </a:lnTo>
                  <a:close/>
                  <a:moveTo>
                    <a:pt x="38052" y="1"/>
                  </a:moveTo>
                  <a:lnTo>
                    <a:pt x="38052" y="397"/>
                  </a:lnTo>
                  <a:lnTo>
                    <a:pt x="39109" y="397"/>
                  </a:lnTo>
                  <a:lnTo>
                    <a:pt x="39109" y="1"/>
                  </a:lnTo>
                  <a:close/>
                  <a:moveTo>
                    <a:pt x="40166" y="1"/>
                  </a:moveTo>
                  <a:lnTo>
                    <a:pt x="40166" y="397"/>
                  </a:lnTo>
                  <a:lnTo>
                    <a:pt x="41223" y="397"/>
                  </a:lnTo>
                  <a:lnTo>
                    <a:pt x="41223" y="1"/>
                  </a:lnTo>
                  <a:close/>
                  <a:moveTo>
                    <a:pt x="42280" y="1"/>
                  </a:moveTo>
                  <a:lnTo>
                    <a:pt x="42280" y="397"/>
                  </a:lnTo>
                  <a:lnTo>
                    <a:pt x="43337" y="397"/>
                  </a:lnTo>
                  <a:lnTo>
                    <a:pt x="43337" y="1"/>
                  </a:lnTo>
                  <a:close/>
                  <a:moveTo>
                    <a:pt x="44394" y="1"/>
                  </a:moveTo>
                  <a:lnTo>
                    <a:pt x="44394" y="397"/>
                  </a:lnTo>
                  <a:lnTo>
                    <a:pt x="45451" y="397"/>
                  </a:lnTo>
                  <a:lnTo>
                    <a:pt x="45451" y="1"/>
                  </a:lnTo>
                  <a:close/>
                  <a:moveTo>
                    <a:pt x="46508" y="1"/>
                  </a:moveTo>
                  <a:lnTo>
                    <a:pt x="46508" y="397"/>
                  </a:lnTo>
                  <a:lnTo>
                    <a:pt x="47565" y="397"/>
                  </a:lnTo>
                  <a:lnTo>
                    <a:pt x="47565" y="1"/>
                  </a:lnTo>
                  <a:close/>
                  <a:moveTo>
                    <a:pt x="48622" y="1"/>
                  </a:moveTo>
                  <a:lnTo>
                    <a:pt x="48622" y="397"/>
                  </a:lnTo>
                  <a:lnTo>
                    <a:pt x="49679" y="397"/>
                  </a:lnTo>
                  <a:lnTo>
                    <a:pt x="49679" y="1"/>
                  </a:lnTo>
                  <a:close/>
                  <a:moveTo>
                    <a:pt x="50736" y="1"/>
                  </a:moveTo>
                  <a:lnTo>
                    <a:pt x="50736" y="397"/>
                  </a:lnTo>
                  <a:lnTo>
                    <a:pt x="51793" y="397"/>
                  </a:lnTo>
                  <a:lnTo>
                    <a:pt x="51793" y="1"/>
                  </a:lnTo>
                  <a:close/>
                  <a:moveTo>
                    <a:pt x="52850" y="1"/>
                  </a:moveTo>
                  <a:lnTo>
                    <a:pt x="52850" y="397"/>
                  </a:lnTo>
                  <a:lnTo>
                    <a:pt x="53907" y="397"/>
                  </a:lnTo>
                  <a:lnTo>
                    <a:pt x="53907" y="1"/>
                  </a:lnTo>
                  <a:close/>
                  <a:moveTo>
                    <a:pt x="54964" y="1"/>
                  </a:moveTo>
                  <a:lnTo>
                    <a:pt x="54964" y="397"/>
                  </a:lnTo>
                  <a:lnTo>
                    <a:pt x="56021" y="397"/>
                  </a:lnTo>
                  <a:lnTo>
                    <a:pt x="56021" y="1"/>
                  </a:lnTo>
                  <a:close/>
                  <a:moveTo>
                    <a:pt x="57078" y="1"/>
                  </a:moveTo>
                  <a:lnTo>
                    <a:pt x="57078" y="397"/>
                  </a:lnTo>
                  <a:lnTo>
                    <a:pt x="58135" y="397"/>
                  </a:lnTo>
                  <a:lnTo>
                    <a:pt x="5813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092;p64">
              <a:extLst>
                <a:ext uri="{FF2B5EF4-FFF2-40B4-BE49-F238E27FC236}">
                  <a16:creationId xmlns:a16="http://schemas.microsoft.com/office/drawing/2014/main" id="{273C51CC-5027-2188-CB02-73F83FA90DB7}"/>
                </a:ext>
              </a:extLst>
            </p:cNvPr>
            <p:cNvSpPr/>
            <p:nvPr/>
          </p:nvSpPr>
          <p:spPr>
            <a:xfrm>
              <a:off x="5887900" y="10589300"/>
              <a:ext cx="1453400" cy="9925"/>
            </a:xfrm>
            <a:custGeom>
              <a:avLst/>
              <a:gdLst/>
              <a:ahLst/>
              <a:cxnLst/>
              <a:rect l="l" t="t" r="r" b="b"/>
              <a:pathLst>
                <a:path w="58136" h="397" extrusionOk="0">
                  <a:moveTo>
                    <a:pt x="0" y="0"/>
                  </a:moveTo>
                  <a:lnTo>
                    <a:pt x="0" y="397"/>
                  </a:lnTo>
                  <a:lnTo>
                    <a:pt x="1057" y="397"/>
                  </a:lnTo>
                  <a:lnTo>
                    <a:pt x="1057" y="0"/>
                  </a:lnTo>
                  <a:close/>
                  <a:moveTo>
                    <a:pt x="2114" y="0"/>
                  </a:moveTo>
                  <a:lnTo>
                    <a:pt x="2114" y="397"/>
                  </a:lnTo>
                  <a:lnTo>
                    <a:pt x="3171" y="397"/>
                  </a:lnTo>
                  <a:lnTo>
                    <a:pt x="3171" y="0"/>
                  </a:lnTo>
                  <a:close/>
                  <a:moveTo>
                    <a:pt x="4228" y="0"/>
                  </a:moveTo>
                  <a:lnTo>
                    <a:pt x="4228" y="397"/>
                  </a:lnTo>
                  <a:lnTo>
                    <a:pt x="5285" y="397"/>
                  </a:lnTo>
                  <a:lnTo>
                    <a:pt x="5285" y="0"/>
                  </a:lnTo>
                  <a:close/>
                  <a:moveTo>
                    <a:pt x="6342" y="0"/>
                  </a:moveTo>
                  <a:lnTo>
                    <a:pt x="6342" y="397"/>
                  </a:lnTo>
                  <a:lnTo>
                    <a:pt x="7399" y="397"/>
                  </a:lnTo>
                  <a:lnTo>
                    <a:pt x="7399" y="0"/>
                  </a:lnTo>
                  <a:close/>
                  <a:moveTo>
                    <a:pt x="8456" y="0"/>
                  </a:moveTo>
                  <a:lnTo>
                    <a:pt x="8456" y="397"/>
                  </a:lnTo>
                  <a:lnTo>
                    <a:pt x="9513" y="397"/>
                  </a:lnTo>
                  <a:lnTo>
                    <a:pt x="9513" y="0"/>
                  </a:lnTo>
                  <a:close/>
                  <a:moveTo>
                    <a:pt x="10570" y="0"/>
                  </a:moveTo>
                  <a:lnTo>
                    <a:pt x="10570" y="397"/>
                  </a:lnTo>
                  <a:lnTo>
                    <a:pt x="11627" y="397"/>
                  </a:lnTo>
                  <a:lnTo>
                    <a:pt x="11627" y="0"/>
                  </a:lnTo>
                  <a:close/>
                  <a:moveTo>
                    <a:pt x="12684" y="0"/>
                  </a:moveTo>
                  <a:lnTo>
                    <a:pt x="12684" y="397"/>
                  </a:lnTo>
                  <a:lnTo>
                    <a:pt x="13741" y="397"/>
                  </a:lnTo>
                  <a:lnTo>
                    <a:pt x="13741" y="0"/>
                  </a:lnTo>
                  <a:close/>
                  <a:moveTo>
                    <a:pt x="14798" y="0"/>
                  </a:moveTo>
                  <a:lnTo>
                    <a:pt x="14798" y="397"/>
                  </a:lnTo>
                  <a:lnTo>
                    <a:pt x="15855" y="397"/>
                  </a:lnTo>
                  <a:lnTo>
                    <a:pt x="15855" y="0"/>
                  </a:lnTo>
                  <a:close/>
                  <a:moveTo>
                    <a:pt x="16912" y="0"/>
                  </a:moveTo>
                  <a:lnTo>
                    <a:pt x="16912" y="397"/>
                  </a:lnTo>
                  <a:lnTo>
                    <a:pt x="17969" y="397"/>
                  </a:lnTo>
                  <a:lnTo>
                    <a:pt x="17969" y="0"/>
                  </a:lnTo>
                  <a:close/>
                  <a:moveTo>
                    <a:pt x="19026" y="0"/>
                  </a:moveTo>
                  <a:lnTo>
                    <a:pt x="19026" y="397"/>
                  </a:lnTo>
                  <a:lnTo>
                    <a:pt x="20083" y="397"/>
                  </a:lnTo>
                  <a:lnTo>
                    <a:pt x="20083" y="0"/>
                  </a:lnTo>
                  <a:close/>
                  <a:moveTo>
                    <a:pt x="21140" y="0"/>
                  </a:moveTo>
                  <a:lnTo>
                    <a:pt x="21140" y="397"/>
                  </a:lnTo>
                  <a:lnTo>
                    <a:pt x="22197" y="397"/>
                  </a:lnTo>
                  <a:lnTo>
                    <a:pt x="22197" y="0"/>
                  </a:lnTo>
                  <a:close/>
                  <a:moveTo>
                    <a:pt x="23254" y="0"/>
                  </a:moveTo>
                  <a:lnTo>
                    <a:pt x="23254" y="397"/>
                  </a:lnTo>
                  <a:lnTo>
                    <a:pt x="24311" y="397"/>
                  </a:lnTo>
                  <a:lnTo>
                    <a:pt x="24311" y="0"/>
                  </a:lnTo>
                  <a:close/>
                  <a:moveTo>
                    <a:pt x="25368" y="0"/>
                  </a:moveTo>
                  <a:lnTo>
                    <a:pt x="25368" y="397"/>
                  </a:lnTo>
                  <a:lnTo>
                    <a:pt x="26425" y="397"/>
                  </a:lnTo>
                  <a:lnTo>
                    <a:pt x="26425" y="0"/>
                  </a:lnTo>
                  <a:close/>
                  <a:moveTo>
                    <a:pt x="27482" y="0"/>
                  </a:moveTo>
                  <a:lnTo>
                    <a:pt x="27482" y="397"/>
                  </a:lnTo>
                  <a:lnTo>
                    <a:pt x="28539" y="397"/>
                  </a:lnTo>
                  <a:lnTo>
                    <a:pt x="28539" y="0"/>
                  </a:lnTo>
                  <a:close/>
                  <a:moveTo>
                    <a:pt x="29596" y="0"/>
                  </a:moveTo>
                  <a:lnTo>
                    <a:pt x="29596" y="397"/>
                  </a:lnTo>
                  <a:lnTo>
                    <a:pt x="30653" y="397"/>
                  </a:lnTo>
                  <a:lnTo>
                    <a:pt x="30653" y="0"/>
                  </a:lnTo>
                  <a:close/>
                  <a:moveTo>
                    <a:pt x="31710" y="0"/>
                  </a:moveTo>
                  <a:lnTo>
                    <a:pt x="31710" y="397"/>
                  </a:lnTo>
                  <a:lnTo>
                    <a:pt x="32767" y="397"/>
                  </a:lnTo>
                  <a:lnTo>
                    <a:pt x="32767" y="0"/>
                  </a:lnTo>
                  <a:close/>
                  <a:moveTo>
                    <a:pt x="33824" y="0"/>
                  </a:moveTo>
                  <a:lnTo>
                    <a:pt x="33824" y="397"/>
                  </a:lnTo>
                  <a:lnTo>
                    <a:pt x="34881" y="397"/>
                  </a:lnTo>
                  <a:lnTo>
                    <a:pt x="34881" y="0"/>
                  </a:lnTo>
                  <a:close/>
                  <a:moveTo>
                    <a:pt x="35938" y="0"/>
                  </a:moveTo>
                  <a:lnTo>
                    <a:pt x="35938" y="397"/>
                  </a:lnTo>
                  <a:lnTo>
                    <a:pt x="36995" y="397"/>
                  </a:lnTo>
                  <a:lnTo>
                    <a:pt x="36995" y="0"/>
                  </a:lnTo>
                  <a:close/>
                  <a:moveTo>
                    <a:pt x="38052" y="0"/>
                  </a:moveTo>
                  <a:lnTo>
                    <a:pt x="38052" y="397"/>
                  </a:lnTo>
                  <a:lnTo>
                    <a:pt x="39109" y="397"/>
                  </a:lnTo>
                  <a:lnTo>
                    <a:pt x="39109" y="0"/>
                  </a:lnTo>
                  <a:close/>
                  <a:moveTo>
                    <a:pt x="40166" y="0"/>
                  </a:moveTo>
                  <a:lnTo>
                    <a:pt x="40166" y="397"/>
                  </a:lnTo>
                  <a:lnTo>
                    <a:pt x="41223" y="397"/>
                  </a:lnTo>
                  <a:lnTo>
                    <a:pt x="41223" y="0"/>
                  </a:lnTo>
                  <a:close/>
                  <a:moveTo>
                    <a:pt x="42280" y="0"/>
                  </a:moveTo>
                  <a:lnTo>
                    <a:pt x="42280" y="397"/>
                  </a:lnTo>
                  <a:lnTo>
                    <a:pt x="43337" y="397"/>
                  </a:lnTo>
                  <a:lnTo>
                    <a:pt x="43337" y="0"/>
                  </a:lnTo>
                  <a:close/>
                  <a:moveTo>
                    <a:pt x="44394" y="0"/>
                  </a:moveTo>
                  <a:lnTo>
                    <a:pt x="44394" y="397"/>
                  </a:lnTo>
                  <a:lnTo>
                    <a:pt x="45451" y="397"/>
                  </a:lnTo>
                  <a:lnTo>
                    <a:pt x="45451" y="0"/>
                  </a:lnTo>
                  <a:close/>
                  <a:moveTo>
                    <a:pt x="46508" y="0"/>
                  </a:moveTo>
                  <a:lnTo>
                    <a:pt x="46508" y="397"/>
                  </a:lnTo>
                  <a:lnTo>
                    <a:pt x="47565" y="397"/>
                  </a:lnTo>
                  <a:lnTo>
                    <a:pt x="47565" y="0"/>
                  </a:lnTo>
                  <a:close/>
                  <a:moveTo>
                    <a:pt x="48622" y="0"/>
                  </a:moveTo>
                  <a:lnTo>
                    <a:pt x="48622" y="397"/>
                  </a:lnTo>
                  <a:lnTo>
                    <a:pt x="49679" y="397"/>
                  </a:lnTo>
                  <a:lnTo>
                    <a:pt x="49679" y="0"/>
                  </a:lnTo>
                  <a:close/>
                  <a:moveTo>
                    <a:pt x="50736" y="0"/>
                  </a:moveTo>
                  <a:lnTo>
                    <a:pt x="50736" y="397"/>
                  </a:lnTo>
                  <a:lnTo>
                    <a:pt x="51793" y="397"/>
                  </a:lnTo>
                  <a:lnTo>
                    <a:pt x="51793" y="0"/>
                  </a:lnTo>
                  <a:close/>
                  <a:moveTo>
                    <a:pt x="52850" y="0"/>
                  </a:moveTo>
                  <a:lnTo>
                    <a:pt x="52850" y="397"/>
                  </a:lnTo>
                  <a:lnTo>
                    <a:pt x="53907" y="397"/>
                  </a:lnTo>
                  <a:lnTo>
                    <a:pt x="53907" y="0"/>
                  </a:lnTo>
                  <a:close/>
                  <a:moveTo>
                    <a:pt x="54964" y="0"/>
                  </a:moveTo>
                  <a:lnTo>
                    <a:pt x="54964" y="397"/>
                  </a:lnTo>
                  <a:lnTo>
                    <a:pt x="56021" y="397"/>
                  </a:lnTo>
                  <a:lnTo>
                    <a:pt x="56021" y="0"/>
                  </a:lnTo>
                  <a:close/>
                  <a:moveTo>
                    <a:pt x="57078" y="0"/>
                  </a:moveTo>
                  <a:lnTo>
                    <a:pt x="57078" y="397"/>
                  </a:lnTo>
                  <a:lnTo>
                    <a:pt x="58135" y="397"/>
                  </a:lnTo>
                  <a:lnTo>
                    <a:pt x="5813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093;p64">
              <a:extLst>
                <a:ext uri="{FF2B5EF4-FFF2-40B4-BE49-F238E27FC236}">
                  <a16:creationId xmlns:a16="http://schemas.microsoft.com/office/drawing/2014/main" id="{E8B34872-3298-91B4-7F70-5AA3D1A07DF1}"/>
                </a:ext>
              </a:extLst>
            </p:cNvPr>
            <p:cNvSpPr/>
            <p:nvPr/>
          </p:nvSpPr>
          <p:spPr>
            <a:xfrm>
              <a:off x="5887900" y="10827125"/>
              <a:ext cx="1453400" cy="9925"/>
            </a:xfrm>
            <a:custGeom>
              <a:avLst/>
              <a:gdLst/>
              <a:ahLst/>
              <a:cxnLst/>
              <a:rect l="l" t="t" r="r" b="b"/>
              <a:pathLst>
                <a:path w="58136" h="397" extrusionOk="0">
                  <a:moveTo>
                    <a:pt x="0" y="0"/>
                  </a:moveTo>
                  <a:lnTo>
                    <a:pt x="0" y="397"/>
                  </a:lnTo>
                  <a:lnTo>
                    <a:pt x="1057" y="397"/>
                  </a:lnTo>
                  <a:lnTo>
                    <a:pt x="1057" y="0"/>
                  </a:lnTo>
                  <a:close/>
                  <a:moveTo>
                    <a:pt x="2114" y="0"/>
                  </a:moveTo>
                  <a:lnTo>
                    <a:pt x="2114" y="397"/>
                  </a:lnTo>
                  <a:lnTo>
                    <a:pt x="3171" y="397"/>
                  </a:lnTo>
                  <a:lnTo>
                    <a:pt x="3171" y="0"/>
                  </a:lnTo>
                  <a:close/>
                  <a:moveTo>
                    <a:pt x="4228" y="0"/>
                  </a:moveTo>
                  <a:lnTo>
                    <a:pt x="4228" y="397"/>
                  </a:lnTo>
                  <a:lnTo>
                    <a:pt x="5285" y="397"/>
                  </a:lnTo>
                  <a:lnTo>
                    <a:pt x="5285" y="0"/>
                  </a:lnTo>
                  <a:close/>
                  <a:moveTo>
                    <a:pt x="6342" y="0"/>
                  </a:moveTo>
                  <a:lnTo>
                    <a:pt x="6342" y="397"/>
                  </a:lnTo>
                  <a:lnTo>
                    <a:pt x="7399" y="397"/>
                  </a:lnTo>
                  <a:lnTo>
                    <a:pt x="7399" y="0"/>
                  </a:lnTo>
                  <a:close/>
                  <a:moveTo>
                    <a:pt x="8456" y="0"/>
                  </a:moveTo>
                  <a:lnTo>
                    <a:pt x="8456" y="397"/>
                  </a:lnTo>
                  <a:lnTo>
                    <a:pt x="9513" y="397"/>
                  </a:lnTo>
                  <a:lnTo>
                    <a:pt x="9513" y="0"/>
                  </a:lnTo>
                  <a:close/>
                  <a:moveTo>
                    <a:pt x="10570" y="0"/>
                  </a:moveTo>
                  <a:lnTo>
                    <a:pt x="10570" y="397"/>
                  </a:lnTo>
                  <a:lnTo>
                    <a:pt x="11627" y="397"/>
                  </a:lnTo>
                  <a:lnTo>
                    <a:pt x="11627" y="0"/>
                  </a:lnTo>
                  <a:close/>
                  <a:moveTo>
                    <a:pt x="12684" y="0"/>
                  </a:moveTo>
                  <a:lnTo>
                    <a:pt x="12684" y="397"/>
                  </a:lnTo>
                  <a:lnTo>
                    <a:pt x="13741" y="397"/>
                  </a:lnTo>
                  <a:lnTo>
                    <a:pt x="13741" y="0"/>
                  </a:lnTo>
                  <a:close/>
                  <a:moveTo>
                    <a:pt x="14798" y="0"/>
                  </a:moveTo>
                  <a:lnTo>
                    <a:pt x="14798" y="397"/>
                  </a:lnTo>
                  <a:lnTo>
                    <a:pt x="15855" y="397"/>
                  </a:lnTo>
                  <a:lnTo>
                    <a:pt x="15855" y="0"/>
                  </a:lnTo>
                  <a:close/>
                  <a:moveTo>
                    <a:pt x="16912" y="0"/>
                  </a:moveTo>
                  <a:lnTo>
                    <a:pt x="16912" y="397"/>
                  </a:lnTo>
                  <a:lnTo>
                    <a:pt x="17969" y="397"/>
                  </a:lnTo>
                  <a:lnTo>
                    <a:pt x="17969" y="0"/>
                  </a:lnTo>
                  <a:close/>
                  <a:moveTo>
                    <a:pt x="19026" y="0"/>
                  </a:moveTo>
                  <a:lnTo>
                    <a:pt x="19026" y="397"/>
                  </a:lnTo>
                  <a:lnTo>
                    <a:pt x="20083" y="397"/>
                  </a:lnTo>
                  <a:lnTo>
                    <a:pt x="20083" y="0"/>
                  </a:lnTo>
                  <a:close/>
                  <a:moveTo>
                    <a:pt x="21140" y="0"/>
                  </a:moveTo>
                  <a:lnTo>
                    <a:pt x="21140" y="397"/>
                  </a:lnTo>
                  <a:lnTo>
                    <a:pt x="22197" y="397"/>
                  </a:lnTo>
                  <a:lnTo>
                    <a:pt x="22197" y="0"/>
                  </a:lnTo>
                  <a:close/>
                  <a:moveTo>
                    <a:pt x="23254" y="0"/>
                  </a:moveTo>
                  <a:lnTo>
                    <a:pt x="23254" y="397"/>
                  </a:lnTo>
                  <a:lnTo>
                    <a:pt x="24311" y="397"/>
                  </a:lnTo>
                  <a:lnTo>
                    <a:pt x="24311" y="0"/>
                  </a:lnTo>
                  <a:close/>
                  <a:moveTo>
                    <a:pt x="25368" y="0"/>
                  </a:moveTo>
                  <a:lnTo>
                    <a:pt x="25368" y="397"/>
                  </a:lnTo>
                  <a:lnTo>
                    <a:pt x="26425" y="397"/>
                  </a:lnTo>
                  <a:lnTo>
                    <a:pt x="26425" y="0"/>
                  </a:lnTo>
                  <a:close/>
                  <a:moveTo>
                    <a:pt x="27482" y="0"/>
                  </a:moveTo>
                  <a:lnTo>
                    <a:pt x="27482" y="397"/>
                  </a:lnTo>
                  <a:lnTo>
                    <a:pt x="28539" y="397"/>
                  </a:lnTo>
                  <a:lnTo>
                    <a:pt x="28539" y="0"/>
                  </a:lnTo>
                  <a:close/>
                  <a:moveTo>
                    <a:pt x="29596" y="0"/>
                  </a:moveTo>
                  <a:lnTo>
                    <a:pt x="29596" y="397"/>
                  </a:lnTo>
                  <a:lnTo>
                    <a:pt x="30653" y="397"/>
                  </a:lnTo>
                  <a:lnTo>
                    <a:pt x="30653" y="0"/>
                  </a:lnTo>
                  <a:close/>
                  <a:moveTo>
                    <a:pt x="31710" y="0"/>
                  </a:moveTo>
                  <a:lnTo>
                    <a:pt x="31710" y="397"/>
                  </a:lnTo>
                  <a:lnTo>
                    <a:pt x="32767" y="397"/>
                  </a:lnTo>
                  <a:lnTo>
                    <a:pt x="32767" y="0"/>
                  </a:lnTo>
                  <a:close/>
                  <a:moveTo>
                    <a:pt x="33824" y="0"/>
                  </a:moveTo>
                  <a:lnTo>
                    <a:pt x="33824" y="397"/>
                  </a:lnTo>
                  <a:lnTo>
                    <a:pt x="34881" y="397"/>
                  </a:lnTo>
                  <a:lnTo>
                    <a:pt x="34881" y="0"/>
                  </a:lnTo>
                  <a:close/>
                  <a:moveTo>
                    <a:pt x="35938" y="0"/>
                  </a:moveTo>
                  <a:lnTo>
                    <a:pt x="35938" y="397"/>
                  </a:lnTo>
                  <a:lnTo>
                    <a:pt x="36995" y="397"/>
                  </a:lnTo>
                  <a:lnTo>
                    <a:pt x="36995" y="0"/>
                  </a:lnTo>
                  <a:close/>
                  <a:moveTo>
                    <a:pt x="38052" y="0"/>
                  </a:moveTo>
                  <a:lnTo>
                    <a:pt x="38052" y="397"/>
                  </a:lnTo>
                  <a:lnTo>
                    <a:pt x="39109" y="397"/>
                  </a:lnTo>
                  <a:lnTo>
                    <a:pt x="39109" y="0"/>
                  </a:lnTo>
                  <a:close/>
                  <a:moveTo>
                    <a:pt x="40166" y="0"/>
                  </a:moveTo>
                  <a:lnTo>
                    <a:pt x="40166" y="397"/>
                  </a:lnTo>
                  <a:lnTo>
                    <a:pt x="41223" y="397"/>
                  </a:lnTo>
                  <a:lnTo>
                    <a:pt x="41223" y="0"/>
                  </a:lnTo>
                  <a:close/>
                  <a:moveTo>
                    <a:pt x="42280" y="0"/>
                  </a:moveTo>
                  <a:lnTo>
                    <a:pt x="42280" y="397"/>
                  </a:lnTo>
                  <a:lnTo>
                    <a:pt x="43337" y="397"/>
                  </a:lnTo>
                  <a:lnTo>
                    <a:pt x="43337" y="0"/>
                  </a:lnTo>
                  <a:close/>
                  <a:moveTo>
                    <a:pt x="44394" y="0"/>
                  </a:moveTo>
                  <a:lnTo>
                    <a:pt x="44394" y="397"/>
                  </a:lnTo>
                  <a:lnTo>
                    <a:pt x="45451" y="397"/>
                  </a:lnTo>
                  <a:lnTo>
                    <a:pt x="45451" y="0"/>
                  </a:lnTo>
                  <a:close/>
                  <a:moveTo>
                    <a:pt x="46508" y="0"/>
                  </a:moveTo>
                  <a:lnTo>
                    <a:pt x="46508" y="397"/>
                  </a:lnTo>
                  <a:lnTo>
                    <a:pt x="47565" y="397"/>
                  </a:lnTo>
                  <a:lnTo>
                    <a:pt x="47565" y="0"/>
                  </a:lnTo>
                  <a:close/>
                  <a:moveTo>
                    <a:pt x="48622" y="0"/>
                  </a:moveTo>
                  <a:lnTo>
                    <a:pt x="48622" y="397"/>
                  </a:lnTo>
                  <a:lnTo>
                    <a:pt x="49679" y="397"/>
                  </a:lnTo>
                  <a:lnTo>
                    <a:pt x="49679" y="0"/>
                  </a:lnTo>
                  <a:close/>
                  <a:moveTo>
                    <a:pt x="50736" y="0"/>
                  </a:moveTo>
                  <a:lnTo>
                    <a:pt x="50736" y="397"/>
                  </a:lnTo>
                  <a:lnTo>
                    <a:pt x="51793" y="397"/>
                  </a:lnTo>
                  <a:lnTo>
                    <a:pt x="51793" y="0"/>
                  </a:lnTo>
                  <a:close/>
                  <a:moveTo>
                    <a:pt x="52850" y="0"/>
                  </a:moveTo>
                  <a:lnTo>
                    <a:pt x="52850" y="397"/>
                  </a:lnTo>
                  <a:lnTo>
                    <a:pt x="53907" y="397"/>
                  </a:lnTo>
                  <a:lnTo>
                    <a:pt x="53907" y="0"/>
                  </a:lnTo>
                  <a:close/>
                  <a:moveTo>
                    <a:pt x="54964" y="0"/>
                  </a:moveTo>
                  <a:lnTo>
                    <a:pt x="54964" y="397"/>
                  </a:lnTo>
                  <a:lnTo>
                    <a:pt x="56021" y="397"/>
                  </a:lnTo>
                  <a:lnTo>
                    <a:pt x="56021" y="0"/>
                  </a:lnTo>
                  <a:close/>
                  <a:moveTo>
                    <a:pt x="57078" y="0"/>
                  </a:moveTo>
                  <a:lnTo>
                    <a:pt x="57078" y="397"/>
                  </a:lnTo>
                  <a:lnTo>
                    <a:pt x="58135" y="397"/>
                  </a:lnTo>
                  <a:lnTo>
                    <a:pt x="5813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094;p64">
              <a:extLst>
                <a:ext uri="{FF2B5EF4-FFF2-40B4-BE49-F238E27FC236}">
                  <a16:creationId xmlns:a16="http://schemas.microsoft.com/office/drawing/2014/main" id="{95C62FFE-6F8F-E562-2EC2-E53B82DD8150}"/>
                </a:ext>
              </a:extLst>
            </p:cNvPr>
            <p:cNvSpPr/>
            <p:nvPr/>
          </p:nvSpPr>
          <p:spPr>
            <a:xfrm>
              <a:off x="5861475" y="9575250"/>
              <a:ext cx="1486425" cy="1387325"/>
            </a:xfrm>
            <a:custGeom>
              <a:avLst/>
              <a:gdLst/>
              <a:ahLst/>
              <a:cxnLst/>
              <a:rect l="l" t="t" r="r" b="b"/>
              <a:pathLst>
                <a:path w="59457" h="55493" extrusionOk="0">
                  <a:moveTo>
                    <a:pt x="52718" y="0"/>
                  </a:moveTo>
                  <a:lnTo>
                    <a:pt x="52586" y="132"/>
                  </a:lnTo>
                  <a:lnTo>
                    <a:pt x="52454" y="264"/>
                  </a:lnTo>
                  <a:lnTo>
                    <a:pt x="43601" y="22858"/>
                  </a:lnTo>
                  <a:lnTo>
                    <a:pt x="40166" y="15194"/>
                  </a:lnTo>
                  <a:lnTo>
                    <a:pt x="39902" y="14930"/>
                  </a:lnTo>
                  <a:lnTo>
                    <a:pt x="39638" y="14930"/>
                  </a:lnTo>
                  <a:lnTo>
                    <a:pt x="22858" y="20612"/>
                  </a:lnTo>
                  <a:lnTo>
                    <a:pt x="22726" y="20744"/>
                  </a:lnTo>
                  <a:lnTo>
                    <a:pt x="22726" y="20876"/>
                  </a:lnTo>
                  <a:lnTo>
                    <a:pt x="16912" y="42016"/>
                  </a:lnTo>
                  <a:lnTo>
                    <a:pt x="10570" y="33560"/>
                  </a:lnTo>
                  <a:lnTo>
                    <a:pt x="10306" y="33428"/>
                  </a:lnTo>
                  <a:lnTo>
                    <a:pt x="10174" y="33428"/>
                  </a:lnTo>
                  <a:lnTo>
                    <a:pt x="9910" y="33560"/>
                  </a:lnTo>
                  <a:lnTo>
                    <a:pt x="9910" y="33692"/>
                  </a:lnTo>
                  <a:lnTo>
                    <a:pt x="0" y="54964"/>
                  </a:lnTo>
                  <a:lnTo>
                    <a:pt x="0" y="55228"/>
                  </a:lnTo>
                  <a:lnTo>
                    <a:pt x="132" y="55493"/>
                  </a:lnTo>
                  <a:lnTo>
                    <a:pt x="264" y="55493"/>
                  </a:lnTo>
                  <a:lnTo>
                    <a:pt x="529" y="55360"/>
                  </a:lnTo>
                  <a:lnTo>
                    <a:pt x="661" y="55228"/>
                  </a:lnTo>
                  <a:lnTo>
                    <a:pt x="10306" y="34617"/>
                  </a:lnTo>
                  <a:lnTo>
                    <a:pt x="16780" y="43205"/>
                  </a:lnTo>
                  <a:lnTo>
                    <a:pt x="17044" y="43337"/>
                  </a:lnTo>
                  <a:lnTo>
                    <a:pt x="17176" y="43337"/>
                  </a:lnTo>
                  <a:lnTo>
                    <a:pt x="17441" y="43205"/>
                  </a:lnTo>
                  <a:lnTo>
                    <a:pt x="17573" y="43073"/>
                  </a:lnTo>
                  <a:lnTo>
                    <a:pt x="23386" y="21272"/>
                  </a:lnTo>
                  <a:lnTo>
                    <a:pt x="39505" y="15855"/>
                  </a:lnTo>
                  <a:lnTo>
                    <a:pt x="43205" y="24047"/>
                  </a:lnTo>
                  <a:lnTo>
                    <a:pt x="43337" y="24179"/>
                  </a:lnTo>
                  <a:lnTo>
                    <a:pt x="43601" y="24311"/>
                  </a:lnTo>
                  <a:lnTo>
                    <a:pt x="43866" y="24179"/>
                  </a:lnTo>
                  <a:lnTo>
                    <a:pt x="43998" y="24047"/>
                  </a:lnTo>
                  <a:lnTo>
                    <a:pt x="52850" y="1321"/>
                  </a:lnTo>
                  <a:lnTo>
                    <a:pt x="58664" y="11627"/>
                  </a:lnTo>
                  <a:lnTo>
                    <a:pt x="58928" y="11891"/>
                  </a:lnTo>
                  <a:lnTo>
                    <a:pt x="59192" y="11759"/>
                  </a:lnTo>
                  <a:lnTo>
                    <a:pt x="59456" y="11627"/>
                  </a:lnTo>
                  <a:lnTo>
                    <a:pt x="59324" y="11231"/>
                  </a:lnTo>
                  <a:lnTo>
                    <a:pt x="53114" y="264"/>
                  </a:lnTo>
                  <a:lnTo>
                    <a:pt x="52982" y="132"/>
                  </a:lnTo>
                  <a:lnTo>
                    <a:pt x="527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88"/>
                                        </p:tgtEl>
                                        <p:attrNameLst>
                                          <p:attrName>style.visibility</p:attrName>
                                        </p:attrNameLst>
                                      </p:cBhvr>
                                      <p:to>
                                        <p:strVal val="visible"/>
                                      </p:to>
                                    </p:set>
                                    <p:animEffect transition="in" filter="fade">
                                      <p:cBhvr>
                                        <p:cTn id="7" dur="500"/>
                                        <p:tgtEl>
                                          <p:spTgt spid="888"/>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889">
                                            <p:txEl>
                                              <p:pRg st="0" end="0"/>
                                            </p:txEl>
                                          </p:spTgt>
                                        </p:tgtEl>
                                        <p:attrNameLst>
                                          <p:attrName>style.visibility</p:attrName>
                                        </p:attrNameLst>
                                      </p:cBhvr>
                                      <p:to>
                                        <p:strVal val="visible"/>
                                      </p:to>
                                    </p:set>
                                    <p:animEffect transition="in" filter="wipe(down)">
                                      <p:cBhvr>
                                        <p:cTn id="11" dur="500"/>
                                        <p:tgtEl>
                                          <p:spTgt spid="889">
                                            <p:txEl>
                                              <p:pRg st="0" end="0"/>
                                            </p:txEl>
                                          </p:spTgt>
                                        </p:tgtEl>
                                      </p:cBhvr>
                                    </p:animEffect>
                                  </p:childTnLst>
                                </p:cTn>
                              </p:par>
                              <p:par>
                                <p:cTn id="12" presetID="10" presetClass="entr" presetSubtype="0" fill="hold" nodeType="with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fade">
                                      <p:cBhvr>
                                        <p:cTn id="1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4"/>
        <p:cNvGrpSpPr/>
        <p:nvPr/>
      </p:nvGrpSpPr>
      <p:grpSpPr>
        <a:xfrm>
          <a:off x="0" y="0"/>
          <a:ext cx="0" cy="0"/>
          <a:chOff x="0" y="0"/>
          <a:chExt cx="0" cy="0"/>
        </a:xfrm>
      </p:grpSpPr>
      <p:sp>
        <p:nvSpPr>
          <p:cNvPr id="915" name="Google Shape;915;p35"/>
          <p:cNvSpPr txBox="1">
            <a:spLocks noGrp="1"/>
          </p:cNvSpPr>
          <p:nvPr>
            <p:ph type="title"/>
          </p:nvPr>
        </p:nvSpPr>
        <p:spPr>
          <a:xfrm>
            <a:off x="720000" y="512056"/>
            <a:ext cx="77040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dirty="0">
                <a:solidFill>
                  <a:schemeClr val="dk2"/>
                </a:solidFill>
              </a:rPr>
              <a:t>TEAM</a:t>
            </a:r>
            <a:endParaRPr dirty="0">
              <a:solidFill>
                <a:schemeClr val="dk2"/>
              </a:solidFill>
            </a:endParaRPr>
          </a:p>
        </p:txBody>
      </p:sp>
      <p:pic>
        <p:nvPicPr>
          <p:cNvPr id="5" name="Picture 4" descr="A silhouette of a person&#10;&#10;Description automatically generated">
            <a:extLst>
              <a:ext uri="{FF2B5EF4-FFF2-40B4-BE49-F238E27FC236}">
                <a16:creationId xmlns:a16="http://schemas.microsoft.com/office/drawing/2014/main" id="{ABC3560B-B9CA-E476-272F-E02F39F4A558}"/>
              </a:ext>
            </a:extLst>
          </p:cNvPr>
          <p:cNvPicPr>
            <a:picLocks noChangeAspect="1"/>
          </p:cNvPicPr>
          <p:nvPr/>
        </p:nvPicPr>
        <p:blipFill>
          <a:blip r:embed="rId3"/>
          <a:stretch>
            <a:fillRect/>
          </a:stretch>
        </p:blipFill>
        <p:spPr>
          <a:xfrm>
            <a:off x="1526475" y="1685925"/>
            <a:ext cx="1123950" cy="1200150"/>
          </a:xfrm>
          <a:prstGeom prst="rect">
            <a:avLst/>
          </a:prstGeom>
        </p:spPr>
      </p:pic>
      <p:pic>
        <p:nvPicPr>
          <p:cNvPr id="7" name="Picture 6" descr="A silhouette of a person&#10;&#10;Description automatically generated">
            <a:extLst>
              <a:ext uri="{FF2B5EF4-FFF2-40B4-BE49-F238E27FC236}">
                <a16:creationId xmlns:a16="http://schemas.microsoft.com/office/drawing/2014/main" id="{8C003C88-7F4B-E59F-45C3-A51A237A7CE8}"/>
              </a:ext>
            </a:extLst>
          </p:cNvPr>
          <p:cNvPicPr>
            <a:picLocks noChangeAspect="1"/>
          </p:cNvPicPr>
          <p:nvPr/>
        </p:nvPicPr>
        <p:blipFill>
          <a:blip r:embed="rId3"/>
          <a:stretch>
            <a:fillRect/>
          </a:stretch>
        </p:blipFill>
        <p:spPr>
          <a:xfrm>
            <a:off x="4010025" y="1685925"/>
            <a:ext cx="1123950" cy="1200150"/>
          </a:xfrm>
          <a:prstGeom prst="rect">
            <a:avLst/>
          </a:prstGeom>
        </p:spPr>
      </p:pic>
      <p:pic>
        <p:nvPicPr>
          <p:cNvPr id="9" name="Picture 8" descr="A silhouette of a person&#10;&#10;Description automatically generated">
            <a:extLst>
              <a:ext uri="{FF2B5EF4-FFF2-40B4-BE49-F238E27FC236}">
                <a16:creationId xmlns:a16="http://schemas.microsoft.com/office/drawing/2014/main" id="{03686BBA-DA8C-59E9-BDA0-76E126E9B623}"/>
              </a:ext>
            </a:extLst>
          </p:cNvPr>
          <p:cNvPicPr>
            <a:picLocks noChangeAspect="1"/>
          </p:cNvPicPr>
          <p:nvPr/>
        </p:nvPicPr>
        <p:blipFill>
          <a:blip r:embed="rId3"/>
          <a:stretch>
            <a:fillRect/>
          </a:stretch>
        </p:blipFill>
        <p:spPr>
          <a:xfrm>
            <a:off x="6345009" y="1685925"/>
            <a:ext cx="1123950" cy="1200150"/>
          </a:xfrm>
          <a:prstGeom prst="rect">
            <a:avLst/>
          </a:prstGeom>
        </p:spPr>
      </p:pic>
      <p:sp>
        <p:nvSpPr>
          <p:cNvPr id="12" name="TextBox 11">
            <a:extLst>
              <a:ext uri="{FF2B5EF4-FFF2-40B4-BE49-F238E27FC236}">
                <a16:creationId xmlns:a16="http://schemas.microsoft.com/office/drawing/2014/main" id="{AA93E01A-A955-C7D6-07C2-D15746788E33}"/>
              </a:ext>
            </a:extLst>
          </p:cNvPr>
          <p:cNvSpPr txBox="1"/>
          <p:nvPr/>
        </p:nvSpPr>
        <p:spPr>
          <a:xfrm>
            <a:off x="1004207" y="3119498"/>
            <a:ext cx="2424793" cy="307777"/>
          </a:xfrm>
          <a:prstGeom prst="rect">
            <a:avLst/>
          </a:prstGeom>
          <a:noFill/>
        </p:spPr>
        <p:txBody>
          <a:bodyPr wrap="square" rtlCol="0">
            <a:spAutoFit/>
          </a:bodyPr>
          <a:lstStyle/>
          <a:p>
            <a:r>
              <a:rPr lang="en-IN" b="1" dirty="0">
                <a:solidFill>
                  <a:schemeClr val="tx1"/>
                </a:solidFill>
              </a:rPr>
              <a:t>SHAIK MOHSIN HUSSAIN</a:t>
            </a:r>
          </a:p>
        </p:txBody>
      </p:sp>
      <p:sp>
        <p:nvSpPr>
          <p:cNvPr id="14" name="TextBox 13">
            <a:extLst>
              <a:ext uri="{FF2B5EF4-FFF2-40B4-BE49-F238E27FC236}">
                <a16:creationId xmlns:a16="http://schemas.microsoft.com/office/drawing/2014/main" id="{D2E168D3-5418-6E9E-2190-DDAAAB0E083F}"/>
              </a:ext>
            </a:extLst>
          </p:cNvPr>
          <p:cNvSpPr txBox="1"/>
          <p:nvPr/>
        </p:nvSpPr>
        <p:spPr>
          <a:xfrm>
            <a:off x="3698422" y="3119497"/>
            <a:ext cx="1910442" cy="307777"/>
          </a:xfrm>
          <a:prstGeom prst="rect">
            <a:avLst/>
          </a:prstGeom>
          <a:noFill/>
        </p:spPr>
        <p:txBody>
          <a:bodyPr wrap="square">
            <a:spAutoFit/>
          </a:bodyPr>
          <a:lstStyle/>
          <a:p>
            <a:r>
              <a:rPr lang="en-IN" b="1" dirty="0">
                <a:solidFill>
                  <a:schemeClr val="tx1"/>
                </a:solidFill>
              </a:rPr>
              <a:t>SANJAYKUMAR P</a:t>
            </a:r>
            <a:endParaRPr lang="en-IN" dirty="0"/>
          </a:p>
        </p:txBody>
      </p:sp>
      <p:sp>
        <p:nvSpPr>
          <p:cNvPr id="16" name="TextBox 15">
            <a:extLst>
              <a:ext uri="{FF2B5EF4-FFF2-40B4-BE49-F238E27FC236}">
                <a16:creationId xmlns:a16="http://schemas.microsoft.com/office/drawing/2014/main" id="{35E1FD74-AF2E-C3C9-C2F9-535E49EA8D13}"/>
              </a:ext>
            </a:extLst>
          </p:cNvPr>
          <p:cNvSpPr txBox="1"/>
          <p:nvPr/>
        </p:nvSpPr>
        <p:spPr>
          <a:xfrm>
            <a:off x="6005283" y="3119496"/>
            <a:ext cx="4572000" cy="307777"/>
          </a:xfrm>
          <a:prstGeom prst="rect">
            <a:avLst/>
          </a:prstGeom>
          <a:noFill/>
        </p:spPr>
        <p:txBody>
          <a:bodyPr wrap="square">
            <a:spAutoFit/>
          </a:bodyPr>
          <a:lstStyle/>
          <a:p>
            <a:r>
              <a:rPr lang="en-IN" b="1" dirty="0">
                <a:solidFill>
                  <a:schemeClr val="tx1"/>
                </a:solidFill>
              </a:rPr>
              <a:t>      JAYANTH B.S </a:t>
            </a:r>
            <a:endParaRPr lang="en-IN" dirty="0"/>
          </a:p>
        </p:txBody>
      </p:sp>
      <p:sp>
        <p:nvSpPr>
          <p:cNvPr id="17" name="TextBox 16">
            <a:extLst>
              <a:ext uri="{FF2B5EF4-FFF2-40B4-BE49-F238E27FC236}">
                <a16:creationId xmlns:a16="http://schemas.microsoft.com/office/drawing/2014/main" id="{0132E82E-CCA9-4EB0-29C4-008070AAD593}"/>
              </a:ext>
            </a:extLst>
          </p:cNvPr>
          <p:cNvSpPr txBox="1"/>
          <p:nvPr/>
        </p:nvSpPr>
        <p:spPr>
          <a:xfrm>
            <a:off x="1140793" y="3427274"/>
            <a:ext cx="1910442" cy="246221"/>
          </a:xfrm>
          <a:prstGeom prst="rect">
            <a:avLst/>
          </a:prstGeom>
          <a:noFill/>
        </p:spPr>
        <p:txBody>
          <a:bodyPr wrap="square" rtlCol="0">
            <a:spAutoFit/>
          </a:bodyPr>
          <a:lstStyle/>
          <a:p>
            <a:r>
              <a:rPr lang="en-IN" sz="1000" b="1" dirty="0">
                <a:solidFill>
                  <a:schemeClr val="accent3"/>
                </a:solidFill>
              </a:rPr>
              <a:t>SOFTWARE DEVELOPER - 1   </a:t>
            </a:r>
          </a:p>
        </p:txBody>
      </p:sp>
      <p:sp>
        <p:nvSpPr>
          <p:cNvPr id="19" name="TextBox 18">
            <a:extLst>
              <a:ext uri="{FF2B5EF4-FFF2-40B4-BE49-F238E27FC236}">
                <a16:creationId xmlns:a16="http://schemas.microsoft.com/office/drawing/2014/main" id="{A95BE97E-839F-68B3-E451-11A1135ECA8C}"/>
              </a:ext>
            </a:extLst>
          </p:cNvPr>
          <p:cNvSpPr txBox="1"/>
          <p:nvPr/>
        </p:nvSpPr>
        <p:spPr>
          <a:xfrm>
            <a:off x="3698423" y="3427274"/>
            <a:ext cx="1910441" cy="400110"/>
          </a:xfrm>
          <a:prstGeom prst="rect">
            <a:avLst/>
          </a:prstGeom>
          <a:noFill/>
        </p:spPr>
        <p:txBody>
          <a:bodyPr wrap="square" rtlCol="0">
            <a:spAutoFit/>
          </a:bodyPr>
          <a:lstStyle/>
          <a:p>
            <a:r>
              <a:rPr lang="en-IN" sz="1000" b="1" dirty="0">
                <a:solidFill>
                  <a:schemeClr val="accent3"/>
                </a:solidFill>
              </a:rPr>
              <a:t>SOFTWARE DEVELOPER -1     </a:t>
            </a:r>
          </a:p>
          <a:p>
            <a:endParaRPr lang="en-IN" sz="1000" dirty="0"/>
          </a:p>
        </p:txBody>
      </p:sp>
      <p:sp>
        <p:nvSpPr>
          <p:cNvPr id="21" name="TextBox 20">
            <a:extLst>
              <a:ext uri="{FF2B5EF4-FFF2-40B4-BE49-F238E27FC236}">
                <a16:creationId xmlns:a16="http://schemas.microsoft.com/office/drawing/2014/main" id="{0928702A-FC53-C24C-ACB3-801482852E54}"/>
              </a:ext>
            </a:extLst>
          </p:cNvPr>
          <p:cNvSpPr txBox="1"/>
          <p:nvPr/>
        </p:nvSpPr>
        <p:spPr>
          <a:xfrm>
            <a:off x="6089950" y="3427274"/>
            <a:ext cx="5329766" cy="400110"/>
          </a:xfrm>
          <a:prstGeom prst="rect">
            <a:avLst/>
          </a:prstGeom>
          <a:noFill/>
        </p:spPr>
        <p:txBody>
          <a:bodyPr wrap="square">
            <a:spAutoFit/>
          </a:bodyPr>
          <a:lstStyle/>
          <a:p>
            <a:r>
              <a:rPr lang="en-IN" sz="1000" b="1" dirty="0">
                <a:solidFill>
                  <a:schemeClr val="accent3"/>
                </a:solidFill>
              </a:rPr>
              <a:t>SOFTWARE </a:t>
            </a:r>
            <a:r>
              <a:rPr lang="en-IN" sz="1000" b="1">
                <a:solidFill>
                  <a:schemeClr val="accent3"/>
                </a:solidFill>
              </a:rPr>
              <a:t>DEVELOPER -1     </a:t>
            </a:r>
            <a:endParaRPr lang="en-IN" sz="1000" b="1" dirty="0">
              <a:solidFill>
                <a:schemeClr val="accent3"/>
              </a:solidFill>
            </a:endParaRPr>
          </a:p>
          <a:p>
            <a:endParaRPr lang="en-IN" sz="1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500"/>
                                        <p:tgtEl>
                                          <p:spTgt spid="14"/>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500"/>
                                        <p:tgtEl>
                                          <p:spTgt spid="1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fade">
                                      <p:cBhvr>
                                        <p:cTn id="25" dur="500"/>
                                        <p:tgtEl>
                                          <p:spTgt spid="1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500"/>
                                        <p:tgtEl>
                                          <p:spTgt spid="16"/>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p:bldP spid="16" grpId="0"/>
      <p:bldP spid="17" grpId="0"/>
      <p:bldP spid="19" grpId="0"/>
      <p:bldP spid="2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23"/>
        <p:cNvGrpSpPr/>
        <p:nvPr/>
      </p:nvGrpSpPr>
      <p:grpSpPr>
        <a:xfrm>
          <a:off x="0" y="0"/>
          <a:ext cx="0" cy="0"/>
          <a:chOff x="0" y="0"/>
          <a:chExt cx="0" cy="0"/>
        </a:xfrm>
      </p:grpSpPr>
      <p:sp>
        <p:nvSpPr>
          <p:cNvPr id="924" name="Google Shape;924;p36"/>
          <p:cNvSpPr txBox="1">
            <a:spLocks noGrp="1"/>
          </p:cNvSpPr>
          <p:nvPr>
            <p:ph type="title"/>
          </p:nvPr>
        </p:nvSpPr>
        <p:spPr>
          <a:xfrm>
            <a:off x="1591048" y="1316349"/>
            <a:ext cx="645966" cy="38182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933" name="Google Shape;933;p36"/>
          <p:cNvSpPr txBox="1">
            <a:spLocks noGrp="1"/>
          </p:cNvSpPr>
          <p:nvPr>
            <p:ph type="title" idx="8"/>
          </p:nvPr>
        </p:nvSpPr>
        <p:spPr>
          <a:xfrm>
            <a:off x="720000" y="445025"/>
            <a:ext cx="7746364"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latin typeface="+mj-lt"/>
              </a:rPr>
              <a:t>SKILLS LEARNED</a:t>
            </a:r>
            <a:endParaRPr b="1" dirty="0">
              <a:solidFill>
                <a:schemeClr val="dk2"/>
              </a:solidFill>
              <a:latin typeface="+mj-lt"/>
            </a:endParaRPr>
          </a:p>
        </p:txBody>
      </p:sp>
      <p:sp>
        <p:nvSpPr>
          <p:cNvPr id="30" name="TextBox 29">
            <a:extLst>
              <a:ext uri="{FF2B5EF4-FFF2-40B4-BE49-F238E27FC236}">
                <a16:creationId xmlns:a16="http://schemas.microsoft.com/office/drawing/2014/main" id="{DA9E2566-F899-3BD3-830F-1741644ECF45}"/>
              </a:ext>
            </a:extLst>
          </p:cNvPr>
          <p:cNvSpPr txBox="1"/>
          <p:nvPr/>
        </p:nvSpPr>
        <p:spPr>
          <a:xfrm>
            <a:off x="2351314" y="1268733"/>
            <a:ext cx="3649436" cy="477054"/>
          </a:xfrm>
          <a:prstGeom prst="rect">
            <a:avLst/>
          </a:prstGeom>
          <a:noFill/>
        </p:spPr>
        <p:txBody>
          <a:bodyPr wrap="square" rtlCol="0">
            <a:spAutoFit/>
          </a:bodyPr>
          <a:lstStyle/>
          <a:p>
            <a:r>
              <a:rPr lang="en-IN" sz="2500" dirty="0">
                <a:solidFill>
                  <a:schemeClr val="accent2">
                    <a:lumMod val="10000"/>
                    <a:lumOff val="90000"/>
                  </a:schemeClr>
                </a:solidFill>
              </a:rPr>
              <a:t>JAVA - SPRINGBOOT</a:t>
            </a:r>
          </a:p>
        </p:txBody>
      </p:sp>
      <p:sp>
        <p:nvSpPr>
          <p:cNvPr id="31" name="Google Shape;924;p36">
            <a:extLst>
              <a:ext uri="{FF2B5EF4-FFF2-40B4-BE49-F238E27FC236}">
                <a16:creationId xmlns:a16="http://schemas.microsoft.com/office/drawing/2014/main" id="{7A4FED76-4CB4-8CC4-3900-6DDE70DF3FC8}"/>
              </a:ext>
            </a:extLst>
          </p:cNvPr>
          <p:cNvSpPr txBox="1">
            <a:spLocks/>
          </p:cNvSpPr>
          <p:nvPr/>
        </p:nvSpPr>
        <p:spPr>
          <a:xfrm>
            <a:off x="1591048" y="1996795"/>
            <a:ext cx="645966" cy="381822"/>
          </a:xfrm>
          <a:prstGeom prst="rect">
            <a:avLst/>
          </a:pr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000"/>
              <a:buFont typeface="Montserrat Black"/>
              <a:buNone/>
              <a:defRPr sz="2500" b="0" i="0" u="none" strike="noStrike" cap="none">
                <a:solidFill>
                  <a:schemeClr val="lt1"/>
                </a:solidFill>
                <a:latin typeface="Montserrat Black"/>
                <a:ea typeface="Montserrat Black"/>
                <a:cs typeface="Montserrat Black"/>
                <a:sym typeface="Montserrat Black"/>
              </a:defRPr>
            </a:lvl1pPr>
            <a:lvl2pPr marR="0" lvl="1" algn="ctr" rtl="0">
              <a:lnSpc>
                <a:spcPct val="100000"/>
              </a:lnSpc>
              <a:spcBef>
                <a:spcPts val="0"/>
              </a:spcBef>
              <a:spcAft>
                <a:spcPts val="0"/>
              </a:spcAft>
              <a:buClr>
                <a:schemeClr val="lt1"/>
              </a:buClr>
              <a:buSzPts val="3000"/>
              <a:buFont typeface="Public Sans"/>
              <a:buNone/>
              <a:defRPr sz="3000" b="1" i="0" u="none" strike="noStrike" cap="none">
                <a:solidFill>
                  <a:schemeClr val="lt1"/>
                </a:solidFill>
                <a:latin typeface="Public Sans"/>
                <a:ea typeface="Public Sans"/>
                <a:cs typeface="Public Sans"/>
                <a:sym typeface="Public Sans"/>
              </a:defRPr>
            </a:lvl2pPr>
            <a:lvl3pPr marR="0" lvl="2" algn="ctr" rtl="0">
              <a:lnSpc>
                <a:spcPct val="100000"/>
              </a:lnSpc>
              <a:spcBef>
                <a:spcPts val="0"/>
              </a:spcBef>
              <a:spcAft>
                <a:spcPts val="0"/>
              </a:spcAft>
              <a:buClr>
                <a:schemeClr val="lt1"/>
              </a:buClr>
              <a:buSzPts val="3000"/>
              <a:buFont typeface="Public Sans"/>
              <a:buNone/>
              <a:defRPr sz="3000" b="1" i="0" u="none" strike="noStrike" cap="none">
                <a:solidFill>
                  <a:schemeClr val="lt1"/>
                </a:solidFill>
                <a:latin typeface="Public Sans"/>
                <a:ea typeface="Public Sans"/>
                <a:cs typeface="Public Sans"/>
                <a:sym typeface="Public Sans"/>
              </a:defRPr>
            </a:lvl3pPr>
            <a:lvl4pPr marR="0" lvl="3" algn="ctr" rtl="0">
              <a:lnSpc>
                <a:spcPct val="100000"/>
              </a:lnSpc>
              <a:spcBef>
                <a:spcPts val="0"/>
              </a:spcBef>
              <a:spcAft>
                <a:spcPts val="0"/>
              </a:spcAft>
              <a:buClr>
                <a:schemeClr val="lt1"/>
              </a:buClr>
              <a:buSzPts val="3000"/>
              <a:buFont typeface="Public Sans"/>
              <a:buNone/>
              <a:defRPr sz="3000" b="1" i="0" u="none" strike="noStrike" cap="none">
                <a:solidFill>
                  <a:schemeClr val="lt1"/>
                </a:solidFill>
                <a:latin typeface="Public Sans"/>
                <a:ea typeface="Public Sans"/>
                <a:cs typeface="Public Sans"/>
                <a:sym typeface="Public Sans"/>
              </a:defRPr>
            </a:lvl4pPr>
            <a:lvl5pPr marR="0" lvl="4" algn="ctr" rtl="0">
              <a:lnSpc>
                <a:spcPct val="100000"/>
              </a:lnSpc>
              <a:spcBef>
                <a:spcPts val="0"/>
              </a:spcBef>
              <a:spcAft>
                <a:spcPts val="0"/>
              </a:spcAft>
              <a:buClr>
                <a:schemeClr val="lt1"/>
              </a:buClr>
              <a:buSzPts val="3000"/>
              <a:buFont typeface="Public Sans"/>
              <a:buNone/>
              <a:defRPr sz="3000" b="1" i="0" u="none" strike="noStrike" cap="none">
                <a:solidFill>
                  <a:schemeClr val="lt1"/>
                </a:solidFill>
                <a:latin typeface="Public Sans"/>
                <a:ea typeface="Public Sans"/>
                <a:cs typeface="Public Sans"/>
                <a:sym typeface="Public Sans"/>
              </a:defRPr>
            </a:lvl5pPr>
            <a:lvl6pPr marR="0" lvl="5" algn="ctr" rtl="0">
              <a:lnSpc>
                <a:spcPct val="100000"/>
              </a:lnSpc>
              <a:spcBef>
                <a:spcPts val="0"/>
              </a:spcBef>
              <a:spcAft>
                <a:spcPts val="0"/>
              </a:spcAft>
              <a:buClr>
                <a:schemeClr val="lt1"/>
              </a:buClr>
              <a:buSzPts val="3000"/>
              <a:buFont typeface="Public Sans"/>
              <a:buNone/>
              <a:defRPr sz="3000" b="1" i="0" u="none" strike="noStrike" cap="none">
                <a:solidFill>
                  <a:schemeClr val="lt1"/>
                </a:solidFill>
                <a:latin typeface="Public Sans"/>
                <a:ea typeface="Public Sans"/>
                <a:cs typeface="Public Sans"/>
                <a:sym typeface="Public Sans"/>
              </a:defRPr>
            </a:lvl6pPr>
            <a:lvl7pPr marR="0" lvl="6" algn="ctr" rtl="0">
              <a:lnSpc>
                <a:spcPct val="100000"/>
              </a:lnSpc>
              <a:spcBef>
                <a:spcPts val="0"/>
              </a:spcBef>
              <a:spcAft>
                <a:spcPts val="0"/>
              </a:spcAft>
              <a:buClr>
                <a:schemeClr val="lt1"/>
              </a:buClr>
              <a:buSzPts val="3000"/>
              <a:buFont typeface="Public Sans"/>
              <a:buNone/>
              <a:defRPr sz="3000" b="1" i="0" u="none" strike="noStrike" cap="none">
                <a:solidFill>
                  <a:schemeClr val="lt1"/>
                </a:solidFill>
                <a:latin typeface="Public Sans"/>
                <a:ea typeface="Public Sans"/>
                <a:cs typeface="Public Sans"/>
                <a:sym typeface="Public Sans"/>
              </a:defRPr>
            </a:lvl7pPr>
            <a:lvl8pPr marR="0" lvl="7" algn="ctr" rtl="0">
              <a:lnSpc>
                <a:spcPct val="100000"/>
              </a:lnSpc>
              <a:spcBef>
                <a:spcPts val="0"/>
              </a:spcBef>
              <a:spcAft>
                <a:spcPts val="0"/>
              </a:spcAft>
              <a:buClr>
                <a:schemeClr val="lt1"/>
              </a:buClr>
              <a:buSzPts val="3000"/>
              <a:buFont typeface="Public Sans"/>
              <a:buNone/>
              <a:defRPr sz="3000" b="1" i="0" u="none" strike="noStrike" cap="none">
                <a:solidFill>
                  <a:schemeClr val="lt1"/>
                </a:solidFill>
                <a:latin typeface="Public Sans"/>
                <a:ea typeface="Public Sans"/>
                <a:cs typeface="Public Sans"/>
                <a:sym typeface="Public Sans"/>
              </a:defRPr>
            </a:lvl8pPr>
            <a:lvl9pPr marR="0" lvl="8" algn="ctr" rtl="0">
              <a:lnSpc>
                <a:spcPct val="100000"/>
              </a:lnSpc>
              <a:spcBef>
                <a:spcPts val="0"/>
              </a:spcBef>
              <a:spcAft>
                <a:spcPts val="0"/>
              </a:spcAft>
              <a:buClr>
                <a:schemeClr val="lt1"/>
              </a:buClr>
              <a:buSzPts val="3000"/>
              <a:buFont typeface="Public Sans"/>
              <a:buNone/>
              <a:defRPr sz="3000" b="1" i="0" u="none" strike="noStrike" cap="none">
                <a:solidFill>
                  <a:schemeClr val="lt1"/>
                </a:solidFill>
                <a:latin typeface="Public Sans"/>
                <a:ea typeface="Public Sans"/>
                <a:cs typeface="Public Sans"/>
                <a:sym typeface="Public Sans"/>
              </a:defRPr>
            </a:lvl9pPr>
          </a:lstStyle>
          <a:p>
            <a:r>
              <a:rPr lang="en" dirty="0"/>
              <a:t>02</a:t>
            </a:r>
          </a:p>
        </p:txBody>
      </p:sp>
      <p:sp>
        <p:nvSpPr>
          <p:cNvPr id="32" name="TextBox 31">
            <a:extLst>
              <a:ext uri="{FF2B5EF4-FFF2-40B4-BE49-F238E27FC236}">
                <a16:creationId xmlns:a16="http://schemas.microsoft.com/office/drawing/2014/main" id="{1E3A6A27-9DF3-D59E-CAF6-2C41D8A734FF}"/>
              </a:ext>
            </a:extLst>
          </p:cNvPr>
          <p:cNvSpPr txBox="1"/>
          <p:nvPr/>
        </p:nvSpPr>
        <p:spPr>
          <a:xfrm>
            <a:off x="2351314" y="1947730"/>
            <a:ext cx="4882243" cy="477054"/>
          </a:xfrm>
          <a:prstGeom prst="rect">
            <a:avLst/>
          </a:prstGeom>
          <a:noFill/>
        </p:spPr>
        <p:txBody>
          <a:bodyPr wrap="square" rtlCol="0">
            <a:spAutoFit/>
          </a:bodyPr>
          <a:lstStyle/>
          <a:p>
            <a:r>
              <a:rPr lang="en-IN" sz="2500" dirty="0">
                <a:solidFill>
                  <a:schemeClr val="accent2">
                    <a:lumMod val="10000"/>
                    <a:lumOff val="90000"/>
                  </a:schemeClr>
                </a:solidFill>
              </a:rPr>
              <a:t>HTML </a:t>
            </a:r>
            <a:endParaRPr lang="en-IN" sz="2500" dirty="0"/>
          </a:p>
        </p:txBody>
      </p:sp>
      <p:sp>
        <p:nvSpPr>
          <p:cNvPr id="33" name="Google Shape;924;p36">
            <a:extLst>
              <a:ext uri="{FF2B5EF4-FFF2-40B4-BE49-F238E27FC236}">
                <a16:creationId xmlns:a16="http://schemas.microsoft.com/office/drawing/2014/main" id="{3717885B-D384-A856-E33C-040C3F868C63}"/>
              </a:ext>
            </a:extLst>
          </p:cNvPr>
          <p:cNvSpPr txBox="1">
            <a:spLocks/>
          </p:cNvSpPr>
          <p:nvPr/>
        </p:nvSpPr>
        <p:spPr>
          <a:xfrm>
            <a:off x="1591048" y="2612571"/>
            <a:ext cx="645966" cy="381822"/>
          </a:xfrm>
          <a:prstGeom prst="rect">
            <a:avLst/>
          </a:pr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000"/>
              <a:buFont typeface="Montserrat Black"/>
              <a:buNone/>
              <a:defRPr sz="2500" b="0" i="0" u="none" strike="noStrike" cap="none">
                <a:solidFill>
                  <a:schemeClr val="lt1"/>
                </a:solidFill>
                <a:latin typeface="Montserrat Black"/>
                <a:ea typeface="Montserrat Black"/>
                <a:cs typeface="Montserrat Black"/>
                <a:sym typeface="Montserrat Black"/>
              </a:defRPr>
            </a:lvl1pPr>
            <a:lvl2pPr marR="0" lvl="1" algn="ctr" rtl="0">
              <a:lnSpc>
                <a:spcPct val="100000"/>
              </a:lnSpc>
              <a:spcBef>
                <a:spcPts val="0"/>
              </a:spcBef>
              <a:spcAft>
                <a:spcPts val="0"/>
              </a:spcAft>
              <a:buClr>
                <a:schemeClr val="lt1"/>
              </a:buClr>
              <a:buSzPts val="3000"/>
              <a:buFont typeface="Public Sans"/>
              <a:buNone/>
              <a:defRPr sz="3000" b="1" i="0" u="none" strike="noStrike" cap="none">
                <a:solidFill>
                  <a:schemeClr val="lt1"/>
                </a:solidFill>
                <a:latin typeface="Public Sans"/>
                <a:ea typeface="Public Sans"/>
                <a:cs typeface="Public Sans"/>
                <a:sym typeface="Public Sans"/>
              </a:defRPr>
            </a:lvl2pPr>
            <a:lvl3pPr marR="0" lvl="2" algn="ctr" rtl="0">
              <a:lnSpc>
                <a:spcPct val="100000"/>
              </a:lnSpc>
              <a:spcBef>
                <a:spcPts val="0"/>
              </a:spcBef>
              <a:spcAft>
                <a:spcPts val="0"/>
              </a:spcAft>
              <a:buClr>
                <a:schemeClr val="lt1"/>
              </a:buClr>
              <a:buSzPts val="3000"/>
              <a:buFont typeface="Public Sans"/>
              <a:buNone/>
              <a:defRPr sz="3000" b="1" i="0" u="none" strike="noStrike" cap="none">
                <a:solidFill>
                  <a:schemeClr val="lt1"/>
                </a:solidFill>
                <a:latin typeface="Public Sans"/>
                <a:ea typeface="Public Sans"/>
                <a:cs typeface="Public Sans"/>
                <a:sym typeface="Public Sans"/>
              </a:defRPr>
            </a:lvl3pPr>
            <a:lvl4pPr marR="0" lvl="3" algn="ctr" rtl="0">
              <a:lnSpc>
                <a:spcPct val="100000"/>
              </a:lnSpc>
              <a:spcBef>
                <a:spcPts val="0"/>
              </a:spcBef>
              <a:spcAft>
                <a:spcPts val="0"/>
              </a:spcAft>
              <a:buClr>
                <a:schemeClr val="lt1"/>
              </a:buClr>
              <a:buSzPts val="3000"/>
              <a:buFont typeface="Public Sans"/>
              <a:buNone/>
              <a:defRPr sz="3000" b="1" i="0" u="none" strike="noStrike" cap="none">
                <a:solidFill>
                  <a:schemeClr val="lt1"/>
                </a:solidFill>
                <a:latin typeface="Public Sans"/>
                <a:ea typeface="Public Sans"/>
                <a:cs typeface="Public Sans"/>
                <a:sym typeface="Public Sans"/>
              </a:defRPr>
            </a:lvl4pPr>
            <a:lvl5pPr marR="0" lvl="4" algn="ctr" rtl="0">
              <a:lnSpc>
                <a:spcPct val="100000"/>
              </a:lnSpc>
              <a:spcBef>
                <a:spcPts val="0"/>
              </a:spcBef>
              <a:spcAft>
                <a:spcPts val="0"/>
              </a:spcAft>
              <a:buClr>
                <a:schemeClr val="lt1"/>
              </a:buClr>
              <a:buSzPts val="3000"/>
              <a:buFont typeface="Public Sans"/>
              <a:buNone/>
              <a:defRPr sz="3000" b="1" i="0" u="none" strike="noStrike" cap="none">
                <a:solidFill>
                  <a:schemeClr val="lt1"/>
                </a:solidFill>
                <a:latin typeface="Public Sans"/>
                <a:ea typeface="Public Sans"/>
                <a:cs typeface="Public Sans"/>
                <a:sym typeface="Public Sans"/>
              </a:defRPr>
            </a:lvl5pPr>
            <a:lvl6pPr marR="0" lvl="5" algn="ctr" rtl="0">
              <a:lnSpc>
                <a:spcPct val="100000"/>
              </a:lnSpc>
              <a:spcBef>
                <a:spcPts val="0"/>
              </a:spcBef>
              <a:spcAft>
                <a:spcPts val="0"/>
              </a:spcAft>
              <a:buClr>
                <a:schemeClr val="lt1"/>
              </a:buClr>
              <a:buSzPts val="3000"/>
              <a:buFont typeface="Public Sans"/>
              <a:buNone/>
              <a:defRPr sz="3000" b="1" i="0" u="none" strike="noStrike" cap="none">
                <a:solidFill>
                  <a:schemeClr val="lt1"/>
                </a:solidFill>
                <a:latin typeface="Public Sans"/>
                <a:ea typeface="Public Sans"/>
                <a:cs typeface="Public Sans"/>
                <a:sym typeface="Public Sans"/>
              </a:defRPr>
            </a:lvl6pPr>
            <a:lvl7pPr marR="0" lvl="6" algn="ctr" rtl="0">
              <a:lnSpc>
                <a:spcPct val="100000"/>
              </a:lnSpc>
              <a:spcBef>
                <a:spcPts val="0"/>
              </a:spcBef>
              <a:spcAft>
                <a:spcPts val="0"/>
              </a:spcAft>
              <a:buClr>
                <a:schemeClr val="lt1"/>
              </a:buClr>
              <a:buSzPts val="3000"/>
              <a:buFont typeface="Public Sans"/>
              <a:buNone/>
              <a:defRPr sz="3000" b="1" i="0" u="none" strike="noStrike" cap="none">
                <a:solidFill>
                  <a:schemeClr val="lt1"/>
                </a:solidFill>
                <a:latin typeface="Public Sans"/>
                <a:ea typeface="Public Sans"/>
                <a:cs typeface="Public Sans"/>
                <a:sym typeface="Public Sans"/>
              </a:defRPr>
            </a:lvl7pPr>
            <a:lvl8pPr marR="0" lvl="7" algn="ctr" rtl="0">
              <a:lnSpc>
                <a:spcPct val="100000"/>
              </a:lnSpc>
              <a:spcBef>
                <a:spcPts val="0"/>
              </a:spcBef>
              <a:spcAft>
                <a:spcPts val="0"/>
              </a:spcAft>
              <a:buClr>
                <a:schemeClr val="lt1"/>
              </a:buClr>
              <a:buSzPts val="3000"/>
              <a:buFont typeface="Public Sans"/>
              <a:buNone/>
              <a:defRPr sz="3000" b="1" i="0" u="none" strike="noStrike" cap="none">
                <a:solidFill>
                  <a:schemeClr val="lt1"/>
                </a:solidFill>
                <a:latin typeface="Public Sans"/>
                <a:ea typeface="Public Sans"/>
                <a:cs typeface="Public Sans"/>
                <a:sym typeface="Public Sans"/>
              </a:defRPr>
            </a:lvl8pPr>
            <a:lvl9pPr marR="0" lvl="8" algn="ctr" rtl="0">
              <a:lnSpc>
                <a:spcPct val="100000"/>
              </a:lnSpc>
              <a:spcBef>
                <a:spcPts val="0"/>
              </a:spcBef>
              <a:spcAft>
                <a:spcPts val="0"/>
              </a:spcAft>
              <a:buClr>
                <a:schemeClr val="lt1"/>
              </a:buClr>
              <a:buSzPts val="3000"/>
              <a:buFont typeface="Public Sans"/>
              <a:buNone/>
              <a:defRPr sz="3000" b="1" i="0" u="none" strike="noStrike" cap="none">
                <a:solidFill>
                  <a:schemeClr val="lt1"/>
                </a:solidFill>
                <a:latin typeface="Public Sans"/>
                <a:ea typeface="Public Sans"/>
                <a:cs typeface="Public Sans"/>
                <a:sym typeface="Public Sans"/>
              </a:defRPr>
            </a:lvl9pPr>
          </a:lstStyle>
          <a:p>
            <a:r>
              <a:rPr lang="en" dirty="0"/>
              <a:t>03</a:t>
            </a:r>
          </a:p>
        </p:txBody>
      </p:sp>
      <p:sp>
        <p:nvSpPr>
          <p:cNvPr id="35" name="TextBox 34">
            <a:extLst>
              <a:ext uri="{FF2B5EF4-FFF2-40B4-BE49-F238E27FC236}">
                <a16:creationId xmlns:a16="http://schemas.microsoft.com/office/drawing/2014/main" id="{908DFD6B-BE85-1DA9-595D-889657FB9B1B}"/>
              </a:ext>
            </a:extLst>
          </p:cNvPr>
          <p:cNvSpPr txBox="1"/>
          <p:nvPr/>
        </p:nvSpPr>
        <p:spPr>
          <a:xfrm>
            <a:off x="2351314" y="2564955"/>
            <a:ext cx="4572000" cy="477054"/>
          </a:xfrm>
          <a:prstGeom prst="rect">
            <a:avLst/>
          </a:prstGeom>
          <a:noFill/>
        </p:spPr>
        <p:txBody>
          <a:bodyPr wrap="square">
            <a:spAutoFit/>
          </a:bodyPr>
          <a:lstStyle/>
          <a:p>
            <a:r>
              <a:rPr lang="en-IN" sz="2500" dirty="0">
                <a:solidFill>
                  <a:schemeClr val="accent2">
                    <a:lumMod val="10000"/>
                    <a:lumOff val="90000"/>
                  </a:schemeClr>
                </a:solidFill>
              </a:rPr>
              <a:t>CSS</a:t>
            </a:r>
            <a:endParaRPr lang="en-IN" sz="2500" dirty="0"/>
          </a:p>
        </p:txBody>
      </p:sp>
      <p:sp>
        <p:nvSpPr>
          <p:cNvPr id="36" name="Google Shape;924;p36">
            <a:extLst>
              <a:ext uri="{FF2B5EF4-FFF2-40B4-BE49-F238E27FC236}">
                <a16:creationId xmlns:a16="http://schemas.microsoft.com/office/drawing/2014/main" id="{EBFC1AC9-36F0-6728-AB0A-38301201DFA1}"/>
              </a:ext>
            </a:extLst>
          </p:cNvPr>
          <p:cNvSpPr txBox="1">
            <a:spLocks/>
          </p:cNvSpPr>
          <p:nvPr/>
        </p:nvSpPr>
        <p:spPr>
          <a:xfrm>
            <a:off x="1591048" y="3283606"/>
            <a:ext cx="645966" cy="381822"/>
          </a:xfrm>
          <a:prstGeom prst="rect">
            <a:avLst/>
          </a:pr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000"/>
              <a:buFont typeface="Montserrat Black"/>
              <a:buNone/>
              <a:defRPr sz="2500" b="0" i="0" u="none" strike="noStrike" cap="none">
                <a:solidFill>
                  <a:schemeClr val="lt1"/>
                </a:solidFill>
                <a:latin typeface="Montserrat Black"/>
                <a:ea typeface="Montserrat Black"/>
                <a:cs typeface="Montserrat Black"/>
                <a:sym typeface="Montserrat Black"/>
              </a:defRPr>
            </a:lvl1pPr>
            <a:lvl2pPr marR="0" lvl="1" algn="ctr" rtl="0">
              <a:lnSpc>
                <a:spcPct val="100000"/>
              </a:lnSpc>
              <a:spcBef>
                <a:spcPts val="0"/>
              </a:spcBef>
              <a:spcAft>
                <a:spcPts val="0"/>
              </a:spcAft>
              <a:buClr>
                <a:schemeClr val="lt1"/>
              </a:buClr>
              <a:buSzPts val="3000"/>
              <a:buFont typeface="Public Sans"/>
              <a:buNone/>
              <a:defRPr sz="3000" b="1" i="0" u="none" strike="noStrike" cap="none">
                <a:solidFill>
                  <a:schemeClr val="lt1"/>
                </a:solidFill>
                <a:latin typeface="Public Sans"/>
                <a:ea typeface="Public Sans"/>
                <a:cs typeface="Public Sans"/>
                <a:sym typeface="Public Sans"/>
              </a:defRPr>
            </a:lvl2pPr>
            <a:lvl3pPr marR="0" lvl="2" algn="ctr" rtl="0">
              <a:lnSpc>
                <a:spcPct val="100000"/>
              </a:lnSpc>
              <a:spcBef>
                <a:spcPts val="0"/>
              </a:spcBef>
              <a:spcAft>
                <a:spcPts val="0"/>
              </a:spcAft>
              <a:buClr>
                <a:schemeClr val="lt1"/>
              </a:buClr>
              <a:buSzPts val="3000"/>
              <a:buFont typeface="Public Sans"/>
              <a:buNone/>
              <a:defRPr sz="3000" b="1" i="0" u="none" strike="noStrike" cap="none">
                <a:solidFill>
                  <a:schemeClr val="lt1"/>
                </a:solidFill>
                <a:latin typeface="Public Sans"/>
                <a:ea typeface="Public Sans"/>
                <a:cs typeface="Public Sans"/>
                <a:sym typeface="Public Sans"/>
              </a:defRPr>
            </a:lvl3pPr>
            <a:lvl4pPr marR="0" lvl="3" algn="ctr" rtl="0">
              <a:lnSpc>
                <a:spcPct val="100000"/>
              </a:lnSpc>
              <a:spcBef>
                <a:spcPts val="0"/>
              </a:spcBef>
              <a:spcAft>
                <a:spcPts val="0"/>
              </a:spcAft>
              <a:buClr>
                <a:schemeClr val="lt1"/>
              </a:buClr>
              <a:buSzPts val="3000"/>
              <a:buFont typeface="Public Sans"/>
              <a:buNone/>
              <a:defRPr sz="3000" b="1" i="0" u="none" strike="noStrike" cap="none">
                <a:solidFill>
                  <a:schemeClr val="lt1"/>
                </a:solidFill>
                <a:latin typeface="Public Sans"/>
                <a:ea typeface="Public Sans"/>
                <a:cs typeface="Public Sans"/>
                <a:sym typeface="Public Sans"/>
              </a:defRPr>
            </a:lvl4pPr>
            <a:lvl5pPr marR="0" lvl="4" algn="ctr" rtl="0">
              <a:lnSpc>
                <a:spcPct val="100000"/>
              </a:lnSpc>
              <a:spcBef>
                <a:spcPts val="0"/>
              </a:spcBef>
              <a:spcAft>
                <a:spcPts val="0"/>
              </a:spcAft>
              <a:buClr>
                <a:schemeClr val="lt1"/>
              </a:buClr>
              <a:buSzPts val="3000"/>
              <a:buFont typeface="Public Sans"/>
              <a:buNone/>
              <a:defRPr sz="3000" b="1" i="0" u="none" strike="noStrike" cap="none">
                <a:solidFill>
                  <a:schemeClr val="lt1"/>
                </a:solidFill>
                <a:latin typeface="Public Sans"/>
                <a:ea typeface="Public Sans"/>
                <a:cs typeface="Public Sans"/>
                <a:sym typeface="Public Sans"/>
              </a:defRPr>
            </a:lvl5pPr>
            <a:lvl6pPr marR="0" lvl="5" algn="ctr" rtl="0">
              <a:lnSpc>
                <a:spcPct val="100000"/>
              </a:lnSpc>
              <a:spcBef>
                <a:spcPts val="0"/>
              </a:spcBef>
              <a:spcAft>
                <a:spcPts val="0"/>
              </a:spcAft>
              <a:buClr>
                <a:schemeClr val="lt1"/>
              </a:buClr>
              <a:buSzPts val="3000"/>
              <a:buFont typeface="Public Sans"/>
              <a:buNone/>
              <a:defRPr sz="3000" b="1" i="0" u="none" strike="noStrike" cap="none">
                <a:solidFill>
                  <a:schemeClr val="lt1"/>
                </a:solidFill>
                <a:latin typeface="Public Sans"/>
                <a:ea typeface="Public Sans"/>
                <a:cs typeface="Public Sans"/>
                <a:sym typeface="Public Sans"/>
              </a:defRPr>
            </a:lvl6pPr>
            <a:lvl7pPr marR="0" lvl="6" algn="ctr" rtl="0">
              <a:lnSpc>
                <a:spcPct val="100000"/>
              </a:lnSpc>
              <a:spcBef>
                <a:spcPts val="0"/>
              </a:spcBef>
              <a:spcAft>
                <a:spcPts val="0"/>
              </a:spcAft>
              <a:buClr>
                <a:schemeClr val="lt1"/>
              </a:buClr>
              <a:buSzPts val="3000"/>
              <a:buFont typeface="Public Sans"/>
              <a:buNone/>
              <a:defRPr sz="3000" b="1" i="0" u="none" strike="noStrike" cap="none">
                <a:solidFill>
                  <a:schemeClr val="lt1"/>
                </a:solidFill>
                <a:latin typeface="Public Sans"/>
                <a:ea typeface="Public Sans"/>
                <a:cs typeface="Public Sans"/>
                <a:sym typeface="Public Sans"/>
              </a:defRPr>
            </a:lvl7pPr>
            <a:lvl8pPr marR="0" lvl="7" algn="ctr" rtl="0">
              <a:lnSpc>
                <a:spcPct val="100000"/>
              </a:lnSpc>
              <a:spcBef>
                <a:spcPts val="0"/>
              </a:spcBef>
              <a:spcAft>
                <a:spcPts val="0"/>
              </a:spcAft>
              <a:buClr>
                <a:schemeClr val="lt1"/>
              </a:buClr>
              <a:buSzPts val="3000"/>
              <a:buFont typeface="Public Sans"/>
              <a:buNone/>
              <a:defRPr sz="3000" b="1" i="0" u="none" strike="noStrike" cap="none">
                <a:solidFill>
                  <a:schemeClr val="lt1"/>
                </a:solidFill>
                <a:latin typeface="Public Sans"/>
                <a:ea typeface="Public Sans"/>
                <a:cs typeface="Public Sans"/>
                <a:sym typeface="Public Sans"/>
              </a:defRPr>
            </a:lvl8pPr>
            <a:lvl9pPr marR="0" lvl="8" algn="ctr" rtl="0">
              <a:lnSpc>
                <a:spcPct val="100000"/>
              </a:lnSpc>
              <a:spcBef>
                <a:spcPts val="0"/>
              </a:spcBef>
              <a:spcAft>
                <a:spcPts val="0"/>
              </a:spcAft>
              <a:buClr>
                <a:schemeClr val="lt1"/>
              </a:buClr>
              <a:buSzPts val="3000"/>
              <a:buFont typeface="Public Sans"/>
              <a:buNone/>
              <a:defRPr sz="3000" b="1" i="0" u="none" strike="noStrike" cap="none">
                <a:solidFill>
                  <a:schemeClr val="lt1"/>
                </a:solidFill>
                <a:latin typeface="Public Sans"/>
                <a:ea typeface="Public Sans"/>
                <a:cs typeface="Public Sans"/>
                <a:sym typeface="Public Sans"/>
              </a:defRPr>
            </a:lvl9pPr>
          </a:lstStyle>
          <a:p>
            <a:r>
              <a:rPr lang="en" dirty="0"/>
              <a:t>04</a:t>
            </a:r>
          </a:p>
        </p:txBody>
      </p:sp>
      <p:sp>
        <p:nvSpPr>
          <p:cNvPr id="38" name="TextBox 37">
            <a:extLst>
              <a:ext uri="{FF2B5EF4-FFF2-40B4-BE49-F238E27FC236}">
                <a16:creationId xmlns:a16="http://schemas.microsoft.com/office/drawing/2014/main" id="{8D3F7B01-F6A8-C4DE-E0F8-B603125F3220}"/>
              </a:ext>
            </a:extLst>
          </p:cNvPr>
          <p:cNvSpPr txBox="1"/>
          <p:nvPr/>
        </p:nvSpPr>
        <p:spPr>
          <a:xfrm>
            <a:off x="2359478" y="3212134"/>
            <a:ext cx="4572000" cy="477054"/>
          </a:xfrm>
          <a:prstGeom prst="rect">
            <a:avLst/>
          </a:prstGeom>
          <a:noFill/>
        </p:spPr>
        <p:txBody>
          <a:bodyPr wrap="square">
            <a:spAutoFit/>
          </a:bodyPr>
          <a:lstStyle/>
          <a:p>
            <a:r>
              <a:rPr lang="en-IN" sz="2500" dirty="0">
                <a:solidFill>
                  <a:schemeClr val="bg1">
                    <a:lumMod val="20000"/>
                    <a:lumOff val="80000"/>
                  </a:schemeClr>
                </a:solidFill>
              </a:rPr>
              <a:t>TYPE SCRIPT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24"/>
                                        </p:tgtEl>
                                        <p:attrNameLst>
                                          <p:attrName>style.visibility</p:attrName>
                                        </p:attrNameLst>
                                      </p:cBhvr>
                                      <p:to>
                                        <p:strVal val="visible"/>
                                      </p:to>
                                    </p:set>
                                    <p:animEffect transition="in" filter="fade">
                                      <p:cBhvr>
                                        <p:cTn id="7" dur="500"/>
                                        <p:tgtEl>
                                          <p:spTgt spid="92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fade">
                                      <p:cBhvr>
                                        <p:cTn id="10" dur="500"/>
                                        <p:tgtEl>
                                          <p:spTgt spid="3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animEffect transition="in" filter="fade">
                                      <p:cBhvr>
                                        <p:cTn id="13" dur="500"/>
                                        <p:tgtEl>
                                          <p:spTgt spid="3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2"/>
                                        </p:tgtEl>
                                        <p:attrNameLst>
                                          <p:attrName>style.visibility</p:attrName>
                                        </p:attrNameLst>
                                      </p:cBhvr>
                                      <p:to>
                                        <p:strVal val="visible"/>
                                      </p:to>
                                    </p:set>
                                    <p:animEffect transition="in" filter="fade">
                                      <p:cBhvr>
                                        <p:cTn id="16" dur="500"/>
                                        <p:tgtEl>
                                          <p:spTgt spid="3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3"/>
                                        </p:tgtEl>
                                        <p:attrNameLst>
                                          <p:attrName>style.visibility</p:attrName>
                                        </p:attrNameLst>
                                      </p:cBhvr>
                                      <p:to>
                                        <p:strVal val="visible"/>
                                      </p:to>
                                    </p:set>
                                    <p:animEffect transition="in" filter="fade">
                                      <p:cBhvr>
                                        <p:cTn id="19" dur="500"/>
                                        <p:tgtEl>
                                          <p:spTgt spid="3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5"/>
                                        </p:tgtEl>
                                        <p:attrNameLst>
                                          <p:attrName>style.visibility</p:attrName>
                                        </p:attrNameLst>
                                      </p:cBhvr>
                                      <p:to>
                                        <p:strVal val="visible"/>
                                      </p:to>
                                    </p:set>
                                    <p:animEffect transition="in" filter="fade">
                                      <p:cBhvr>
                                        <p:cTn id="22" dur="500"/>
                                        <p:tgtEl>
                                          <p:spTgt spid="3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6"/>
                                        </p:tgtEl>
                                        <p:attrNameLst>
                                          <p:attrName>style.visibility</p:attrName>
                                        </p:attrNameLst>
                                      </p:cBhvr>
                                      <p:to>
                                        <p:strVal val="visible"/>
                                      </p:to>
                                    </p:set>
                                    <p:animEffect transition="in" filter="fade">
                                      <p:cBhvr>
                                        <p:cTn id="25" dur="500"/>
                                        <p:tgtEl>
                                          <p:spTgt spid="36"/>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8"/>
                                        </p:tgtEl>
                                        <p:attrNameLst>
                                          <p:attrName>style.visibility</p:attrName>
                                        </p:attrNameLst>
                                      </p:cBhvr>
                                      <p:to>
                                        <p:strVal val="visible"/>
                                      </p:to>
                                    </p:set>
                                    <p:animEffect transition="in" filter="fade">
                                      <p:cBhvr>
                                        <p:cTn id="28"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4" grpId="0" animBg="1"/>
      <p:bldP spid="30" grpId="0"/>
      <p:bldP spid="31" grpId="0" animBg="1"/>
      <p:bldP spid="32" grpId="0"/>
      <p:bldP spid="33" grpId="0" animBg="1"/>
      <p:bldP spid="35" grpId="0"/>
      <p:bldP spid="36" grpId="0" animBg="1"/>
      <p:bldP spid="3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46"/>
        <p:cNvGrpSpPr/>
        <p:nvPr/>
      </p:nvGrpSpPr>
      <p:grpSpPr>
        <a:xfrm>
          <a:off x="0" y="0"/>
          <a:ext cx="0" cy="0"/>
          <a:chOff x="0" y="0"/>
          <a:chExt cx="0" cy="0"/>
        </a:xfrm>
      </p:grpSpPr>
      <p:sp>
        <p:nvSpPr>
          <p:cNvPr id="947" name="Google Shape;947;p37"/>
          <p:cNvSpPr/>
          <p:nvPr/>
        </p:nvSpPr>
        <p:spPr>
          <a:xfrm>
            <a:off x="-16825" y="75"/>
            <a:ext cx="2400796"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7"/>
          <p:cNvSpPr txBox="1">
            <a:spLocks noGrp="1"/>
          </p:cNvSpPr>
          <p:nvPr>
            <p:ph type="title"/>
          </p:nvPr>
        </p:nvSpPr>
        <p:spPr>
          <a:xfrm>
            <a:off x="2776889" y="1103430"/>
            <a:ext cx="5233308" cy="58628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2000" b="1" dirty="0">
                <a:solidFill>
                  <a:schemeClr val="dk2"/>
                </a:solidFill>
                <a:latin typeface="+mj-lt"/>
              </a:rPr>
              <a:t>NAME : Mr Sharath </a:t>
            </a:r>
            <a:r>
              <a:rPr lang="en-IN" sz="2000" b="1" dirty="0" err="1">
                <a:solidFill>
                  <a:schemeClr val="dk2"/>
                </a:solidFill>
                <a:latin typeface="+mj-lt"/>
              </a:rPr>
              <a:t>kumar</a:t>
            </a:r>
            <a:endParaRPr sz="2000" b="1" dirty="0">
              <a:solidFill>
                <a:schemeClr val="dk2"/>
              </a:solidFill>
              <a:latin typeface="+mj-lt"/>
            </a:endParaRPr>
          </a:p>
        </p:txBody>
      </p:sp>
      <p:grpSp>
        <p:nvGrpSpPr>
          <p:cNvPr id="955" name="Google Shape;955;p37"/>
          <p:cNvGrpSpPr/>
          <p:nvPr/>
        </p:nvGrpSpPr>
        <p:grpSpPr>
          <a:xfrm>
            <a:off x="6912217" y="4344803"/>
            <a:ext cx="347224" cy="331877"/>
            <a:chOff x="7763975" y="896450"/>
            <a:chExt cx="835878" cy="798933"/>
          </a:xfrm>
        </p:grpSpPr>
        <p:sp>
          <p:nvSpPr>
            <p:cNvPr id="956" name="Google Shape;956;p37"/>
            <p:cNvSpPr/>
            <p:nvPr/>
          </p:nvSpPr>
          <p:spPr>
            <a:xfrm>
              <a:off x="7763975" y="1162717"/>
              <a:ext cx="278700" cy="266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7"/>
            <p:cNvSpPr/>
            <p:nvPr/>
          </p:nvSpPr>
          <p:spPr>
            <a:xfrm>
              <a:off x="8042582" y="1428983"/>
              <a:ext cx="278700" cy="266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7"/>
            <p:cNvSpPr/>
            <p:nvPr/>
          </p:nvSpPr>
          <p:spPr>
            <a:xfrm>
              <a:off x="8321153" y="1162717"/>
              <a:ext cx="278700" cy="266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7"/>
            <p:cNvSpPr/>
            <p:nvPr/>
          </p:nvSpPr>
          <p:spPr>
            <a:xfrm>
              <a:off x="8042582" y="896450"/>
              <a:ext cx="278700" cy="266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7" name="Picture 6" descr="A black background with white lines&#10;&#10;Description automatically generated">
            <a:extLst>
              <a:ext uri="{FF2B5EF4-FFF2-40B4-BE49-F238E27FC236}">
                <a16:creationId xmlns:a16="http://schemas.microsoft.com/office/drawing/2014/main" id="{D91E63C2-35A5-2224-AD86-A2DD178F374A}"/>
              </a:ext>
            </a:extLst>
          </p:cNvPr>
          <p:cNvPicPr>
            <a:picLocks noChangeAspect="1"/>
          </p:cNvPicPr>
          <p:nvPr/>
        </p:nvPicPr>
        <p:blipFill>
          <a:blip r:embed="rId3"/>
          <a:stretch>
            <a:fillRect/>
          </a:stretch>
        </p:blipFill>
        <p:spPr>
          <a:xfrm>
            <a:off x="376093" y="108857"/>
            <a:ext cx="1752600" cy="4762500"/>
          </a:xfrm>
          <a:prstGeom prst="rect">
            <a:avLst/>
          </a:prstGeom>
        </p:spPr>
      </p:pic>
      <p:sp>
        <p:nvSpPr>
          <p:cNvPr id="10" name="TextBox 9">
            <a:extLst>
              <a:ext uri="{FF2B5EF4-FFF2-40B4-BE49-F238E27FC236}">
                <a16:creationId xmlns:a16="http://schemas.microsoft.com/office/drawing/2014/main" id="{7BDB23AB-B0A1-C9A6-7139-9F63D202084A}"/>
              </a:ext>
            </a:extLst>
          </p:cNvPr>
          <p:cNvSpPr txBox="1"/>
          <p:nvPr/>
        </p:nvSpPr>
        <p:spPr>
          <a:xfrm>
            <a:off x="2776889" y="1865465"/>
            <a:ext cx="6221654" cy="400110"/>
          </a:xfrm>
          <a:prstGeom prst="rect">
            <a:avLst/>
          </a:prstGeom>
          <a:noFill/>
        </p:spPr>
        <p:txBody>
          <a:bodyPr wrap="square">
            <a:spAutoFit/>
          </a:bodyPr>
          <a:lstStyle/>
          <a:p>
            <a:r>
              <a:rPr lang="en-IN" sz="2000" b="1" dirty="0">
                <a:solidFill>
                  <a:schemeClr val="dk2"/>
                </a:solidFill>
                <a:latin typeface="+mj-lt"/>
              </a:rPr>
              <a:t>DESIGNATION : Corporate Trainer - UST</a:t>
            </a:r>
            <a:endParaRPr lang="en-IN" sz="2000" dirty="0"/>
          </a:p>
        </p:txBody>
      </p:sp>
      <p:sp>
        <p:nvSpPr>
          <p:cNvPr id="11" name="TextBox 10">
            <a:extLst>
              <a:ext uri="{FF2B5EF4-FFF2-40B4-BE49-F238E27FC236}">
                <a16:creationId xmlns:a16="http://schemas.microsoft.com/office/drawing/2014/main" id="{CF388244-8B60-4D68-4CAF-5651AD66D395}"/>
              </a:ext>
            </a:extLst>
          </p:cNvPr>
          <p:cNvSpPr txBox="1"/>
          <p:nvPr/>
        </p:nvSpPr>
        <p:spPr>
          <a:xfrm>
            <a:off x="3077936" y="342900"/>
            <a:ext cx="5233308" cy="584775"/>
          </a:xfrm>
          <a:prstGeom prst="rect">
            <a:avLst/>
          </a:prstGeom>
          <a:noFill/>
        </p:spPr>
        <p:txBody>
          <a:bodyPr wrap="square" rtlCol="0">
            <a:spAutoFit/>
          </a:bodyPr>
          <a:lstStyle/>
          <a:p>
            <a:r>
              <a:rPr lang="en-IN" sz="3200" b="1" dirty="0">
                <a:solidFill>
                  <a:schemeClr val="tx1"/>
                </a:solidFill>
              </a:rPr>
              <a:t>MENTOR INFORMATION</a:t>
            </a:r>
          </a:p>
        </p:txBody>
      </p:sp>
      <p:sp>
        <p:nvSpPr>
          <p:cNvPr id="12" name="TextBox 11">
            <a:extLst>
              <a:ext uri="{FF2B5EF4-FFF2-40B4-BE49-F238E27FC236}">
                <a16:creationId xmlns:a16="http://schemas.microsoft.com/office/drawing/2014/main" id="{201AC3BF-3556-02D6-EA3C-D4511B4CF06D}"/>
              </a:ext>
            </a:extLst>
          </p:cNvPr>
          <p:cNvSpPr txBox="1"/>
          <p:nvPr/>
        </p:nvSpPr>
        <p:spPr>
          <a:xfrm>
            <a:off x="2776889" y="2571750"/>
            <a:ext cx="2792752" cy="1938992"/>
          </a:xfrm>
          <a:prstGeom prst="rect">
            <a:avLst/>
          </a:prstGeom>
          <a:noFill/>
        </p:spPr>
        <p:txBody>
          <a:bodyPr wrap="none" rtlCol="0">
            <a:spAutoFit/>
          </a:bodyPr>
          <a:lstStyle/>
          <a:p>
            <a:r>
              <a:rPr lang="en-IN" sz="2000" dirty="0">
                <a:solidFill>
                  <a:schemeClr val="accent1"/>
                </a:solidFill>
              </a:rPr>
              <a:t>DOMAINS TRAINED : </a:t>
            </a:r>
          </a:p>
          <a:p>
            <a:endParaRPr lang="en-IN" sz="2000" dirty="0">
              <a:solidFill>
                <a:schemeClr val="accent1"/>
              </a:solidFill>
            </a:endParaRPr>
          </a:p>
          <a:p>
            <a:r>
              <a:rPr lang="en-IN" sz="2000" dirty="0">
                <a:solidFill>
                  <a:schemeClr val="accent1"/>
                </a:solidFill>
              </a:rPr>
              <a:t>	1. JAVA </a:t>
            </a:r>
          </a:p>
          <a:p>
            <a:endParaRPr lang="en-IN" sz="2000" dirty="0">
              <a:solidFill>
                <a:schemeClr val="accent1"/>
              </a:solidFill>
            </a:endParaRPr>
          </a:p>
          <a:p>
            <a:r>
              <a:rPr lang="en-IN" sz="2000" dirty="0">
                <a:solidFill>
                  <a:schemeClr val="accent1"/>
                </a:solidFill>
              </a:rPr>
              <a:t>	2. ANGULAR</a:t>
            </a:r>
          </a:p>
          <a:p>
            <a:endParaRPr lang="en-IN" sz="2000" dirty="0">
              <a:solidFill>
                <a:schemeClr val="accent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3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BBE74E0-9C00-EA6C-E386-F99DAE305646}"/>
              </a:ext>
            </a:extLst>
          </p:cNvPr>
          <p:cNvSpPr txBox="1"/>
          <p:nvPr/>
        </p:nvSpPr>
        <p:spPr>
          <a:xfrm>
            <a:off x="401655" y="521488"/>
            <a:ext cx="5257800" cy="461665"/>
          </a:xfrm>
          <a:prstGeom prst="rect">
            <a:avLst/>
          </a:prstGeom>
          <a:noFill/>
        </p:spPr>
        <p:txBody>
          <a:bodyPr wrap="square">
            <a:spAutoFit/>
          </a:bodyPr>
          <a:lstStyle/>
          <a:p>
            <a:r>
              <a:rPr lang="en-IN" sz="2400" b="1" dirty="0">
                <a:solidFill>
                  <a:schemeClr val="accent4"/>
                </a:solidFill>
                <a:latin typeface="+mj-lt"/>
              </a:rPr>
              <a:t>PROBLEM STATEMENT</a:t>
            </a:r>
            <a:endParaRPr lang="en-IN" sz="2400" dirty="0"/>
          </a:p>
        </p:txBody>
      </p:sp>
      <p:sp>
        <p:nvSpPr>
          <p:cNvPr id="6" name="TextBox 5">
            <a:extLst>
              <a:ext uri="{FF2B5EF4-FFF2-40B4-BE49-F238E27FC236}">
                <a16:creationId xmlns:a16="http://schemas.microsoft.com/office/drawing/2014/main" id="{56A672DA-157C-04FF-9185-9AFF9D672BFF}"/>
              </a:ext>
            </a:extLst>
          </p:cNvPr>
          <p:cNvSpPr txBox="1"/>
          <p:nvPr/>
        </p:nvSpPr>
        <p:spPr>
          <a:xfrm>
            <a:off x="751113" y="1356426"/>
            <a:ext cx="6637565" cy="2862322"/>
          </a:xfrm>
          <a:prstGeom prst="rect">
            <a:avLst/>
          </a:prstGeom>
          <a:noFill/>
        </p:spPr>
        <p:txBody>
          <a:bodyPr wrap="square">
            <a:spAutoFit/>
          </a:bodyPr>
          <a:lstStyle/>
          <a:p>
            <a:pPr marL="0" lvl="0" indent="0" rtl="0">
              <a:spcBef>
                <a:spcPts val="0"/>
              </a:spcBef>
              <a:spcAft>
                <a:spcPts val="0"/>
              </a:spcAft>
              <a:buNone/>
            </a:pPr>
            <a:r>
              <a:rPr lang="en-US" sz="1800" dirty="0">
                <a:solidFill>
                  <a:schemeClr val="accent5">
                    <a:lumMod val="85000"/>
                  </a:schemeClr>
                </a:solidFill>
              </a:rPr>
              <a:t>Managing projects, employees, and client invoices can be complex and time-consuming for businesses. Current solutions often lack streamlined integration between project tracking, employee management, and financial processes. Businesses struggle to maintain accurate project progress, resource allocation, and financial reporting in real-time. A centralized platform is needed to simplify project management, automate invoicing, and provide insightful reports. </a:t>
            </a:r>
            <a:r>
              <a:rPr lang="en-US" sz="1800" dirty="0" err="1">
                <a:solidFill>
                  <a:schemeClr val="accent5">
                    <a:lumMod val="85000"/>
                  </a:schemeClr>
                </a:solidFill>
              </a:rPr>
              <a:t>ProTrack</a:t>
            </a:r>
            <a:r>
              <a:rPr lang="en-US" sz="1800" dirty="0">
                <a:solidFill>
                  <a:schemeClr val="accent5">
                    <a:lumMod val="85000"/>
                  </a:schemeClr>
                </a:solidFill>
              </a:rPr>
              <a:t> aims to bridge this gap by offering a comprehensive solution to track, manage, and grow business operations efficiently."</a:t>
            </a:r>
          </a:p>
        </p:txBody>
      </p:sp>
      <p:grpSp>
        <p:nvGrpSpPr>
          <p:cNvPr id="42" name="Google Shape;2080;p64">
            <a:extLst>
              <a:ext uri="{FF2B5EF4-FFF2-40B4-BE49-F238E27FC236}">
                <a16:creationId xmlns:a16="http://schemas.microsoft.com/office/drawing/2014/main" id="{620EB12D-D742-16F8-6D91-02E7135BC64E}"/>
              </a:ext>
            </a:extLst>
          </p:cNvPr>
          <p:cNvGrpSpPr/>
          <p:nvPr/>
        </p:nvGrpSpPr>
        <p:grpSpPr>
          <a:xfrm>
            <a:off x="7445828" y="499183"/>
            <a:ext cx="1094015" cy="928259"/>
            <a:chOff x="5854850" y="9542200"/>
            <a:chExt cx="1493050" cy="1423675"/>
          </a:xfrm>
        </p:grpSpPr>
        <p:sp>
          <p:nvSpPr>
            <p:cNvPr id="43" name="Google Shape;2081;p64">
              <a:extLst>
                <a:ext uri="{FF2B5EF4-FFF2-40B4-BE49-F238E27FC236}">
                  <a16:creationId xmlns:a16="http://schemas.microsoft.com/office/drawing/2014/main" id="{38229A47-872E-0CBB-10A7-9D3D7CD80B59}"/>
                </a:ext>
              </a:extLst>
            </p:cNvPr>
            <p:cNvSpPr/>
            <p:nvPr/>
          </p:nvSpPr>
          <p:spPr>
            <a:xfrm>
              <a:off x="6072875" y="10374600"/>
              <a:ext cx="89200" cy="92500"/>
            </a:xfrm>
            <a:custGeom>
              <a:avLst/>
              <a:gdLst/>
              <a:ahLst/>
              <a:cxnLst/>
              <a:rect l="l" t="t" r="r" b="b"/>
              <a:pathLst>
                <a:path w="3568" h="3700" extrusionOk="0">
                  <a:moveTo>
                    <a:pt x="1718" y="0"/>
                  </a:moveTo>
                  <a:lnTo>
                    <a:pt x="1057" y="265"/>
                  </a:lnTo>
                  <a:lnTo>
                    <a:pt x="529" y="529"/>
                  </a:lnTo>
                  <a:lnTo>
                    <a:pt x="132" y="1189"/>
                  </a:lnTo>
                  <a:lnTo>
                    <a:pt x="0" y="1850"/>
                  </a:lnTo>
                  <a:lnTo>
                    <a:pt x="132" y="2511"/>
                  </a:lnTo>
                  <a:lnTo>
                    <a:pt x="529" y="3171"/>
                  </a:lnTo>
                  <a:lnTo>
                    <a:pt x="1057" y="3436"/>
                  </a:lnTo>
                  <a:lnTo>
                    <a:pt x="1718" y="3700"/>
                  </a:lnTo>
                  <a:lnTo>
                    <a:pt x="2378" y="3436"/>
                  </a:lnTo>
                  <a:lnTo>
                    <a:pt x="3039" y="3171"/>
                  </a:lnTo>
                  <a:lnTo>
                    <a:pt x="3435" y="2511"/>
                  </a:lnTo>
                  <a:lnTo>
                    <a:pt x="3568" y="1850"/>
                  </a:lnTo>
                  <a:lnTo>
                    <a:pt x="3435" y="1189"/>
                  </a:lnTo>
                  <a:lnTo>
                    <a:pt x="3039" y="529"/>
                  </a:lnTo>
                  <a:lnTo>
                    <a:pt x="2378" y="265"/>
                  </a:lnTo>
                  <a:lnTo>
                    <a:pt x="17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082;p64">
              <a:extLst>
                <a:ext uri="{FF2B5EF4-FFF2-40B4-BE49-F238E27FC236}">
                  <a16:creationId xmlns:a16="http://schemas.microsoft.com/office/drawing/2014/main" id="{97406EC0-9750-3C66-6897-FBB4267BBFA1}"/>
                </a:ext>
              </a:extLst>
            </p:cNvPr>
            <p:cNvSpPr/>
            <p:nvPr/>
          </p:nvSpPr>
          <p:spPr>
            <a:xfrm>
              <a:off x="6393275" y="10054200"/>
              <a:ext cx="89200" cy="89200"/>
            </a:xfrm>
            <a:custGeom>
              <a:avLst/>
              <a:gdLst/>
              <a:ahLst/>
              <a:cxnLst/>
              <a:rect l="l" t="t" r="r" b="b"/>
              <a:pathLst>
                <a:path w="3568" h="3568" extrusionOk="0">
                  <a:moveTo>
                    <a:pt x="1718" y="0"/>
                  </a:moveTo>
                  <a:lnTo>
                    <a:pt x="1057" y="132"/>
                  </a:lnTo>
                  <a:lnTo>
                    <a:pt x="529" y="529"/>
                  </a:lnTo>
                  <a:lnTo>
                    <a:pt x="132" y="1189"/>
                  </a:lnTo>
                  <a:lnTo>
                    <a:pt x="0" y="1850"/>
                  </a:lnTo>
                  <a:lnTo>
                    <a:pt x="132" y="2511"/>
                  </a:lnTo>
                  <a:lnTo>
                    <a:pt x="529" y="3039"/>
                  </a:lnTo>
                  <a:lnTo>
                    <a:pt x="1057" y="3435"/>
                  </a:lnTo>
                  <a:lnTo>
                    <a:pt x="1718" y="3568"/>
                  </a:lnTo>
                  <a:lnTo>
                    <a:pt x="2511" y="3435"/>
                  </a:lnTo>
                  <a:lnTo>
                    <a:pt x="3039" y="3039"/>
                  </a:lnTo>
                  <a:lnTo>
                    <a:pt x="3436" y="2511"/>
                  </a:lnTo>
                  <a:lnTo>
                    <a:pt x="3568" y="1850"/>
                  </a:lnTo>
                  <a:lnTo>
                    <a:pt x="3436" y="1189"/>
                  </a:lnTo>
                  <a:lnTo>
                    <a:pt x="3039" y="529"/>
                  </a:lnTo>
                  <a:lnTo>
                    <a:pt x="2511" y="132"/>
                  </a:lnTo>
                  <a:lnTo>
                    <a:pt x="17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083;p64">
              <a:extLst>
                <a:ext uri="{FF2B5EF4-FFF2-40B4-BE49-F238E27FC236}">
                  <a16:creationId xmlns:a16="http://schemas.microsoft.com/office/drawing/2014/main" id="{956EE84D-A876-28AC-7E8B-FFA713035108}"/>
                </a:ext>
              </a:extLst>
            </p:cNvPr>
            <p:cNvSpPr/>
            <p:nvPr/>
          </p:nvSpPr>
          <p:spPr>
            <a:xfrm>
              <a:off x="6908550" y="10126850"/>
              <a:ext cx="89225" cy="89225"/>
            </a:xfrm>
            <a:custGeom>
              <a:avLst/>
              <a:gdLst/>
              <a:ahLst/>
              <a:cxnLst/>
              <a:rect l="l" t="t" r="r" b="b"/>
              <a:pathLst>
                <a:path w="3569" h="3569" extrusionOk="0">
                  <a:moveTo>
                    <a:pt x="1718" y="1"/>
                  </a:moveTo>
                  <a:lnTo>
                    <a:pt x="1058" y="133"/>
                  </a:lnTo>
                  <a:lnTo>
                    <a:pt x="397" y="529"/>
                  </a:lnTo>
                  <a:lnTo>
                    <a:pt x="133" y="1190"/>
                  </a:lnTo>
                  <a:lnTo>
                    <a:pt x="1" y="1851"/>
                  </a:lnTo>
                  <a:lnTo>
                    <a:pt x="133" y="2511"/>
                  </a:lnTo>
                  <a:lnTo>
                    <a:pt x="397" y="3172"/>
                  </a:lnTo>
                  <a:lnTo>
                    <a:pt x="1058" y="3436"/>
                  </a:lnTo>
                  <a:lnTo>
                    <a:pt x="1718" y="3568"/>
                  </a:lnTo>
                  <a:lnTo>
                    <a:pt x="2379" y="3436"/>
                  </a:lnTo>
                  <a:lnTo>
                    <a:pt x="3040" y="3172"/>
                  </a:lnTo>
                  <a:lnTo>
                    <a:pt x="3436" y="2511"/>
                  </a:lnTo>
                  <a:lnTo>
                    <a:pt x="3568" y="1851"/>
                  </a:lnTo>
                  <a:lnTo>
                    <a:pt x="3436" y="1190"/>
                  </a:lnTo>
                  <a:lnTo>
                    <a:pt x="3040" y="529"/>
                  </a:lnTo>
                  <a:lnTo>
                    <a:pt x="2379" y="133"/>
                  </a:lnTo>
                  <a:lnTo>
                    <a:pt x="171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084;p64">
              <a:extLst>
                <a:ext uri="{FF2B5EF4-FFF2-40B4-BE49-F238E27FC236}">
                  <a16:creationId xmlns:a16="http://schemas.microsoft.com/office/drawing/2014/main" id="{1C690799-D9CF-881E-7142-C41F1A99440C}"/>
                </a:ext>
              </a:extLst>
            </p:cNvPr>
            <p:cNvSpPr/>
            <p:nvPr/>
          </p:nvSpPr>
          <p:spPr>
            <a:xfrm>
              <a:off x="6244625" y="10602500"/>
              <a:ext cx="89225" cy="89225"/>
            </a:xfrm>
            <a:custGeom>
              <a:avLst/>
              <a:gdLst/>
              <a:ahLst/>
              <a:cxnLst/>
              <a:rect l="l" t="t" r="r" b="b"/>
              <a:pathLst>
                <a:path w="3569" h="3569" extrusionOk="0">
                  <a:moveTo>
                    <a:pt x="1850" y="1"/>
                  </a:moveTo>
                  <a:lnTo>
                    <a:pt x="1190" y="133"/>
                  </a:lnTo>
                  <a:lnTo>
                    <a:pt x="529" y="529"/>
                  </a:lnTo>
                  <a:lnTo>
                    <a:pt x="133" y="1058"/>
                  </a:lnTo>
                  <a:lnTo>
                    <a:pt x="1" y="1851"/>
                  </a:lnTo>
                  <a:lnTo>
                    <a:pt x="133" y="2511"/>
                  </a:lnTo>
                  <a:lnTo>
                    <a:pt x="529" y="3040"/>
                  </a:lnTo>
                  <a:lnTo>
                    <a:pt x="1190" y="3436"/>
                  </a:lnTo>
                  <a:lnTo>
                    <a:pt x="1850" y="3568"/>
                  </a:lnTo>
                  <a:lnTo>
                    <a:pt x="2511" y="3436"/>
                  </a:lnTo>
                  <a:lnTo>
                    <a:pt x="3040" y="3040"/>
                  </a:lnTo>
                  <a:lnTo>
                    <a:pt x="3436" y="2511"/>
                  </a:lnTo>
                  <a:lnTo>
                    <a:pt x="3568" y="1851"/>
                  </a:lnTo>
                  <a:lnTo>
                    <a:pt x="3436" y="1058"/>
                  </a:lnTo>
                  <a:lnTo>
                    <a:pt x="3040" y="529"/>
                  </a:lnTo>
                  <a:lnTo>
                    <a:pt x="2511" y="133"/>
                  </a:lnTo>
                  <a:lnTo>
                    <a:pt x="185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085;p64">
              <a:extLst>
                <a:ext uri="{FF2B5EF4-FFF2-40B4-BE49-F238E27FC236}">
                  <a16:creationId xmlns:a16="http://schemas.microsoft.com/office/drawing/2014/main" id="{5E4C05D5-A86B-744D-96CE-F545825BD8C5}"/>
                </a:ext>
              </a:extLst>
            </p:cNvPr>
            <p:cNvSpPr/>
            <p:nvPr/>
          </p:nvSpPr>
          <p:spPr>
            <a:xfrm>
              <a:off x="6809450" y="9915450"/>
              <a:ext cx="89225" cy="89225"/>
            </a:xfrm>
            <a:custGeom>
              <a:avLst/>
              <a:gdLst/>
              <a:ahLst/>
              <a:cxnLst/>
              <a:rect l="l" t="t" r="r" b="b"/>
              <a:pathLst>
                <a:path w="3569" h="3569" extrusionOk="0">
                  <a:moveTo>
                    <a:pt x="1851" y="1"/>
                  </a:moveTo>
                  <a:lnTo>
                    <a:pt x="1190" y="133"/>
                  </a:lnTo>
                  <a:lnTo>
                    <a:pt x="529" y="529"/>
                  </a:lnTo>
                  <a:lnTo>
                    <a:pt x="133" y="1058"/>
                  </a:lnTo>
                  <a:lnTo>
                    <a:pt x="1" y="1719"/>
                  </a:lnTo>
                  <a:lnTo>
                    <a:pt x="133" y="2379"/>
                  </a:lnTo>
                  <a:lnTo>
                    <a:pt x="529" y="3040"/>
                  </a:lnTo>
                  <a:lnTo>
                    <a:pt x="1190" y="3436"/>
                  </a:lnTo>
                  <a:lnTo>
                    <a:pt x="1851" y="3568"/>
                  </a:lnTo>
                  <a:lnTo>
                    <a:pt x="2511" y="3436"/>
                  </a:lnTo>
                  <a:lnTo>
                    <a:pt x="3040" y="3040"/>
                  </a:lnTo>
                  <a:lnTo>
                    <a:pt x="3436" y="2379"/>
                  </a:lnTo>
                  <a:lnTo>
                    <a:pt x="3568" y="1719"/>
                  </a:lnTo>
                  <a:lnTo>
                    <a:pt x="3436" y="1058"/>
                  </a:lnTo>
                  <a:lnTo>
                    <a:pt x="3040" y="529"/>
                  </a:lnTo>
                  <a:lnTo>
                    <a:pt x="2511" y="133"/>
                  </a:lnTo>
                  <a:lnTo>
                    <a:pt x="18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086;p64">
              <a:extLst>
                <a:ext uri="{FF2B5EF4-FFF2-40B4-BE49-F238E27FC236}">
                  <a16:creationId xmlns:a16="http://schemas.microsoft.com/office/drawing/2014/main" id="{242A22C7-D3AA-CA0E-A4CB-DFF13637A733}"/>
                </a:ext>
              </a:extLst>
            </p:cNvPr>
            <p:cNvSpPr/>
            <p:nvPr/>
          </p:nvSpPr>
          <p:spPr>
            <a:xfrm>
              <a:off x="7136475" y="9542200"/>
              <a:ext cx="89200" cy="89225"/>
            </a:xfrm>
            <a:custGeom>
              <a:avLst/>
              <a:gdLst/>
              <a:ahLst/>
              <a:cxnLst/>
              <a:rect l="l" t="t" r="r" b="b"/>
              <a:pathLst>
                <a:path w="3568" h="3569" extrusionOk="0">
                  <a:moveTo>
                    <a:pt x="1850" y="1"/>
                  </a:moveTo>
                  <a:lnTo>
                    <a:pt x="1057" y="133"/>
                  </a:lnTo>
                  <a:lnTo>
                    <a:pt x="529" y="529"/>
                  </a:lnTo>
                  <a:lnTo>
                    <a:pt x="132" y="1058"/>
                  </a:lnTo>
                  <a:lnTo>
                    <a:pt x="0" y="1718"/>
                  </a:lnTo>
                  <a:lnTo>
                    <a:pt x="132" y="2379"/>
                  </a:lnTo>
                  <a:lnTo>
                    <a:pt x="529" y="3040"/>
                  </a:lnTo>
                  <a:lnTo>
                    <a:pt x="1057" y="3436"/>
                  </a:lnTo>
                  <a:lnTo>
                    <a:pt x="1850" y="3568"/>
                  </a:lnTo>
                  <a:lnTo>
                    <a:pt x="2511" y="3436"/>
                  </a:lnTo>
                  <a:lnTo>
                    <a:pt x="3039" y="3040"/>
                  </a:lnTo>
                  <a:lnTo>
                    <a:pt x="3436" y="2379"/>
                  </a:lnTo>
                  <a:lnTo>
                    <a:pt x="3568" y="1718"/>
                  </a:lnTo>
                  <a:lnTo>
                    <a:pt x="3436" y="1058"/>
                  </a:lnTo>
                  <a:lnTo>
                    <a:pt x="3039" y="529"/>
                  </a:lnTo>
                  <a:lnTo>
                    <a:pt x="2511" y="133"/>
                  </a:lnTo>
                  <a:lnTo>
                    <a:pt x="185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087;p64">
              <a:extLst>
                <a:ext uri="{FF2B5EF4-FFF2-40B4-BE49-F238E27FC236}">
                  <a16:creationId xmlns:a16="http://schemas.microsoft.com/office/drawing/2014/main" id="{326BD335-B3D6-BB51-5E01-7484981BF1BD}"/>
                </a:ext>
              </a:extLst>
            </p:cNvPr>
            <p:cNvSpPr/>
            <p:nvPr/>
          </p:nvSpPr>
          <p:spPr>
            <a:xfrm>
              <a:off x="5854850" y="9614875"/>
              <a:ext cx="1493050" cy="1351000"/>
            </a:xfrm>
            <a:custGeom>
              <a:avLst/>
              <a:gdLst/>
              <a:ahLst/>
              <a:cxnLst/>
              <a:rect l="l" t="t" r="r" b="b"/>
              <a:pathLst>
                <a:path w="59722" h="54040" extrusionOk="0">
                  <a:moveTo>
                    <a:pt x="397" y="1"/>
                  </a:moveTo>
                  <a:lnTo>
                    <a:pt x="265" y="133"/>
                  </a:lnTo>
                  <a:lnTo>
                    <a:pt x="133" y="265"/>
                  </a:lnTo>
                  <a:lnTo>
                    <a:pt x="1" y="529"/>
                  </a:lnTo>
                  <a:lnTo>
                    <a:pt x="1" y="53511"/>
                  </a:lnTo>
                  <a:lnTo>
                    <a:pt x="133" y="53643"/>
                  </a:lnTo>
                  <a:lnTo>
                    <a:pt x="265" y="53908"/>
                  </a:lnTo>
                  <a:lnTo>
                    <a:pt x="397" y="54040"/>
                  </a:lnTo>
                  <a:lnTo>
                    <a:pt x="59457" y="54040"/>
                  </a:lnTo>
                  <a:lnTo>
                    <a:pt x="59589" y="53908"/>
                  </a:lnTo>
                  <a:lnTo>
                    <a:pt x="59721" y="53643"/>
                  </a:lnTo>
                  <a:lnTo>
                    <a:pt x="59721" y="53511"/>
                  </a:lnTo>
                  <a:lnTo>
                    <a:pt x="59721" y="53247"/>
                  </a:lnTo>
                  <a:lnTo>
                    <a:pt x="59589" y="53115"/>
                  </a:lnTo>
                  <a:lnTo>
                    <a:pt x="59457" y="52983"/>
                  </a:lnTo>
                  <a:lnTo>
                    <a:pt x="1058" y="52983"/>
                  </a:lnTo>
                  <a:lnTo>
                    <a:pt x="1058" y="529"/>
                  </a:lnTo>
                  <a:lnTo>
                    <a:pt x="1058" y="265"/>
                  </a:lnTo>
                  <a:lnTo>
                    <a:pt x="926" y="133"/>
                  </a:lnTo>
                  <a:lnTo>
                    <a:pt x="7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088;p64">
              <a:extLst>
                <a:ext uri="{FF2B5EF4-FFF2-40B4-BE49-F238E27FC236}">
                  <a16:creationId xmlns:a16="http://schemas.microsoft.com/office/drawing/2014/main" id="{FA6F5795-7327-EB01-75A5-103224DF39C7}"/>
                </a:ext>
              </a:extLst>
            </p:cNvPr>
            <p:cNvSpPr/>
            <p:nvPr/>
          </p:nvSpPr>
          <p:spPr>
            <a:xfrm>
              <a:off x="5887900" y="9644600"/>
              <a:ext cx="1453400" cy="9950"/>
            </a:xfrm>
            <a:custGeom>
              <a:avLst/>
              <a:gdLst/>
              <a:ahLst/>
              <a:cxnLst/>
              <a:rect l="l" t="t" r="r" b="b"/>
              <a:pathLst>
                <a:path w="58136" h="398" extrusionOk="0">
                  <a:moveTo>
                    <a:pt x="0" y="1"/>
                  </a:moveTo>
                  <a:lnTo>
                    <a:pt x="0" y="397"/>
                  </a:lnTo>
                  <a:lnTo>
                    <a:pt x="1057" y="397"/>
                  </a:lnTo>
                  <a:lnTo>
                    <a:pt x="1057" y="1"/>
                  </a:lnTo>
                  <a:close/>
                  <a:moveTo>
                    <a:pt x="2114" y="1"/>
                  </a:moveTo>
                  <a:lnTo>
                    <a:pt x="2114" y="397"/>
                  </a:lnTo>
                  <a:lnTo>
                    <a:pt x="3171" y="397"/>
                  </a:lnTo>
                  <a:lnTo>
                    <a:pt x="3171" y="1"/>
                  </a:lnTo>
                  <a:close/>
                  <a:moveTo>
                    <a:pt x="4228" y="1"/>
                  </a:moveTo>
                  <a:lnTo>
                    <a:pt x="4228" y="397"/>
                  </a:lnTo>
                  <a:lnTo>
                    <a:pt x="5285" y="397"/>
                  </a:lnTo>
                  <a:lnTo>
                    <a:pt x="5285" y="1"/>
                  </a:lnTo>
                  <a:close/>
                  <a:moveTo>
                    <a:pt x="6342" y="1"/>
                  </a:moveTo>
                  <a:lnTo>
                    <a:pt x="6342" y="397"/>
                  </a:lnTo>
                  <a:lnTo>
                    <a:pt x="7399" y="397"/>
                  </a:lnTo>
                  <a:lnTo>
                    <a:pt x="7399" y="1"/>
                  </a:lnTo>
                  <a:close/>
                  <a:moveTo>
                    <a:pt x="8456" y="1"/>
                  </a:moveTo>
                  <a:lnTo>
                    <a:pt x="8456" y="397"/>
                  </a:lnTo>
                  <a:lnTo>
                    <a:pt x="9513" y="397"/>
                  </a:lnTo>
                  <a:lnTo>
                    <a:pt x="9513" y="1"/>
                  </a:lnTo>
                  <a:close/>
                  <a:moveTo>
                    <a:pt x="10570" y="1"/>
                  </a:moveTo>
                  <a:lnTo>
                    <a:pt x="10570" y="397"/>
                  </a:lnTo>
                  <a:lnTo>
                    <a:pt x="11627" y="397"/>
                  </a:lnTo>
                  <a:lnTo>
                    <a:pt x="11627" y="1"/>
                  </a:lnTo>
                  <a:close/>
                  <a:moveTo>
                    <a:pt x="12684" y="1"/>
                  </a:moveTo>
                  <a:lnTo>
                    <a:pt x="12684" y="397"/>
                  </a:lnTo>
                  <a:lnTo>
                    <a:pt x="13741" y="397"/>
                  </a:lnTo>
                  <a:lnTo>
                    <a:pt x="13741" y="1"/>
                  </a:lnTo>
                  <a:close/>
                  <a:moveTo>
                    <a:pt x="14798" y="1"/>
                  </a:moveTo>
                  <a:lnTo>
                    <a:pt x="14798" y="397"/>
                  </a:lnTo>
                  <a:lnTo>
                    <a:pt x="15855" y="397"/>
                  </a:lnTo>
                  <a:lnTo>
                    <a:pt x="15855" y="1"/>
                  </a:lnTo>
                  <a:close/>
                  <a:moveTo>
                    <a:pt x="16912" y="1"/>
                  </a:moveTo>
                  <a:lnTo>
                    <a:pt x="16912" y="397"/>
                  </a:lnTo>
                  <a:lnTo>
                    <a:pt x="17969" y="397"/>
                  </a:lnTo>
                  <a:lnTo>
                    <a:pt x="17969" y="1"/>
                  </a:lnTo>
                  <a:close/>
                  <a:moveTo>
                    <a:pt x="19026" y="1"/>
                  </a:moveTo>
                  <a:lnTo>
                    <a:pt x="19026" y="397"/>
                  </a:lnTo>
                  <a:lnTo>
                    <a:pt x="20083" y="397"/>
                  </a:lnTo>
                  <a:lnTo>
                    <a:pt x="20083" y="1"/>
                  </a:lnTo>
                  <a:close/>
                  <a:moveTo>
                    <a:pt x="21140" y="1"/>
                  </a:moveTo>
                  <a:lnTo>
                    <a:pt x="21140" y="397"/>
                  </a:lnTo>
                  <a:lnTo>
                    <a:pt x="22197" y="397"/>
                  </a:lnTo>
                  <a:lnTo>
                    <a:pt x="22197" y="1"/>
                  </a:lnTo>
                  <a:close/>
                  <a:moveTo>
                    <a:pt x="23254" y="1"/>
                  </a:moveTo>
                  <a:lnTo>
                    <a:pt x="23254" y="397"/>
                  </a:lnTo>
                  <a:lnTo>
                    <a:pt x="24311" y="397"/>
                  </a:lnTo>
                  <a:lnTo>
                    <a:pt x="24311" y="1"/>
                  </a:lnTo>
                  <a:close/>
                  <a:moveTo>
                    <a:pt x="25368" y="1"/>
                  </a:moveTo>
                  <a:lnTo>
                    <a:pt x="25368" y="397"/>
                  </a:lnTo>
                  <a:lnTo>
                    <a:pt x="26425" y="397"/>
                  </a:lnTo>
                  <a:lnTo>
                    <a:pt x="26425" y="1"/>
                  </a:lnTo>
                  <a:close/>
                  <a:moveTo>
                    <a:pt x="27482" y="1"/>
                  </a:moveTo>
                  <a:lnTo>
                    <a:pt x="27482" y="397"/>
                  </a:lnTo>
                  <a:lnTo>
                    <a:pt x="28539" y="397"/>
                  </a:lnTo>
                  <a:lnTo>
                    <a:pt x="28539" y="1"/>
                  </a:lnTo>
                  <a:close/>
                  <a:moveTo>
                    <a:pt x="29596" y="1"/>
                  </a:moveTo>
                  <a:lnTo>
                    <a:pt x="29596" y="397"/>
                  </a:lnTo>
                  <a:lnTo>
                    <a:pt x="30653" y="397"/>
                  </a:lnTo>
                  <a:lnTo>
                    <a:pt x="30653" y="1"/>
                  </a:lnTo>
                  <a:close/>
                  <a:moveTo>
                    <a:pt x="31710" y="1"/>
                  </a:moveTo>
                  <a:lnTo>
                    <a:pt x="31710" y="397"/>
                  </a:lnTo>
                  <a:lnTo>
                    <a:pt x="32767" y="397"/>
                  </a:lnTo>
                  <a:lnTo>
                    <a:pt x="32767" y="1"/>
                  </a:lnTo>
                  <a:close/>
                  <a:moveTo>
                    <a:pt x="33824" y="1"/>
                  </a:moveTo>
                  <a:lnTo>
                    <a:pt x="33824" y="397"/>
                  </a:lnTo>
                  <a:lnTo>
                    <a:pt x="34881" y="397"/>
                  </a:lnTo>
                  <a:lnTo>
                    <a:pt x="34881" y="1"/>
                  </a:lnTo>
                  <a:close/>
                  <a:moveTo>
                    <a:pt x="35938" y="1"/>
                  </a:moveTo>
                  <a:lnTo>
                    <a:pt x="35938" y="397"/>
                  </a:lnTo>
                  <a:lnTo>
                    <a:pt x="36995" y="397"/>
                  </a:lnTo>
                  <a:lnTo>
                    <a:pt x="36995" y="1"/>
                  </a:lnTo>
                  <a:close/>
                  <a:moveTo>
                    <a:pt x="38052" y="1"/>
                  </a:moveTo>
                  <a:lnTo>
                    <a:pt x="38052" y="397"/>
                  </a:lnTo>
                  <a:lnTo>
                    <a:pt x="39109" y="397"/>
                  </a:lnTo>
                  <a:lnTo>
                    <a:pt x="39109" y="1"/>
                  </a:lnTo>
                  <a:close/>
                  <a:moveTo>
                    <a:pt x="40166" y="1"/>
                  </a:moveTo>
                  <a:lnTo>
                    <a:pt x="40166" y="397"/>
                  </a:lnTo>
                  <a:lnTo>
                    <a:pt x="41223" y="397"/>
                  </a:lnTo>
                  <a:lnTo>
                    <a:pt x="41223" y="1"/>
                  </a:lnTo>
                  <a:close/>
                  <a:moveTo>
                    <a:pt x="42280" y="1"/>
                  </a:moveTo>
                  <a:lnTo>
                    <a:pt x="42280" y="397"/>
                  </a:lnTo>
                  <a:lnTo>
                    <a:pt x="43337" y="397"/>
                  </a:lnTo>
                  <a:lnTo>
                    <a:pt x="43337" y="1"/>
                  </a:lnTo>
                  <a:close/>
                  <a:moveTo>
                    <a:pt x="44394" y="1"/>
                  </a:moveTo>
                  <a:lnTo>
                    <a:pt x="44394" y="397"/>
                  </a:lnTo>
                  <a:lnTo>
                    <a:pt x="45451" y="397"/>
                  </a:lnTo>
                  <a:lnTo>
                    <a:pt x="45451" y="1"/>
                  </a:lnTo>
                  <a:close/>
                  <a:moveTo>
                    <a:pt x="46508" y="1"/>
                  </a:moveTo>
                  <a:lnTo>
                    <a:pt x="46508" y="397"/>
                  </a:lnTo>
                  <a:lnTo>
                    <a:pt x="47565" y="397"/>
                  </a:lnTo>
                  <a:lnTo>
                    <a:pt x="47565" y="1"/>
                  </a:lnTo>
                  <a:close/>
                  <a:moveTo>
                    <a:pt x="48622" y="1"/>
                  </a:moveTo>
                  <a:lnTo>
                    <a:pt x="48622" y="397"/>
                  </a:lnTo>
                  <a:lnTo>
                    <a:pt x="49679" y="397"/>
                  </a:lnTo>
                  <a:lnTo>
                    <a:pt x="49679" y="1"/>
                  </a:lnTo>
                  <a:close/>
                  <a:moveTo>
                    <a:pt x="50736" y="1"/>
                  </a:moveTo>
                  <a:lnTo>
                    <a:pt x="50736" y="397"/>
                  </a:lnTo>
                  <a:lnTo>
                    <a:pt x="51793" y="397"/>
                  </a:lnTo>
                  <a:lnTo>
                    <a:pt x="51793" y="1"/>
                  </a:lnTo>
                  <a:close/>
                  <a:moveTo>
                    <a:pt x="52850" y="1"/>
                  </a:moveTo>
                  <a:lnTo>
                    <a:pt x="52850" y="397"/>
                  </a:lnTo>
                  <a:lnTo>
                    <a:pt x="53907" y="397"/>
                  </a:lnTo>
                  <a:lnTo>
                    <a:pt x="53907" y="1"/>
                  </a:lnTo>
                  <a:close/>
                  <a:moveTo>
                    <a:pt x="54964" y="1"/>
                  </a:moveTo>
                  <a:lnTo>
                    <a:pt x="54964" y="397"/>
                  </a:lnTo>
                  <a:lnTo>
                    <a:pt x="56021" y="397"/>
                  </a:lnTo>
                  <a:lnTo>
                    <a:pt x="56021" y="1"/>
                  </a:lnTo>
                  <a:close/>
                  <a:moveTo>
                    <a:pt x="57078" y="1"/>
                  </a:moveTo>
                  <a:lnTo>
                    <a:pt x="57078" y="397"/>
                  </a:lnTo>
                  <a:lnTo>
                    <a:pt x="58135" y="397"/>
                  </a:lnTo>
                  <a:lnTo>
                    <a:pt x="5813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089;p64">
              <a:extLst>
                <a:ext uri="{FF2B5EF4-FFF2-40B4-BE49-F238E27FC236}">
                  <a16:creationId xmlns:a16="http://schemas.microsoft.com/office/drawing/2014/main" id="{284C73E5-7323-E6D7-5ACA-A7D6B338612E}"/>
                </a:ext>
              </a:extLst>
            </p:cNvPr>
            <p:cNvSpPr/>
            <p:nvPr/>
          </p:nvSpPr>
          <p:spPr>
            <a:xfrm>
              <a:off x="5887900" y="9882425"/>
              <a:ext cx="1453400" cy="9950"/>
            </a:xfrm>
            <a:custGeom>
              <a:avLst/>
              <a:gdLst/>
              <a:ahLst/>
              <a:cxnLst/>
              <a:rect l="l" t="t" r="r" b="b"/>
              <a:pathLst>
                <a:path w="58136" h="398" extrusionOk="0">
                  <a:moveTo>
                    <a:pt x="0" y="1"/>
                  </a:moveTo>
                  <a:lnTo>
                    <a:pt x="0" y="397"/>
                  </a:lnTo>
                  <a:lnTo>
                    <a:pt x="1057" y="397"/>
                  </a:lnTo>
                  <a:lnTo>
                    <a:pt x="1057" y="1"/>
                  </a:lnTo>
                  <a:close/>
                  <a:moveTo>
                    <a:pt x="2114" y="1"/>
                  </a:moveTo>
                  <a:lnTo>
                    <a:pt x="2114" y="397"/>
                  </a:lnTo>
                  <a:lnTo>
                    <a:pt x="3171" y="397"/>
                  </a:lnTo>
                  <a:lnTo>
                    <a:pt x="3171" y="1"/>
                  </a:lnTo>
                  <a:close/>
                  <a:moveTo>
                    <a:pt x="4228" y="1"/>
                  </a:moveTo>
                  <a:lnTo>
                    <a:pt x="4228" y="397"/>
                  </a:lnTo>
                  <a:lnTo>
                    <a:pt x="5285" y="397"/>
                  </a:lnTo>
                  <a:lnTo>
                    <a:pt x="5285" y="1"/>
                  </a:lnTo>
                  <a:close/>
                  <a:moveTo>
                    <a:pt x="6342" y="1"/>
                  </a:moveTo>
                  <a:lnTo>
                    <a:pt x="6342" y="397"/>
                  </a:lnTo>
                  <a:lnTo>
                    <a:pt x="7399" y="397"/>
                  </a:lnTo>
                  <a:lnTo>
                    <a:pt x="7399" y="1"/>
                  </a:lnTo>
                  <a:close/>
                  <a:moveTo>
                    <a:pt x="8456" y="1"/>
                  </a:moveTo>
                  <a:lnTo>
                    <a:pt x="8456" y="397"/>
                  </a:lnTo>
                  <a:lnTo>
                    <a:pt x="9513" y="397"/>
                  </a:lnTo>
                  <a:lnTo>
                    <a:pt x="9513" y="1"/>
                  </a:lnTo>
                  <a:close/>
                  <a:moveTo>
                    <a:pt x="10570" y="1"/>
                  </a:moveTo>
                  <a:lnTo>
                    <a:pt x="10570" y="397"/>
                  </a:lnTo>
                  <a:lnTo>
                    <a:pt x="11627" y="397"/>
                  </a:lnTo>
                  <a:lnTo>
                    <a:pt x="11627" y="1"/>
                  </a:lnTo>
                  <a:close/>
                  <a:moveTo>
                    <a:pt x="12684" y="1"/>
                  </a:moveTo>
                  <a:lnTo>
                    <a:pt x="12684" y="397"/>
                  </a:lnTo>
                  <a:lnTo>
                    <a:pt x="13741" y="397"/>
                  </a:lnTo>
                  <a:lnTo>
                    <a:pt x="13741" y="1"/>
                  </a:lnTo>
                  <a:close/>
                  <a:moveTo>
                    <a:pt x="14798" y="1"/>
                  </a:moveTo>
                  <a:lnTo>
                    <a:pt x="14798" y="397"/>
                  </a:lnTo>
                  <a:lnTo>
                    <a:pt x="15855" y="397"/>
                  </a:lnTo>
                  <a:lnTo>
                    <a:pt x="15855" y="1"/>
                  </a:lnTo>
                  <a:close/>
                  <a:moveTo>
                    <a:pt x="16912" y="1"/>
                  </a:moveTo>
                  <a:lnTo>
                    <a:pt x="16912" y="397"/>
                  </a:lnTo>
                  <a:lnTo>
                    <a:pt x="17969" y="397"/>
                  </a:lnTo>
                  <a:lnTo>
                    <a:pt x="17969" y="1"/>
                  </a:lnTo>
                  <a:close/>
                  <a:moveTo>
                    <a:pt x="19026" y="1"/>
                  </a:moveTo>
                  <a:lnTo>
                    <a:pt x="19026" y="397"/>
                  </a:lnTo>
                  <a:lnTo>
                    <a:pt x="20083" y="397"/>
                  </a:lnTo>
                  <a:lnTo>
                    <a:pt x="20083" y="1"/>
                  </a:lnTo>
                  <a:close/>
                  <a:moveTo>
                    <a:pt x="21140" y="1"/>
                  </a:moveTo>
                  <a:lnTo>
                    <a:pt x="21140" y="397"/>
                  </a:lnTo>
                  <a:lnTo>
                    <a:pt x="22197" y="397"/>
                  </a:lnTo>
                  <a:lnTo>
                    <a:pt x="22197" y="1"/>
                  </a:lnTo>
                  <a:close/>
                  <a:moveTo>
                    <a:pt x="23254" y="1"/>
                  </a:moveTo>
                  <a:lnTo>
                    <a:pt x="23254" y="397"/>
                  </a:lnTo>
                  <a:lnTo>
                    <a:pt x="24311" y="397"/>
                  </a:lnTo>
                  <a:lnTo>
                    <a:pt x="24311" y="1"/>
                  </a:lnTo>
                  <a:close/>
                  <a:moveTo>
                    <a:pt x="25368" y="1"/>
                  </a:moveTo>
                  <a:lnTo>
                    <a:pt x="25368" y="397"/>
                  </a:lnTo>
                  <a:lnTo>
                    <a:pt x="26425" y="397"/>
                  </a:lnTo>
                  <a:lnTo>
                    <a:pt x="26425" y="1"/>
                  </a:lnTo>
                  <a:close/>
                  <a:moveTo>
                    <a:pt x="27482" y="1"/>
                  </a:moveTo>
                  <a:lnTo>
                    <a:pt x="27482" y="397"/>
                  </a:lnTo>
                  <a:lnTo>
                    <a:pt x="28539" y="397"/>
                  </a:lnTo>
                  <a:lnTo>
                    <a:pt x="28539" y="1"/>
                  </a:lnTo>
                  <a:close/>
                  <a:moveTo>
                    <a:pt x="29596" y="1"/>
                  </a:moveTo>
                  <a:lnTo>
                    <a:pt x="29596" y="397"/>
                  </a:lnTo>
                  <a:lnTo>
                    <a:pt x="30653" y="397"/>
                  </a:lnTo>
                  <a:lnTo>
                    <a:pt x="30653" y="1"/>
                  </a:lnTo>
                  <a:close/>
                  <a:moveTo>
                    <a:pt x="31710" y="1"/>
                  </a:moveTo>
                  <a:lnTo>
                    <a:pt x="31710" y="397"/>
                  </a:lnTo>
                  <a:lnTo>
                    <a:pt x="32767" y="397"/>
                  </a:lnTo>
                  <a:lnTo>
                    <a:pt x="32767" y="1"/>
                  </a:lnTo>
                  <a:close/>
                  <a:moveTo>
                    <a:pt x="33824" y="1"/>
                  </a:moveTo>
                  <a:lnTo>
                    <a:pt x="33824" y="397"/>
                  </a:lnTo>
                  <a:lnTo>
                    <a:pt x="34881" y="397"/>
                  </a:lnTo>
                  <a:lnTo>
                    <a:pt x="34881" y="1"/>
                  </a:lnTo>
                  <a:close/>
                  <a:moveTo>
                    <a:pt x="35938" y="1"/>
                  </a:moveTo>
                  <a:lnTo>
                    <a:pt x="35938" y="397"/>
                  </a:lnTo>
                  <a:lnTo>
                    <a:pt x="36995" y="397"/>
                  </a:lnTo>
                  <a:lnTo>
                    <a:pt x="36995" y="1"/>
                  </a:lnTo>
                  <a:close/>
                  <a:moveTo>
                    <a:pt x="38052" y="1"/>
                  </a:moveTo>
                  <a:lnTo>
                    <a:pt x="38052" y="397"/>
                  </a:lnTo>
                  <a:lnTo>
                    <a:pt x="39109" y="397"/>
                  </a:lnTo>
                  <a:lnTo>
                    <a:pt x="39109" y="1"/>
                  </a:lnTo>
                  <a:close/>
                  <a:moveTo>
                    <a:pt x="40166" y="1"/>
                  </a:moveTo>
                  <a:lnTo>
                    <a:pt x="40166" y="397"/>
                  </a:lnTo>
                  <a:lnTo>
                    <a:pt x="41223" y="397"/>
                  </a:lnTo>
                  <a:lnTo>
                    <a:pt x="41223" y="1"/>
                  </a:lnTo>
                  <a:close/>
                  <a:moveTo>
                    <a:pt x="42280" y="1"/>
                  </a:moveTo>
                  <a:lnTo>
                    <a:pt x="42280" y="397"/>
                  </a:lnTo>
                  <a:lnTo>
                    <a:pt x="43337" y="397"/>
                  </a:lnTo>
                  <a:lnTo>
                    <a:pt x="43337" y="1"/>
                  </a:lnTo>
                  <a:close/>
                  <a:moveTo>
                    <a:pt x="44394" y="1"/>
                  </a:moveTo>
                  <a:lnTo>
                    <a:pt x="44394" y="397"/>
                  </a:lnTo>
                  <a:lnTo>
                    <a:pt x="45451" y="397"/>
                  </a:lnTo>
                  <a:lnTo>
                    <a:pt x="45451" y="1"/>
                  </a:lnTo>
                  <a:close/>
                  <a:moveTo>
                    <a:pt x="46508" y="1"/>
                  </a:moveTo>
                  <a:lnTo>
                    <a:pt x="46508" y="397"/>
                  </a:lnTo>
                  <a:lnTo>
                    <a:pt x="47565" y="397"/>
                  </a:lnTo>
                  <a:lnTo>
                    <a:pt x="47565" y="1"/>
                  </a:lnTo>
                  <a:close/>
                  <a:moveTo>
                    <a:pt x="48622" y="1"/>
                  </a:moveTo>
                  <a:lnTo>
                    <a:pt x="48622" y="397"/>
                  </a:lnTo>
                  <a:lnTo>
                    <a:pt x="49679" y="397"/>
                  </a:lnTo>
                  <a:lnTo>
                    <a:pt x="49679" y="1"/>
                  </a:lnTo>
                  <a:close/>
                  <a:moveTo>
                    <a:pt x="50736" y="1"/>
                  </a:moveTo>
                  <a:lnTo>
                    <a:pt x="50736" y="397"/>
                  </a:lnTo>
                  <a:lnTo>
                    <a:pt x="51793" y="397"/>
                  </a:lnTo>
                  <a:lnTo>
                    <a:pt x="51793" y="1"/>
                  </a:lnTo>
                  <a:close/>
                  <a:moveTo>
                    <a:pt x="52850" y="1"/>
                  </a:moveTo>
                  <a:lnTo>
                    <a:pt x="52850" y="397"/>
                  </a:lnTo>
                  <a:lnTo>
                    <a:pt x="53907" y="397"/>
                  </a:lnTo>
                  <a:lnTo>
                    <a:pt x="53907" y="1"/>
                  </a:lnTo>
                  <a:close/>
                  <a:moveTo>
                    <a:pt x="54964" y="1"/>
                  </a:moveTo>
                  <a:lnTo>
                    <a:pt x="54964" y="397"/>
                  </a:lnTo>
                  <a:lnTo>
                    <a:pt x="56021" y="397"/>
                  </a:lnTo>
                  <a:lnTo>
                    <a:pt x="56021" y="1"/>
                  </a:lnTo>
                  <a:close/>
                  <a:moveTo>
                    <a:pt x="57078" y="1"/>
                  </a:moveTo>
                  <a:lnTo>
                    <a:pt x="57078" y="397"/>
                  </a:lnTo>
                  <a:lnTo>
                    <a:pt x="58135" y="397"/>
                  </a:lnTo>
                  <a:lnTo>
                    <a:pt x="5813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090;p64">
              <a:extLst>
                <a:ext uri="{FF2B5EF4-FFF2-40B4-BE49-F238E27FC236}">
                  <a16:creationId xmlns:a16="http://schemas.microsoft.com/office/drawing/2014/main" id="{733F85D9-ABA2-130A-33F0-8BC715CC7B8C}"/>
                </a:ext>
              </a:extLst>
            </p:cNvPr>
            <p:cNvSpPr/>
            <p:nvPr/>
          </p:nvSpPr>
          <p:spPr>
            <a:xfrm>
              <a:off x="5887900" y="10116950"/>
              <a:ext cx="1453400" cy="9925"/>
            </a:xfrm>
            <a:custGeom>
              <a:avLst/>
              <a:gdLst/>
              <a:ahLst/>
              <a:cxnLst/>
              <a:rect l="l" t="t" r="r" b="b"/>
              <a:pathLst>
                <a:path w="58136" h="397" extrusionOk="0">
                  <a:moveTo>
                    <a:pt x="0" y="1"/>
                  </a:moveTo>
                  <a:lnTo>
                    <a:pt x="0" y="397"/>
                  </a:lnTo>
                  <a:lnTo>
                    <a:pt x="1057" y="397"/>
                  </a:lnTo>
                  <a:lnTo>
                    <a:pt x="1057" y="1"/>
                  </a:lnTo>
                  <a:close/>
                  <a:moveTo>
                    <a:pt x="2114" y="1"/>
                  </a:moveTo>
                  <a:lnTo>
                    <a:pt x="2114" y="397"/>
                  </a:lnTo>
                  <a:lnTo>
                    <a:pt x="3171" y="397"/>
                  </a:lnTo>
                  <a:lnTo>
                    <a:pt x="3171" y="1"/>
                  </a:lnTo>
                  <a:close/>
                  <a:moveTo>
                    <a:pt x="4228" y="1"/>
                  </a:moveTo>
                  <a:lnTo>
                    <a:pt x="4228" y="397"/>
                  </a:lnTo>
                  <a:lnTo>
                    <a:pt x="5285" y="397"/>
                  </a:lnTo>
                  <a:lnTo>
                    <a:pt x="5285" y="1"/>
                  </a:lnTo>
                  <a:close/>
                  <a:moveTo>
                    <a:pt x="6342" y="1"/>
                  </a:moveTo>
                  <a:lnTo>
                    <a:pt x="6342" y="397"/>
                  </a:lnTo>
                  <a:lnTo>
                    <a:pt x="7399" y="397"/>
                  </a:lnTo>
                  <a:lnTo>
                    <a:pt x="7399" y="1"/>
                  </a:lnTo>
                  <a:close/>
                  <a:moveTo>
                    <a:pt x="8456" y="1"/>
                  </a:moveTo>
                  <a:lnTo>
                    <a:pt x="8456" y="397"/>
                  </a:lnTo>
                  <a:lnTo>
                    <a:pt x="9513" y="397"/>
                  </a:lnTo>
                  <a:lnTo>
                    <a:pt x="9513" y="1"/>
                  </a:lnTo>
                  <a:close/>
                  <a:moveTo>
                    <a:pt x="10570" y="1"/>
                  </a:moveTo>
                  <a:lnTo>
                    <a:pt x="10570" y="397"/>
                  </a:lnTo>
                  <a:lnTo>
                    <a:pt x="11627" y="397"/>
                  </a:lnTo>
                  <a:lnTo>
                    <a:pt x="11627" y="1"/>
                  </a:lnTo>
                  <a:close/>
                  <a:moveTo>
                    <a:pt x="12684" y="1"/>
                  </a:moveTo>
                  <a:lnTo>
                    <a:pt x="12684" y="397"/>
                  </a:lnTo>
                  <a:lnTo>
                    <a:pt x="13741" y="397"/>
                  </a:lnTo>
                  <a:lnTo>
                    <a:pt x="13741" y="1"/>
                  </a:lnTo>
                  <a:close/>
                  <a:moveTo>
                    <a:pt x="14798" y="1"/>
                  </a:moveTo>
                  <a:lnTo>
                    <a:pt x="14798" y="397"/>
                  </a:lnTo>
                  <a:lnTo>
                    <a:pt x="15855" y="397"/>
                  </a:lnTo>
                  <a:lnTo>
                    <a:pt x="15855" y="1"/>
                  </a:lnTo>
                  <a:close/>
                  <a:moveTo>
                    <a:pt x="16912" y="1"/>
                  </a:moveTo>
                  <a:lnTo>
                    <a:pt x="16912" y="397"/>
                  </a:lnTo>
                  <a:lnTo>
                    <a:pt x="17969" y="397"/>
                  </a:lnTo>
                  <a:lnTo>
                    <a:pt x="17969" y="1"/>
                  </a:lnTo>
                  <a:close/>
                  <a:moveTo>
                    <a:pt x="19026" y="1"/>
                  </a:moveTo>
                  <a:lnTo>
                    <a:pt x="19026" y="397"/>
                  </a:lnTo>
                  <a:lnTo>
                    <a:pt x="20083" y="397"/>
                  </a:lnTo>
                  <a:lnTo>
                    <a:pt x="20083" y="1"/>
                  </a:lnTo>
                  <a:close/>
                  <a:moveTo>
                    <a:pt x="21140" y="1"/>
                  </a:moveTo>
                  <a:lnTo>
                    <a:pt x="21140" y="397"/>
                  </a:lnTo>
                  <a:lnTo>
                    <a:pt x="22197" y="397"/>
                  </a:lnTo>
                  <a:lnTo>
                    <a:pt x="22197" y="1"/>
                  </a:lnTo>
                  <a:close/>
                  <a:moveTo>
                    <a:pt x="23254" y="1"/>
                  </a:moveTo>
                  <a:lnTo>
                    <a:pt x="23254" y="397"/>
                  </a:lnTo>
                  <a:lnTo>
                    <a:pt x="24311" y="397"/>
                  </a:lnTo>
                  <a:lnTo>
                    <a:pt x="24311" y="1"/>
                  </a:lnTo>
                  <a:close/>
                  <a:moveTo>
                    <a:pt x="25368" y="1"/>
                  </a:moveTo>
                  <a:lnTo>
                    <a:pt x="25368" y="397"/>
                  </a:lnTo>
                  <a:lnTo>
                    <a:pt x="26425" y="397"/>
                  </a:lnTo>
                  <a:lnTo>
                    <a:pt x="26425" y="1"/>
                  </a:lnTo>
                  <a:close/>
                  <a:moveTo>
                    <a:pt x="27482" y="1"/>
                  </a:moveTo>
                  <a:lnTo>
                    <a:pt x="27482" y="397"/>
                  </a:lnTo>
                  <a:lnTo>
                    <a:pt x="28539" y="397"/>
                  </a:lnTo>
                  <a:lnTo>
                    <a:pt x="28539" y="1"/>
                  </a:lnTo>
                  <a:close/>
                  <a:moveTo>
                    <a:pt x="29596" y="1"/>
                  </a:moveTo>
                  <a:lnTo>
                    <a:pt x="29596" y="397"/>
                  </a:lnTo>
                  <a:lnTo>
                    <a:pt x="30653" y="397"/>
                  </a:lnTo>
                  <a:lnTo>
                    <a:pt x="30653" y="1"/>
                  </a:lnTo>
                  <a:close/>
                  <a:moveTo>
                    <a:pt x="31710" y="1"/>
                  </a:moveTo>
                  <a:lnTo>
                    <a:pt x="31710" y="397"/>
                  </a:lnTo>
                  <a:lnTo>
                    <a:pt x="32767" y="397"/>
                  </a:lnTo>
                  <a:lnTo>
                    <a:pt x="32767" y="1"/>
                  </a:lnTo>
                  <a:close/>
                  <a:moveTo>
                    <a:pt x="33824" y="1"/>
                  </a:moveTo>
                  <a:lnTo>
                    <a:pt x="33824" y="397"/>
                  </a:lnTo>
                  <a:lnTo>
                    <a:pt x="34881" y="397"/>
                  </a:lnTo>
                  <a:lnTo>
                    <a:pt x="34881" y="1"/>
                  </a:lnTo>
                  <a:close/>
                  <a:moveTo>
                    <a:pt x="35938" y="1"/>
                  </a:moveTo>
                  <a:lnTo>
                    <a:pt x="35938" y="397"/>
                  </a:lnTo>
                  <a:lnTo>
                    <a:pt x="36995" y="397"/>
                  </a:lnTo>
                  <a:lnTo>
                    <a:pt x="36995" y="1"/>
                  </a:lnTo>
                  <a:close/>
                  <a:moveTo>
                    <a:pt x="38052" y="1"/>
                  </a:moveTo>
                  <a:lnTo>
                    <a:pt x="38052" y="397"/>
                  </a:lnTo>
                  <a:lnTo>
                    <a:pt x="39109" y="397"/>
                  </a:lnTo>
                  <a:lnTo>
                    <a:pt x="39109" y="1"/>
                  </a:lnTo>
                  <a:close/>
                  <a:moveTo>
                    <a:pt x="40166" y="1"/>
                  </a:moveTo>
                  <a:lnTo>
                    <a:pt x="40166" y="397"/>
                  </a:lnTo>
                  <a:lnTo>
                    <a:pt x="41223" y="397"/>
                  </a:lnTo>
                  <a:lnTo>
                    <a:pt x="41223" y="1"/>
                  </a:lnTo>
                  <a:close/>
                  <a:moveTo>
                    <a:pt x="42280" y="1"/>
                  </a:moveTo>
                  <a:lnTo>
                    <a:pt x="42280" y="397"/>
                  </a:lnTo>
                  <a:lnTo>
                    <a:pt x="43337" y="397"/>
                  </a:lnTo>
                  <a:lnTo>
                    <a:pt x="43337" y="1"/>
                  </a:lnTo>
                  <a:close/>
                  <a:moveTo>
                    <a:pt x="44394" y="1"/>
                  </a:moveTo>
                  <a:lnTo>
                    <a:pt x="44394" y="397"/>
                  </a:lnTo>
                  <a:lnTo>
                    <a:pt x="45451" y="397"/>
                  </a:lnTo>
                  <a:lnTo>
                    <a:pt x="45451" y="1"/>
                  </a:lnTo>
                  <a:close/>
                  <a:moveTo>
                    <a:pt x="46508" y="1"/>
                  </a:moveTo>
                  <a:lnTo>
                    <a:pt x="46508" y="397"/>
                  </a:lnTo>
                  <a:lnTo>
                    <a:pt x="47565" y="397"/>
                  </a:lnTo>
                  <a:lnTo>
                    <a:pt x="47565" y="1"/>
                  </a:lnTo>
                  <a:close/>
                  <a:moveTo>
                    <a:pt x="48622" y="1"/>
                  </a:moveTo>
                  <a:lnTo>
                    <a:pt x="48622" y="397"/>
                  </a:lnTo>
                  <a:lnTo>
                    <a:pt x="49679" y="397"/>
                  </a:lnTo>
                  <a:lnTo>
                    <a:pt x="49679" y="1"/>
                  </a:lnTo>
                  <a:close/>
                  <a:moveTo>
                    <a:pt x="50736" y="1"/>
                  </a:moveTo>
                  <a:lnTo>
                    <a:pt x="50736" y="397"/>
                  </a:lnTo>
                  <a:lnTo>
                    <a:pt x="51793" y="397"/>
                  </a:lnTo>
                  <a:lnTo>
                    <a:pt x="51793" y="1"/>
                  </a:lnTo>
                  <a:close/>
                  <a:moveTo>
                    <a:pt x="52850" y="1"/>
                  </a:moveTo>
                  <a:lnTo>
                    <a:pt x="52850" y="397"/>
                  </a:lnTo>
                  <a:lnTo>
                    <a:pt x="53907" y="397"/>
                  </a:lnTo>
                  <a:lnTo>
                    <a:pt x="53907" y="1"/>
                  </a:lnTo>
                  <a:close/>
                  <a:moveTo>
                    <a:pt x="54964" y="1"/>
                  </a:moveTo>
                  <a:lnTo>
                    <a:pt x="54964" y="397"/>
                  </a:lnTo>
                  <a:lnTo>
                    <a:pt x="56021" y="397"/>
                  </a:lnTo>
                  <a:lnTo>
                    <a:pt x="56021" y="1"/>
                  </a:lnTo>
                  <a:close/>
                  <a:moveTo>
                    <a:pt x="57078" y="1"/>
                  </a:moveTo>
                  <a:lnTo>
                    <a:pt x="57078" y="397"/>
                  </a:lnTo>
                  <a:lnTo>
                    <a:pt x="58135" y="397"/>
                  </a:lnTo>
                  <a:lnTo>
                    <a:pt x="5813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091;p64">
              <a:extLst>
                <a:ext uri="{FF2B5EF4-FFF2-40B4-BE49-F238E27FC236}">
                  <a16:creationId xmlns:a16="http://schemas.microsoft.com/office/drawing/2014/main" id="{D0384169-06F4-B916-09A4-B229C4D58D1E}"/>
                </a:ext>
              </a:extLst>
            </p:cNvPr>
            <p:cNvSpPr/>
            <p:nvPr/>
          </p:nvSpPr>
          <p:spPr>
            <a:xfrm>
              <a:off x="5887900" y="10354775"/>
              <a:ext cx="1453400" cy="9925"/>
            </a:xfrm>
            <a:custGeom>
              <a:avLst/>
              <a:gdLst/>
              <a:ahLst/>
              <a:cxnLst/>
              <a:rect l="l" t="t" r="r" b="b"/>
              <a:pathLst>
                <a:path w="58136" h="397" extrusionOk="0">
                  <a:moveTo>
                    <a:pt x="0" y="1"/>
                  </a:moveTo>
                  <a:lnTo>
                    <a:pt x="0" y="397"/>
                  </a:lnTo>
                  <a:lnTo>
                    <a:pt x="1057" y="397"/>
                  </a:lnTo>
                  <a:lnTo>
                    <a:pt x="1057" y="1"/>
                  </a:lnTo>
                  <a:close/>
                  <a:moveTo>
                    <a:pt x="2114" y="1"/>
                  </a:moveTo>
                  <a:lnTo>
                    <a:pt x="2114" y="397"/>
                  </a:lnTo>
                  <a:lnTo>
                    <a:pt x="3171" y="397"/>
                  </a:lnTo>
                  <a:lnTo>
                    <a:pt x="3171" y="1"/>
                  </a:lnTo>
                  <a:close/>
                  <a:moveTo>
                    <a:pt x="4228" y="1"/>
                  </a:moveTo>
                  <a:lnTo>
                    <a:pt x="4228" y="397"/>
                  </a:lnTo>
                  <a:lnTo>
                    <a:pt x="5285" y="397"/>
                  </a:lnTo>
                  <a:lnTo>
                    <a:pt x="5285" y="1"/>
                  </a:lnTo>
                  <a:close/>
                  <a:moveTo>
                    <a:pt x="6342" y="1"/>
                  </a:moveTo>
                  <a:lnTo>
                    <a:pt x="6342" y="397"/>
                  </a:lnTo>
                  <a:lnTo>
                    <a:pt x="7399" y="397"/>
                  </a:lnTo>
                  <a:lnTo>
                    <a:pt x="7399" y="1"/>
                  </a:lnTo>
                  <a:close/>
                  <a:moveTo>
                    <a:pt x="8456" y="1"/>
                  </a:moveTo>
                  <a:lnTo>
                    <a:pt x="8456" y="397"/>
                  </a:lnTo>
                  <a:lnTo>
                    <a:pt x="9513" y="397"/>
                  </a:lnTo>
                  <a:lnTo>
                    <a:pt x="9513" y="1"/>
                  </a:lnTo>
                  <a:close/>
                  <a:moveTo>
                    <a:pt x="10570" y="1"/>
                  </a:moveTo>
                  <a:lnTo>
                    <a:pt x="10570" y="397"/>
                  </a:lnTo>
                  <a:lnTo>
                    <a:pt x="11627" y="397"/>
                  </a:lnTo>
                  <a:lnTo>
                    <a:pt x="11627" y="1"/>
                  </a:lnTo>
                  <a:close/>
                  <a:moveTo>
                    <a:pt x="12684" y="1"/>
                  </a:moveTo>
                  <a:lnTo>
                    <a:pt x="12684" y="397"/>
                  </a:lnTo>
                  <a:lnTo>
                    <a:pt x="13741" y="397"/>
                  </a:lnTo>
                  <a:lnTo>
                    <a:pt x="13741" y="1"/>
                  </a:lnTo>
                  <a:close/>
                  <a:moveTo>
                    <a:pt x="14798" y="1"/>
                  </a:moveTo>
                  <a:lnTo>
                    <a:pt x="14798" y="397"/>
                  </a:lnTo>
                  <a:lnTo>
                    <a:pt x="15855" y="397"/>
                  </a:lnTo>
                  <a:lnTo>
                    <a:pt x="15855" y="1"/>
                  </a:lnTo>
                  <a:close/>
                  <a:moveTo>
                    <a:pt x="16912" y="1"/>
                  </a:moveTo>
                  <a:lnTo>
                    <a:pt x="16912" y="397"/>
                  </a:lnTo>
                  <a:lnTo>
                    <a:pt x="17969" y="397"/>
                  </a:lnTo>
                  <a:lnTo>
                    <a:pt x="17969" y="1"/>
                  </a:lnTo>
                  <a:close/>
                  <a:moveTo>
                    <a:pt x="19026" y="1"/>
                  </a:moveTo>
                  <a:lnTo>
                    <a:pt x="19026" y="397"/>
                  </a:lnTo>
                  <a:lnTo>
                    <a:pt x="20083" y="397"/>
                  </a:lnTo>
                  <a:lnTo>
                    <a:pt x="20083" y="1"/>
                  </a:lnTo>
                  <a:close/>
                  <a:moveTo>
                    <a:pt x="21140" y="1"/>
                  </a:moveTo>
                  <a:lnTo>
                    <a:pt x="21140" y="397"/>
                  </a:lnTo>
                  <a:lnTo>
                    <a:pt x="22197" y="397"/>
                  </a:lnTo>
                  <a:lnTo>
                    <a:pt x="22197" y="1"/>
                  </a:lnTo>
                  <a:close/>
                  <a:moveTo>
                    <a:pt x="23254" y="1"/>
                  </a:moveTo>
                  <a:lnTo>
                    <a:pt x="23254" y="397"/>
                  </a:lnTo>
                  <a:lnTo>
                    <a:pt x="24311" y="397"/>
                  </a:lnTo>
                  <a:lnTo>
                    <a:pt x="24311" y="1"/>
                  </a:lnTo>
                  <a:close/>
                  <a:moveTo>
                    <a:pt x="25368" y="1"/>
                  </a:moveTo>
                  <a:lnTo>
                    <a:pt x="25368" y="397"/>
                  </a:lnTo>
                  <a:lnTo>
                    <a:pt x="26425" y="397"/>
                  </a:lnTo>
                  <a:lnTo>
                    <a:pt x="26425" y="1"/>
                  </a:lnTo>
                  <a:close/>
                  <a:moveTo>
                    <a:pt x="27482" y="1"/>
                  </a:moveTo>
                  <a:lnTo>
                    <a:pt x="27482" y="397"/>
                  </a:lnTo>
                  <a:lnTo>
                    <a:pt x="28539" y="397"/>
                  </a:lnTo>
                  <a:lnTo>
                    <a:pt x="28539" y="1"/>
                  </a:lnTo>
                  <a:close/>
                  <a:moveTo>
                    <a:pt x="29596" y="1"/>
                  </a:moveTo>
                  <a:lnTo>
                    <a:pt x="29596" y="397"/>
                  </a:lnTo>
                  <a:lnTo>
                    <a:pt x="30653" y="397"/>
                  </a:lnTo>
                  <a:lnTo>
                    <a:pt x="30653" y="1"/>
                  </a:lnTo>
                  <a:close/>
                  <a:moveTo>
                    <a:pt x="31710" y="1"/>
                  </a:moveTo>
                  <a:lnTo>
                    <a:pt x="31710" y="397"/>
                  </a:lnTo>
                  <a:lnTo>
                    <a:pt x="32767" y="397"/>
                  </a:lnTo>
                  <a:lnTo>
                    <a:pt x="32767" y="1"/>
                  </a:lnTo>
                  <a:close/>
                  <a:moveTo>
                    <a:pt x="33824" y="1"/>
                  </a:moveTo>
                  <a:lnTo>
                    <a:pt x="33824" y="397"/>
                  </a:lnTo>
                  <a:lnTo>
                    <a:pt x="34881" y="397"/>
                  </a:lnTo>
                  <a:lnTo>
                    <a:pt x="34881" y="1"/>
                  </a:lnTo>
                  <a:close/>
                  <a:moveTo>
                    <a:pt x="35938" y="1"/>
                  </a:moveTo>
                  <a:lnTo>
                    <a:pt x="35938" y="397"/>
                  </a:lnTo>
                  <a:lnTo>
                    <a:pt x="36995" y="397"/>
                  </a:lnTo>
                  <a:lnTo>
                    <a:pt x="36995" y="1"/>
                  </a:lnTo>
                  <a:close/>
                  <a:moveTo>
                    <a:pt x="38052" y="1"/>
                  </a:moveTo>
                  <a:lnTo>
                    <a:pt x="38052" y="397"/>
                  </a:lnTo>
                  <a:lnTo>
                    <a:pt x="39109" y="397"/>
                  </a:lnTo>
                  <a:lnTo>
                    <a:pt x="39109" y="1"/>
                  </a:lnTo>
                  <a:close/>
                  <a:moveTo>
                    <a:pt x="40166" y="1"/>
                  </a:moveTo>
                  <a:lnTo>
                    <a:pt x="40166" y="397"/>
                  </a:lnTo>
                  <a:lnTo>
                    <a:pt x="41223" y="397"/>
                  </a:lnTo>
                  <a:lnTo>
                    <a:pt x="41223" y="1"/>
                  </a:lnTo>
                  <a:close/>
                  <a:moveTo>
                    <a:pt x="42280" y="1"/>
                  </a:moveTo>
                  <a:lnTo>
                    <a:pt x="42280" y="397"/>
                  </a:lnTo>
                  <a:lnTo>
                    <a:pt x="43337" y="397"/>
                  </a:lnTo>
                  <a:lnTo>
                    <a:pt x="43337" y="1"/>
                  </a:lnTo>
                  <a:close/>
                  <a:moveTo>
                    <a:pt x="44394" y="1"/>
                  </a:moveTo>
                  <a:lnTo>
                    <a:pt x="44394" y="397"/>
                  </a:lnTo>
                  <a:lnTo>
                    <a:pt x="45451" y="397"/>
                  </a:lnTo>
                  <a:lnTo>
                    <a:pt x="45451" y="1"/>
                  </a:lnTo>
                  <a:close/>
                  <a:moveTo>
                    <a:pt x="46508" y="1"/>
                  </a:moveTo>
                  <a:lnTo>
                    <a:pt x="46508" y="397"/>
                  </a:lnTo>
                  <a:lnTo>
                    <a:pt x="47565" y="397"/>
                  </a:lnTo>
                  <a:lnTo>
                    <a:pt x="47565" y="1"/>
                  </a:lnTo>
                  <a:close/>
                  <a:moveTo>
                    <a:pt x="48622" y="1"/>
                  </a:moveTo>
                  <a:lnTo>
                    <a:pt x="48622" y="397"/>
                  </a:lnTo>
                  <a:lnTo>
                    <a:pt x="49679" y="397"/>
                  </a:lnTo>
                  <a:lnTo>
                    <a:pt x="49679" y="1"/>
                  </a:lnTo>
                  <a:close/>
                  <a:moveTo>
                    <a:pt x="50736" y="1"/>
                  </a:moveTo>
                  <a:lnTo>
                    <a:pt x="50736" y="397"/>
                  </a:lnTo>
                  <a:lnTo>
                    <a:pt x="51793" y="397"/>
                  </a:lnTo>
                  <a:lnTo>
                    <a:pt x="51793" y="1"/>
                  </a:lnTo>
                  <a:close/>
                  <a:moveTo>
                    <a:pt x="52850" y="1"/>
                  </a:moveTo>
                  <a:lnTo>
                    <a:pt x="52850" y="397"/>
                  </a:lnTo>
                  <a:lnTo>
                    <a:pt x="53907" y="397"/>
                  </a:lnTo>
                  <a:lnTo>
                    <a:pt x="53907" y="1"/>
                  </a:lnTo>
                  <a:close/>
                  <a:moveTo>
                    <a:pt x="54964" y="1"/>
                  </a:moveTo>
                  <a:lnTo>
                    <a:pt x="54964" y="397"/>
                  </a:lnTo>
                  <a:lnTo>
                    <a:pt x="56021" y="397"/>
                  </a:lnTo>
                  <a:lnTo>
                    <a:pt x="56021" y="1"/>
                  </a:lnTo>
                  <a:close/>
                  <a:moveTo>
                    <a:pt x="57078" y="1"/>
                  </a:moveTo>
                  <a:lnTo>
                    <a:pt x="57078" y="397"/>
                  </a:lnTo>
                  <a:lnTo>
                    <a:pt x="58135" y="397"/>
                  </a:lnTo>
                  <a:lnTo>
                    <a:pt x="5813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092;p64">
              <a:extLst>
                <a:ext uri="{FF2B5EF4-FFF2-40B4-BE49-F238E27FC236}">
                  <a16:creationId xmlns:a16="http://schemas.microsoft.com/office/drawing/2014/main" id="{48D902D7-4E27-11C9-D494-3265582A9233}"/>
                </a:ext>
              </a:extLst>
            </p:cNvPr>
            <p:cNvSpPr/>
            <p:nvPr/>
          </p:nvSpPr>
          <p:spPr>
            <a:xfrm>
              <a:off x="5887900" y="10589300"/>
              <a:ext cx="1453400" cy="9925"/>
            </a:xfrm>
            <a:custGeom>
              <a:avLst/>
              <a:gdLst/>
              <a:ahLst/>
              <a:cxnLst/>
              <a:rect l="l" t="t" r="r" b="b"/>
              <a:pathLst>
                <a:path w="58136" h="397" extrusionOk="0">
                  <a:moveTo>
                    <a:pt x="0" y="0"/>
                  </a:moveTo>
                  <a:lnTo>
                    <a:pt x="0" y="397"/>
                  </a:lnTo>
                  <a:lnTo>
                    <a:pt x="1057" y="397"/>
                  </a:lnTo>
                  <a:lnTo>
                    <a:pt x="1057" y="0"/>
                  </a:lnTo>
                  <a:close/>
                  <a:moveTo>
                    <a:pt x="2114" y="0"/>
                  </a:moveTo>
                  <a:lnTo>
                    <a:pt x="2114" y="397"/>
                  </a:lnTo>
                  <a:lnTo>
                    <a:pt x="3171" y="397"/>
                  </a:lnTo>
                  <a:lnTo>
                    <a:pt x="3171" y="0"/>
                  </a:lnTo>
                  <a:close/>
                  <a:moveTo>
                    <a:pt x="4228" y="0"/>
                  </a:moveTo>
                  <a:lnTo>
                    <a:pt x="4228" y="397"/>
                  </a:lnTo>
                  <a:lnTo>
                    <a:pt x="5285" y="397"/>
                  </a:lnTo>
                  <a:lnTo>
                    <a:pt x="5285" y="0"/>
                  </a:lnTo>
                  <a:close/>
                  <a:moveTo>
                    <a:pt x="6342" y="0"/>
                  </a:moveTo>
                  <a:lnTo>
                    <a:pt x="6342" y="397"/>
                  </a:lnTo>
                  <a:lnTo>
                    <a:pt x="7399" y="397"/>
                  </a:lnTo>
                  <a:lnTo>
                    <a:pt x="7399" y="0"/>
                  </a:lnTo>
                  <a:close/>
                  <a:moveTo>
                    <a:pt x="8456" y="0"/>
                  </a:moveTo>
                  <a:lnTo>
                    <a:pt x="8456" y="397"/>
                  </a:lnTo>
                  <a:lnTo>
                    <a:pt x="9513" y="397"/>
                  </a:lnTo>
                  <a:lnTo>
                    <a:pt x="9513" y="0"/>
                  </a:lnTo>
                  <a:close/>
                  <a:moveTo>
                    <a:pt x="10570" y="0"/>
                  </a:moveTo>
                  <a:lnTo>
                    <a:pt x="10570" y="397"/>
                  </a:lnTo>
                  <a:lnTo>
                    <a:pt x="11627" y="397"/>
                  </a:lnTo>
                  <a:lnTo>
                    <a:pt x="11627" y="0"/>
                  </a:lnTo>
                  <a:close/>
                  <a:moveTo>
                    <a:pt x="12684" y="0"/>
                  </a:moveTo>
                  <a:lnTo>
                    <a:pt x="12684" y="397"/>
                  </a:lnTo>
                  <a:lnTo>
                    <a:pt x="13741" y="397"/>
                  </a:lnTo>
                  <a:lnTo>
                    <a:pt x="13741" y="0"/>
                  </a:lnTo>
                  <a:close/>
                  <a:moveTo>
                    <a:pt x="14798" y="0"/>
                  </a:moveTo>
                  <a:lnTo>
                    <a:pt x="14798" y="397"/>
                  </a:lnTo>
                  <a:lnTo>
                    <a:pt x="15855" y="397"/>
                  </a:lnTo>
                  <a:lnTo>
                    <a:pt x="15855" y="0"/>
                  </a:lnTo>
                  <a:close/>
                  <a:moveTo>
                    <a:pt x="16912" y="0"/>
                  </a:moveTo>
                  <a:lnTo>
                    <a:pt x="16912" y="397"/>
                  </a:lnTo>
                  <a:lnTo>
                    <a:pt x="17969" y="397"/>
                  </a:lnTo>
                  <a:lnTo>
                    <a:pt x="17969" y="0"/>
                  </a:lnTo>
                  <a:close/>
                  <a:moveTo>
                    <a:pt x="19026" y="0"/>
                  </a:moveTo>
                  <a:lnTo>
                    <a:pt x="19026" y="397"/>
                  </a:lnTo>
                  <a:lnTo>
                    <a:pt x="20083" y="397"/>
                  </a:lnTo>
                  <a:lnTo>
                    <a:pt x="20083" y="0"/>
                  </a:lnTo>
                  <a:close/>
                  <a:moveTo>
                    <a:pt x="21140" y="0"/>
                  </a:moveTo>
                  <a:lnTo>
                    <a:pt x="21140" y="397"/>
                  </a:lnTo>
                  <a:lnTo>
                    <a:pt x="22197" y="397"/>
                  </a:lnTo>
                  <a:lnTo>
                    <a:pt x="22197" y="0"/>
                  </a:lnTo>
                  <a:close/>
                  <a:moveTo>
                    <a:pt x="23254" y="0"/>
                  </a:moveTo>
                  <a:lnTo>
                    <a:pt x="23254" y="397"/>
                  </a:lnTo>
                  <a:lnTo>
                    <a:pt x="24311" y="397"/>
                  </a:lnTo>
                  <a:lnTo>
                    <a:pt x="24311" y="0"/>
                  </a:lnTo>
                  <a:close/>
                  <a:moveTo>
                    <a:pt x="25368" y="0"/>
                  </a:moveTo>
                  <a:lnTo>
                    <a:pt x="25368" y="397"/>
                  </a:lnTo>
                  <a:lnTo>
                    <a:pt x="26425" y="397"/>
                  </a:lnTo>
                  <a:lnTo>
                    <a:pt x="26425" y="0"/>
                  </a:lnTo>
                  <a:close/>
                  <a:moveTo>
                    <a:pt x="27482" y="0"/>
                  </a:moveTo>
                  <a:lnTo>
                    <a:pt x="27482" y="397"/>
                  </a:lnTo>
                  <a:lnTo>
                    <a:pt x="28539" y="397"/>
                  </a:lnTo>
                  <a:lnTo>
                    <a:pt x="28539" y="0"/>
                  </a:lnTo>
                  <a:close/>
                  <a:moveTo>
                    <a:pt x="29596" y="0"/>
                  </a:moveTo>
                  <a:lnTo>
                    <a:pt x="29596" y="397"/>
                  </a:lnTo>
                  <a:lnTo>
                    <a:pt x="30653" y="397"/>
                  </a:lnTo>
                  <a:lnTo>
                    <a:pt x="30653" y="0"/>
                  </a:lnTo>
                  <a:close/>
                  <a:moveTo>
                    <a:pt x="31710" y="0"/>
                  </a:moveTo>
                  <a:lnTo>
                    <a:pt x="31710" y="397"/>
                  </a:lnTo>
                  <a:lnTo>
                    <a:pt x="32767" y="397"/>
                  </a:lnTo>
                  <a:lnTo>
                    <a:pt x="32767" y="0"/>
                  </a:lnTo>
                  <a:close/>
                  <a:moveTo>
                    <a:pt x="33824" y="0"/>
                  </a:moveTo>
                  <a:lnTo>
                    <a:pt x="33824" y="397"/>
                  </a:lnTo>
                  <a:lnTo>
                    <a:pt x="34881" y="397"/>
                  </a:lnTo>
                  <a:lnTo>
                    <a:pt x="34881" y="0"/>
                  </a:lnTo>
                  <a:close/>
                  <a:moveTo>
                    <a:pt x="35938" y="0"/>
                  </a:moveTo>
                  <a:lnTo>
                    <a:pt x="35938" y="397"/>
                  </a:lnTo>
                  <a:lnTo>
                    <a:pt x="36995" y="397"/>
                  </a:lnTo>
                  <a:lnTo>
                    <a:pt x="36995" y="0"/>
                  </a:lnTo>
                  <a:close/>
                  <a:moveTo>
                    <a:pt x="38052" y="0"/>
                  </a:moveTo>
                  <a:lnTo>
                    <a:pt x="38052" y="397"/>
                  </a:lnTo>
                  <a:lnTo>
                    <a:pt x="39109" y="397"/>
                  </a:lnTo>
                  <a:lnTo>
                    <a:pt x="39109" y="0"/>
                  </a:lnTo>
                  <a:close/>
                  <a:moveTo>
                    <a:pt x="40166" y="0"/>
                  </a:moveTo>
                  <a:lnTo>
                    <a:pt x="40166" y="397"/>
                  </a:lnTo>
                  <a:lnTo>
                    <a:pt x="41223" y="397"/>
                  </a:lnTo>
                  <a:lnTo>
                    <a:pt x="41223" y="0"/>
                  </a:lnTo>
                  <a:close/>
                  <a:moveTo>
                    <a:pt x="42280" y="0"/>
                  </a:moveTo>
                  <a:lnTo>
                    <a:pt x="42280" y="397"/>
                  </a:lnTo>
                  <a:lnTo>
                    <a:pt x="43337" y="397"/>
                  </a:lnTo>
                  <a:lnTo>
                    <a:pt x="43337" y="0"/>
                  </a:lnTo>
                  <a:close/>
                  <a:moveTo>
                    <a:pt x="44394" y="0"/>
                  </a:moveTo>
                  <a:lnTo>
                    <a:pt x="44394" y="397"/>
                  </a:lnTo>
                  <a:lnTo>
                    <a:pt x="45451" y="397"/>
                  </a:lnTo>
                  <a:lnTo>
                    <a:pt x="45451" y="0"/>
                  </a:lnTo>
                  <a:close/>
                  <a:moveTo>
                    <a:pt x="46508" y="0"/>
                  </a:moveTo>
                  <a:lnTo>
                    <a:pt x="46508" y="397"/>
                  </a:lnTo>
                  <a:lnTo>
                    <a:pt x="47565" y="397"/>
                  </a:lnTo>
                  <a:lnTo>
                    <a:pt x="47565" y="0"/>
                  </a:lnTo>
                  <a:close/>
                  <a:moveTo>
                    <a:pt x="48622" y="0"/>
                  </a:moveTo>
                  <a:lnTo>
                    <a:pt x="48622" y="397"/>
                  </a:lnTo>
                  <a:lnTo>
                    <a:pt x="49679" y="397"/>
                  </a:lnTo>
                  <a:lnTo>
                    <a:pt x="49679" y="0"/>
                  </a:lnTo>
                  <a:close/>
                  <a:moveTo>
                    <a:pt x="50736" y="0"/>
                  </a:moveTo>
                  <a:lnTo>
                    <a:pt x="50736" y="397"/>
                  </a:lnTo>
                  <a:lnTo>
                    <a:pt x="51793" y="397"/>
                  </a:lnTo>
                  <a:lnTo>
                    <a:pt x="51793" y="0"/>
                  </a:lnTo>
                  <a:close/>
                  <a:moveTo>
                    <a:pt x="52850" y="0"/>
                  </a:moveTo>
                  <a:lnTo>
                    <a:pt x="52850" y="397"/>
                  </a:lnTo>
                  <a:lnTo>
                    <a:pt x="53907" y="397"/>
                  </a:lnTo>
                  <a:lnTo>
                    <a:pt x="53907" y="0"/>
                  </a:lnTo>
                  <a:close/>
                  <a:moveTo>
                    <a:pt x="54964" y="0"/>
                  </a:moveTo>
                  <a:lnTo>
                    <a:pt x="54964" y="397"/>
                  </a:lnTo>
                  <a:lnTo>
                    <a:pt x="56021" y="397"/>
                  </a:lnTo>
                  <a:lnTo>
                    <a:pt x="56021" y="0"/>
                  </a:lnTo>
                  <a:close/>
                  <a:moveTo>
                    <a:pt x="57078" y="0"/>
                  </a:moveTo>
                  <a:lnTo>
                    <a:pt x="57078" y="397"/>
                  </a:lnTo>
                  <a:lnTo>
                    <a:pt x="58135" y="397"/>
                  </a:lnTo>
                  <a:lnTo>
                    <a:pt x="5813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093;p64">
              <a:extLst>
                <a:ext uri="{FF2B5EF4-FFF2-40B4-BE49-F238E27FC236}">
                  <a16:creationId xmlns:a16="http://schemas.microsoft.com/office/drawing/2014/main" id="{25A37ACD-671E-D452-B055-7BF8C0B36F1D}"/>
                </a:ext>
              </a:extLst>
            </p:cNvPr>
            <p:cNvSpPr/>
            <p:nvPr/>
          </p:nvSpPr>
          <p:spPr>
            <a:xfrm>
              <a:off x="5887900" y="10827125"/>
              <a:ext cx="1453400" cy="9925"/>
            </a:xfrm>
            <a:custGeom>
              <a:avLst/>
              <a:gdLst/>
              <a:ahLst/>
              <a:cxnLst/>
              <a:rect l="l" t="t" r="r" b="b"/>
              <a:pathLst>
                <a:path w="58136" h="397" extrusionOk="0">
                  <a:moveTo>
                    <a:pt x="0" y="0"/>
                  </a:moveTo>
                  <a:lnTo>
                    <a:pt x="0" y="397"/>
                  </a:lnTo>
                  <a:lnTo>
                    <a:pt x="1057" y="397"/>
                  </a:lnTo>
                  <a:lnTo>
                    <a:pt x="1057" y="0"/>
                  </a:lnTo>
                  <a:close/>
                  <a:moveTo>
                    <a:pt x="2114" y="0"/>
                  </a:moveTo>
                  <a:lnTo>
                    <a:pt x="2114" y="397"/>
                  </a:lnTo>
                  <a:lnTo>
                    <a:pt x="3171" y="397"/>
                  </a:lnTo>
                  <a:lnTo>
                    <a:pt x="3171" y="0"/>
                  </a:lnTo>
                  <a:close/>
                  <a:moveTo>
                    <a:pt x="4228" y="0"/>
                  </a:moveTo>
                  <a:lnTo>
                    <a:pt x="4228" y="397"/>
                  </a:lnTo>
                  <a:lnTo>
                    <a:pt x="5285" y="397"/>
                  </a:lnTo>
                  <a:lnTo>
                    <a:pt x="5285" y="0"/>
                  </a:lnTo>
                  <a:close/>
                  <a:moveTo>
                    <a:pt x="6342" y="0"/>
                  </a:moveTo>
                  <a:lnTo>
                    <a:pt x="6342" y="397"/>
                  </a:lnTo>
                  <a:lnTo>
                    <a:pt x="7399" y="397"/>
                  </a:lnTo>
                  <a:lnTo>
                    <a:pt x="7399" y="0"/>
                  </a:lnTo>
                  <a:close/>
                  <a:moveTo>
                    <a:pt x="8456" y="0"/>
                  </a:moveTo>
                  <a:lnTo>
                    <a:pt x="8456" y="397"/>
                  </a:lnTo>
                  <a:lnTo>
                    <a:pt x="9513" y="397"/>
                  </a:lnTo>
                  <a:lnTo>
                    <a:pt x="9513" y="0"/>
                  </a:lnTo>
                  <a:close/>
                  <a:moveTo>
                    <a:pt x="10570" y="0"/>
                  </a:moveTo>
                  <a:lnTo>
                    <a:pt x="10570" y="397"/>
                  </a:lnTo>
                  <a:lnTo>
                    <a:pt x="11627" y="397"/>
                  </a:lnTo>
                  <a:lnTo>
                    <a:pt x="11627" y="0"/>
                  </a:lnTo>
                  <a:close/>
                  <a:moveTo>
                    <a:pt x="12684" y="0"/>
                  </a:moveTo>
                  <a:lnTo>
                    <a:pt x="12684" y="397"/>
                  </a:lnTo>
                  <a:lnTo>
                    <a:pt x="13741" y="397"/>
                  </a:lnTo>
                  <a:lnTo>
                    <a:pt x="13741" y="0"/>
                  </a:lnTo>
                  <a:close/>
                  <a:moveTo>
                    <a:pt x="14798" y="0"/>
                  </a:moveTo>
                  <a:lnTo>
                    <a:pt x="14798" y="397"/>
                  </a:lnTo>
                  <a:lnTo>
                    <a:pt x="15855" y="397"/>
                  </a:lnTo>
                  <a:lnTo>
                    <a:pt x="15855" y="0"/>
                  </a:lnTo>
                  <a:close/>
                  <a:moveTo>
                    <a:pt x="16912" y="0"/>
                  </a:moveTo>
                  <a:lnTo>
                    <a:pt x="16912" y="397"/>
                  </a:lnTo>
                  <a:lnTo>
                    <a:pt x="17969" y="397"/>
                  </a:lnTo>
                  <a:lnTo>
                    <a:pt x="17969" y="0"/>
                  </a:lnTo>
                  <a:close/>
                  <a:moveTo>
                    <a:pt x="19026" y="0"/>
                  </a:moveTo>
                  <a:lnTo>
                    <a:pt x="19026" y="397"/>
                  </a:lnTo>
                  <a:lnTo>
                    <a:pt x="20083" y="397"/>
                  </a:lnTo>
                  <a:lnTo>
                    <a:pt x="20083" y="0"/>
                  </a:lnTo>
                  <a:close/>
                  <a:moveTo>
                    <a:pt x="21140" y="0"/>
                  </a:moveTo>
                  <a:lnTo>
                    <a:pt x="21140" y="397"/>
                  </a:lnTo>
                  <a:lnTo>
                    <a:pt x="22197" y="397"/>
                  </a:lnTo>
                  <a:lnTo>
                    <a:pt x="22197" y="0"/>
                  </a:lnTo>
                  <a:close/>
                  <a:moveTo>
                    <a:pt x="23254" y="0"/>
                  </a:moveTo>
                  <a:lnTo>
                    <a:pt x="23254" y="397"/>
                  </a:lnTo>
                  <a:lnTo>
                    <a:pt x="24311" y="397"/>
                  </a:lnTo>
                  <a:lnTo>
                    <a:pt x="24311" y="0"/>
                  </a:lnTo>
                  <a:close/>
                  <a:moveTo>
                    <a:pt x="25368" y="0"/>
                  </a:moveTo>
                  <a:lnTo>
                    <a:pt x="25368" y="397"/>
                  </a:lnTo>
                  <a:lnTo>
                    <a:pt x="26425" y="397"/>
                  </a:lnTo>
                  <a:lnTo>
                    <a:pt x="26425" y="0"/>
                  </a:lnTo>
                  <a:close/>
                  <a:moveTo>
                    <a:pt x="27482" y="0"/>
                  </a:moveTo>
                  <a:lnTo>
                    <a:pt x="27482" y="397"/>
                  </a:lnTo>
                  <a:lnTo>
                    <a:pt x="28539" y="397"/>
                  </a:lnTo>
                  <a:lnTo>
                    <a:pt x="28539" y="0"/>
                  </a:lnTo>
                  <a:close/>
                  <a:moveTo>
                    <a:pt x="29596" y="0"/>
                  </a:moveTo>
                  <a:lnTo>
                    <a:pt x="29596" y="397"/>
                  </a:lnTo>
                  <a:lnTo>
                    <a:pt x="30653" y="397"/>
                  </a:lnTo>
                  <a:lnTo>
                    <a:pt x="30653" y="0"/>
                  </a:lnTo>
                  <a:close/>
                  <a:moveTo>
                    <a:pt x="31710" y="0"/>
                  </a:moveTo>
                  <a:lnTo>
                    <a:pt x="31710" y="397"/>
                  </a:lnTo>
                  <a:lnTo>
                    <a:pt x="32767" y="397"/>
                  </a:lnTo>
                  <a:lnTo>
                    <a:pt x="32767" y="0"/>
                  </a:lnTo>
                  <a:close/>
                  <a:moveTo>
                    <a:pt x="33824" y="0"/>
                  </a:moveTo>
                  <a:lnTo>
                    <a:pt x="33824" y="397"/>
                  </a:lnTo>
                  <a:lnTo>
                    <a:pt x="34881" y="397"/>
                  </a:lnTo>
                  <a:lnTo>
                    <a:pt x="34881" y="0"/>
                  </a:lnTo>
                  <a:close/>
                  <a:moveTo>
                    <a:pt x="35938" y="0"/>
                  </a:moveTo>
                  <a:lnTo>
                    <a:pt x="35938" y="397"/>
                  </a:lnTo>
                  <a:lnTo>
                    <a:pt x="36995" y="397"/>
                  </a:lnTo>
                  <a:lnTo>
                    <a:pt x="36995" y="0"/>
                  </a:lnTo>
                  <a:close/>
                  <a:moveTo>
                    <a:pt x="38052" y="0"/>
                  </a:moveTo>
                  <a:lnTo>
                    <a:pt x="38052" y="397"/>
                  </a:lnTo>
                  <a:lnTo>
                    <a:pt x="39109" y="397"/>
                  </a:lnTo>
                  <a:lnTo>
                    <a:pt x="39109" y="0"/>
                  </a:lnTo>
                  <a:close/>
                  <a:moveTo>
                    <a:pt x="40166" y="0"/>
                  </a:moveTo>
                  <a:lnTo>
                    <a:pt x="40166" y="397"/>
                  </a:lnTo>
                  <a:lnTo>
                    <a:pt x="41223" y="397"/>
                  </a:lnTo>
                  <a:lnTo>
                    <a:pt x="41223" y="0"/>
                  </a:lnTo>
                  <a:close/>
                  <a:moveTo>
                    <a:pt x="42280" y="0"/>
                  </a:moveTo>
                  <a:lnTo>
                    <a:pt x="42280" y="397"/>
                  </a:lnTo>
                  <a:lnTo>
                    <a:pt x="43337" y="397"/>
                  </a:lnTo>
                  <a:lnTo>
                    <a:pt x="43337" y="0"/>
                  </a:lnTo>
                  <a:close/>
                  <a:moveTo>
                    <a:pt x="44394" y="0"/>
                  </a:moveTo>
                  <a:lnTo>
                    <a:pt x="44394" y="397"/>
                  </a:lnTo>
                  <a:lnTo>
                    <a:pt x="45451" y="397"/>
                  </a:lnTo>
                  <a:lnTo>
                    <a:pt x="45451" y="0"/>
                  </a:lnTo>
                  <a:close/>
                  <a:moveTo>
                    <a:pt x="46508" y="0"/>
                  </a:moveTo>
                  <a:lnTo>
                    <a:pt x="46508" y="397"/>
                  </a:lnTo>
                  <a:lnTo>
                    <a:pt x="47565" y="397"/>
                  </a:lnTo>
                  <a:lnTo>
                    <a:pt x="47565" y="0"/>
                  </a:lnTo>
                  <a:close/>
                  <a:moveTo>
                    <a:pt x="48622" y="0"/>
                  </a:moveTo>
                  <a:lnTo>
                    <a:pt x="48622" y="397"/>
                  </a:lnTo>
                  <a:lnTo>
                    <a:pt x="49679" y="397"/>
                  </a:lnTo>
                  <a:lnTo>
                    <a:pt x="49679" y="0"/>
                  </a:lnTo>
                  <a:close/>
                  <a:moveTo>
                    <a:pt x="50736" y="0"/>
                  </a:moveTo>
                  <a:lnTo>
                    <a:pt x="50736" y="397"/>
                  </a:lnTo>
                  <a:lnTo>
                    <a:pt x="51793" y="397"/>
                  </a:lnTo>
                  <a:lnTo>
                    <a:pt x="51793" y="0"/>
                  </a:lnTo>
                  <a:close/>
                  <a:moveTo>
                    <a:pt x="52850" y="0"/>
                  </a:moveTo>
                  <a:lnTo>
                    <a:pt x="52850" y="397"/>
                  </a:lnTo>
                  <a:lnTo>
                    <a:pt x="53907" y="397"/>
                  </a:lnTo>
                  <a:lnTo>
                    <a:pt x="53907" y="0"/>
                  </a:lnTo>
                  <a:close/>
                  <a:moveTo>
                    <a:pt x="54964" y="0"/>
                  </a:moveTo>
                  <a:lnTo>
                    <a:pt x="54964" y="397"/>
                  </a:lnTo>
                  <a:lnTo>
                    <a:pt x="56021" y="397"/>
                  </a:lnTo>
                  <a:lnTo>
                    <a:pt x="56021" y="0"/>
                  </a:lnTo>
                  <a:close/>
                  <a:moveTo>
                    <a:pt x="57078" y="0"/>
                  </a:moveTo>
                  <a:lnTo>
                    <a:pt x="57078" y="397"/>
                  </a:lnTo>
                  <a:lnTo>
                    <a:pt x="58135" y="397"/>
                  </a:lnTo>
                  <a:lnTo>
                    <a:pt x="5813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094;p64">
              <a:extLst>
                <a:ext uri="{FF2B5EF4-FFF2-40B4-BE49-F238E27FC236}">
                  <a16:creationId xmlns:a16="http://schemas.microsoft.com/office/drawing/2014/main" id="{4E13710C-7D99-0127-CFBB-55A8533653D1}"/>
                </a:ext>
              </a:extLst>
            </p:cNvPr>
            <p:cNvSpPr/>
            <p:nvPr/>
          </p:nvSpPr>
          <p:spPr>
            <a:xfrm>
              <a:off x="5861475" y="9575250"/>
              <a:ext cx="1486425" cy="1387325"/>
            </a:xfrm>
            <a:custGeom>
              <a:avLst/>
              <a:gdLst/>
              <a:ahLst/>
              <a:cxnLst/>
              <a:rect l="l" t="t" r="r" b="b"/>
              <a:pathLst>
                <a:path w="59457" h="55493" extrusionOk="0">
                  <a:moveTo>
                    <a:pt x="52718" y="0"/>
                  </a:moveTo>
                  <a:lnTo>
                    <a:pt x="52586" y="132"/>
                  </a:lnTo>
                  <a:lnTo>
                    <a:pt x="52454" y="264"/>
                  </a:lnTo>
                  <a:lnTo>
                    <a:pt x="43601" y="22858"/>
                  </a:lnTo>
                  <a:lnTo>
                    <a:pt x="40166" y="15194"/>
                  </a:lnTo>
                  <a:lnTo>
                    <a:pt x="39902" y="14930"/>
                  </a:lnTo>
                  <a:lnTo>
                    <a:pt x="39638" y="14930"/>
                  </a:lnTo>
                  <a:lnTo>
                    <a:pt x="22858" y="20612"/>
                  </a:lnTo>
                  <a:lnTo>
                    <a:pt x="22726" y="20744"/>
                  </a:lnTo>
                  <a:lnTo>
                    <a:pt x="22726" y="20876"/>
                  </a:lnTo>
                  <a:lnTo>
                    <a:pt x="16912" y="42016"/>
                  </a:lnTo>
                  <a:lnTo>
                    <a:pt x="10570" y="33560"/>
                  </a:lnTo>
                  <a:lnTo>
                    <a:pt x="10306" y="33428"/>
                  </a:lnTo>
                  <a:lnTo>
                    <a:pt x="10174" y="33428"/>
                  </a:lnTo>
                  <a:lnTo>
                    <a:pt x="9910" y="33560"/>
                  </a:lnTo>
                  <a:lnTo>
                    <a:pt x="9910" y="33692"/>
                  </a:lnTo>
                  <a:lnTo>
                    <a:pt x="0" y="54964"/>
                  </a:lnTo>
                  <a:lnTo>
                    <a:pt x="0" y="55228"/>
                  </a:lnTo>
                  <a:lnTo>
                    <a:pt x="132" y="55493"/>
                  </a:lnTo>
                  <a:lnTo>
                    <a:pt x="264" y="55493"/>
                  </a:lnTo>
                  <a:lnTo>
                    <a:pt x="529" y="55360"/>
                  </a:lnTo>
                  <a:lnTo>
                    <a:pt x="661" y="55228"/>
                  </a:lnTo>
                  <a:lnTo>
                    <a:pt x="10306" y="34617"/>
                  </a:lnTo>
                  <a:lnTo>
                    <a:pt x="16780" y="43205"/>
                  </a:lnTo>
                  <a:lnTo>
                    <a:pt x="17044" y="43337"/>
                  </a:lnTo>
                  <a:lnTo>
                    <a:pt x="17176" y="43337"/>
                  </a:lnTo>
                  <a:lnTo>
                    <a:pt x="17441" y="43205"/>
                  </a:lnTo>
                  <a:lnTo>
                    <a:pt x="17573" y="43073"/>
                  </a:lnTo>
                  <a:lnTo>
                    <a:pt x="23386" y="21272"/>
                  </a:lnTo>
                  <a:lnTo>
                    <a:pt x="39505" y="15855"/>
                  </a:lnTo>
                  <a:lnTo>
                    <a:pt x="43205" y="24047"/>
                  </a:lnTo>
                  <a:lnTo>
                    <a:pt x="43337" y="24179"/>
                  </a:lnTo>
                  <a:lnTo>
                    <a:pt x="43601" y="24311"/>
                  </a:lnTo>
                  <a:lnTo>
                    <a:pt x="43866" y="24179"/>
                  </a:lnTo>
                  <a:lnTo>
                    <a:pt x="43998" y="24047"/>
                  </a:lnTo>
                  <a:lnTo>
                    <a:pt x="52850" y="1321"/>
                  </a:lnTo>
                  <a:lnTo>
                    <a:pt x="58664" y="11627"/>
                  </a:lnTo>
                  <a:lnTo>
                    <a:pt x="58928" y="11891"/>
                  </a:lnTo>
                  <a:lnTo>
                    <a:pt x="59192" y="11759"/>
                  </a:lnTo>
                  <a:lnTo>
                    <a:pt x="59456" y="11627"/>
                  </a:lnTo>
                  <a:lnTo>
                    <a:pt x="59324" y="11231"/>
                  </a:lnTo>
                  <a:lnTo>
                    <a:pt x="53114" y="264"/>
                  </a:lnTo>
                  <a:lnTo>
                    <a:pt x="52982" y="132"/>
                  </a:lnTo>
                  <a:lnTo>
                    <a:pt x="527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747643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wipe(down)">
                                      <p:cBhvr>
                                        <p:cTn id="7"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6702D-9D47-41C3-8A93-189521F9521E}"/>
              </a:ext>
            </a:extLst>
          </p:cNvPr>
          <p:cNvSpPr>
            <a:spLocks noGrp="1"/>
          </p:cNvSpPr>
          <p:nvPr>
            <p:ph type="title"/>
          </p:nvPr>
        </p:nvSpPr>
        <p:spPr>
          <a:xfrm>
            <a:off x="484563" y="393446"/>
            <a:ext cx="6863293" cy="484200"/>
          </a:xfrm>
        </p:spPr>
        <p:txBody>
          <a:bodyPr/>
          <a:lstStyle/>
          <a:p>
            <a:r>
              <a:rPr lang="en-IN" b="1" dirty="0">
                <a:latin typeface="+mn-lt"/>
              </a:rPr>
              <a:t>FUNCTIONALITY</a:t>
            </a:r>
          </a:p>
        </p:txBody>
      </p:sp>
      <p:sp>
        <p:nvSpPr>
          <p:cNvPr id="3" name="TextBox 2">
            <a:extLst>
              <a:ext uri="{FF2B5EF4-FFF2-40B4-BE49-F238E27FC236}">
                <a16:creationId xmlns:a16="http://schemas.microsoft.com/office/drawing/2014/main" id="{C268169D-B158-54A3-F06B-69BFBE414C6F}"/>
              </a:ext>
            </a:extLst>
          </p:cNvPr>
          <p:cNvSpPr txBox="1"/>
          <p:nvPr/>
        </p:nvSpPr>
        <p:spPr>
          <a:xfrm>
            <a:off x="391886" y="1036864"/>
            <a:ext cx="8752113" cy="400110"/>
          </a:xfrm>
          <a:prstGeom prst="rect">
            <a:avLst/>
          </a:prstGeom>
          <a:noFill/>
        </p:spPr>
        <p:txBody>
          <a:bodyPr wrap="square" rtlCol="0">
            <a:spAutoFit/>
          </a:bodyPr>
          <a:lstStyle/>
          <a:p>
            <a:r>
              <a:rPr lang="en-US" sz="1600" b="1" dirty="0"/>
              <a:t>                   </a:t>
            </a:r>
            <a:r>
              <a:rPr lang="en-US" sz="2000" dirty="0">
                <a:solidFill>
                  <a:schemeClr val="accent5"/>
                </a:solidFill>
              </a:rPr>
              <a:t>Employee Management</a:t>
            </a:r>
            <a:endParaRPr lang="en-IN" sz="2000" dirty="0">
              <a:solidFill>
                <a:schemeClr val="accent5"/>
              </a:solidFill>
            </a:endParaRPr>
          </a:p>
        </p:txBody>
      </p:sp>
      <p:sp>
        <p:nvSpPr>
          <p:cNvPr id="4" name="Google Shape;924;p36">
            <a:extLst>
              <a:ext uri="{FF2B5EF4-FFF2-40B4-BE49-F238E27FC236}">
                <a16:creationId xmlns:a16="http://schemas.microsoft.com/office/drawing/2014/main" id="{EADF6A24-29A7-9B66-A036-AC8A4D415CC2}"/>
              </a:ext>
            </a:extLst>
          </p:cNvPr>
          <p:cNvSpPr txBox="1">
            <a:spLocks/>
          </p:cNvSpPr>
          <p:nvPr/>
        </p:nvSpPr>
        <p:spPr>
          <a:xfrm>
            <a:off x="677140" y="1036864"/>
            <a:ext cx="570511" cy="379654"/>
          </a:xfrm>
          <a:prstGeom prst="rect">
            <a:avLst/>
          </a:pr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Montserrat Black"/>
              <a:buNone/>
              <a:defRPr sz="2000" b="0" i="0" u="none" strike="noStrike" cap="none">
                <a:solidFill>
                  <a:schemeClr val="dk1"/>
                </a:solidFill>
                <a:latin typeface="Montserrat Black"/>
                <a:ea typeface="Montserrat Black"/>
                <a:cs typeface="Montserrat Black"/>
                <a:sym typeface="Montserrat Black"/>
              </a:defRPr>
            </a:lvl1pPr>
            <a:lvl2pPr marR="0" lvl="1" algn="ctr" rtl="0">
              <a:lnSpc>
                <a:spcPct val="100000"/>
              </a:lnSpc>
              <a:spcBef>
                <a:spcPts val="0"/>
              </a:spcBef>
              <a:spcAft>
                <a:spcPts val="0"/>
              </a:spcAft>
              <a:buClr>
                <a:schemeClr val="dk1"/>
              </a:buClr>
              <a:buSzPts val="3500"/>
              <a:buFont typeface="Public Sans"/>
              <a:buNone/>
              <a:defRPr sz="3500" b="1" i="0" u="none" strike="noStrike" cap="none">
                <a:solidFill>
                  <a:schemeClr val="dk1"/>
                </a:solidFill>
                <a:latin typeface="Public Sans"/>
                <a:ea typeface="Public Sans"/>
                <a:cs typeface="Public Sans"/>
                <a:sym typeface="Public Sans"/>
              </a:defRPr>
            </a:lvl2pPr>
            <a:lvl3pPr marR="0" lvl="2" algn="ctr" rtl="0">
              <a:lnSpc>
                <a:spcPct val="100000"/>
              </a:lnSpc>
              <a:spcBef>
                <a:spcPts val="0"/>
              </a:spcBef>
              <a:spcAft>
                <a:spcPts val="0"/>
              </a:spcAft>
              <a:buClr>
                <a:schemeClr val="dk1"/>
              </a:buClr>
              <a:buSzPts val="3500"/>
              <a:buFont typeface="Public Sans"/>
              <a:buNone/>
              <a:defRPr sz="3500" b="1" i="0" u="none" strike="noStrike" cap="none">
                <a:solidFill>
                  <a:schemeClr val="dk1"/>
                </a:solidFill>
                <a:latin typeface="Public Sans"/>
                <a:ea typeface="Public Sans"/>
                <a:cs typeface="Public Sans"/>
                <a:sym typeface="Public Sans"/>
              </a:defRPr>
            </a:lvl3pPr>
            <a:lvl4pPr marR="0" lvl="3" algn="ctr" rtl="0">
              <a:lnSpc>
                <a:spcPct val="100000"/>
              </a:lnSpc>
              <a:spcBef>
                <a:spcPts val="0"/>
              </a:spcBef>
              <a:spcAft>
                <a:spcPts val="0"/>
              </a:spcAft>
              <a:buClr>
                <a:schemeClr val="dk1"/>
              </a:buClr>
              <a:buSzPts val="3500"/>
              <a:buFont typeface="Public Sans"/>
              <a:buNone/>
              <a:defRPr sz="3500" b="1" i="0" u="none" strike="noStrike" cap="none">
                <a:solidFill>
                  <a:schemeClr val="dk1"/>
                </a:solidFill>
                <a:latin typeface="Public Sans"/>
                <a:ea typeface="Public Sans"/>
                <a:cs typeface="Public Sans"/>
                <a:sym typeface="Public Sans"/>
              </a:defRPr>
            </a:lvl4pPr>
            <a:lvl5pPr marR="0" lvl="4" algn="ctr" rtl="0">
              <a:lnSpc>
                <a:spcPct val="100000"/>
              </a:lnSpc>
              <a:spcBef>
                <a:spcPts val="0"/>
              </a:spcBef>
              <a:spcAft>
                <a:spcPts val="0"/>
              </a:spcAft>
              <a:buClr>
                <a:schemeClr val="dk1"/>
              </a:buClr>
              <a:buSzPts val="3500"/>
              <a:buFont typeface="Public Sans"/>
              <a:buNone/>
              <a:defRPr sz="3500" b="1" i="0" u="none" strike="noStrike" cap="none">
                <a:solidFill>
                  <a:schemeClr val="dk1"/>
                </a:solidFill>
                <a:latin typeface="Public Sans"/>
                <a:ea typeface="Public Sans"/>
                <a:cs typeface="Public Sans"/>
                <a:sym typeface="Public Sans"/>
              </a:defRPr>
            </a:lvl5pPr>
            <a:lvl6pPr marR="0" lvl="5" algn="ctr" rtl="0">
              <a:lnSpc>
                <a:spcPct val="100000"/>
              </a:lnSpc>
              <a:spcBef>
                <a:spcPts val="0"/>
              </a:spcBef>
              <a:spcAft>
                <a:spcPts val="0"/>
              </a:spcAft>
              <a:buClr>
                <a:schemeClr val="dk1"/>
              </a:buClr>
              <a:buSzPts val="3500"/>
              <a:buFont typeface="Public Sans"/>
              <a:buNone/>
              <a:defRPr sz="3500" b="1" i="0" u="none" strike="noStrike" cap="none">
                <a:solidFill>
                  <a:schemeClr val="dk1"/>
                </a:solidFill>
                <a:latin typeface="Public Sans"/>
                <a:ea typeface="Public Sans"/>
                <a:cs typeface="Public Sans"/>
                <a:sym typeface="Public Sans"/>
              </a:defRPr>
            </a:lvl6pPr>
            <a:lvl7pPr marR="0" lvl="6" algn="ctr" rtl="0">
              <a:lnSpc>
                <a:spcPct val="100000"/>
              </a:lnSpc>
              <a:spcBef>
                <a:spcPts val="0"/>
              </a:spcBef>
              <a:spcAft>
                <a:spcPts val="0"/>
              </a:spcAft>
              <a:buClr>
                <a:schemeClr val="dk1"/>
              </a:buClr>
              <a:buSzPts val="3500"/>
              <a:buFont typeface="Public Sans"/>
              <a:buNone/>
              <a:defRPr sz="3500" b="1" i="0" u="none" strike="noStrike" cap="none">
                <a:solidFill>
                  <a:schemeClr val="dk1"/>
                </a:solidFill>
                <a:latin typeface="Public Sans"/>
                <a:ea typeface="Public Sans"/>
                <a:cs typeface="Public Sans"/>
                <a:sym typeface="Public Sans"/>
              </a:defRPr>
            </a:lvl7pPr>
            <a:lvl8pPr marR="0" lvl="7" algn="ctr" rtl="0">
              <a:lnSpc>
                <a:spcPct val="100000"/>
              </a:lnSpc>
              <a:spcBef>
                <a:spcPts val="0"/>
              </a:spcBef>
              <a:spcAft>
                <a:spcPts val="0"/>
              </a:spcAft>
              <a:buClr>
                <a:schemeClr val="dk1"/>
              </a:buClr>
              <a:buSzPts val="3500"/>
              <a:buFont typeface="Public Sans"/>
              <a:buNone/>
              <a:defRPr sz="3500" b="1" i="0" u="none" strike="noStrike" cap="none">
                <a:solidFill>
                  <a:schemeClr val="dk1"/>
                </a:solidFill>
                <a:latin typeface="Public Sans"/>
                <a:ea typeface="Public Sans"/>
                <a:cs typeface="Public Sans"/>
                <a:sym typeface="Public Sans"/>
              </a:defRPr>
            </a:lvl8pPr>
            <a:lvl9pPr marR="0" lvl="8" algn="ctr" rtl="0">
              <a:lnSpc>
                <a:spcPct val="100000"/>
              </a:lnSpc>
              <a:spcBef>
                <a:spcPts val="0"/>
              </a:spcBef>
              <a:spcAft>
                <a:spcPts val="0"/>
              </a:spcAft>
              <a:buClr>
                <a:schemeClr val="dk1"/>
              </a:buClr>
              <a:buSzPts val="3500"/>
              <a:buFont typeface="Public Sans"/>
              <a:buNone/>
              <a:defRPr sz="3500" b="1" i="0" u="none" strike="noStrike" cap="none">
                <a:solidFill>
                  <a:schemeClr val="dk1"/>
                </a:solidFill>
                <a:latin typeface="Public Sans"/>
                <a:ea typeface="Public Sans"/>
                <a:cs typeface="Public Sans"/>
                <a:sym typeface="Public Sans"/>
              </a:defRPr>
            </a:lvl9pPr>
          </a:lstStyle>
          <a:p>
            <a:r>
              <a:rPr lang="en" dirty="0"/>
              <a:t>01</a:t>
            </a:r>
          </a:p>
        </p:txBody>
      </p:sp>
      <p:sp>
        <p:nvSpPr>
          <p:cNvPr id="5" name="Google Shape;924;p36">
            <a:extLst>
              <a:ext uri="{FF2B5EF4-FFF2-40B4-BE49-F238E27FC236}">
                <a16:creationId xmlns:a16="http://schemas.microsoft.com/office/drawing/2014/main" id="{1900BEC9-B88D-FCE3-EB74-D1A9101A4784}"/>
              </a:ext>
            </a:extLst>
          </p:cNvPr>
          <p:cNvSpPr txBox="1">
            <a:spLocks/>
          </p:cNvSpPr>
          <p:nvPr/>
        </p:nvSpPr>
        <p:spPr>
          <a:xfrm>
            <a:off x="677140" y="1657185"/>
            <a:ext cx="570512" cy="379654"/>
          </a:xfrm>
          <a:prstGeom prst="rect">
            <a:avLst/>
          </a:pr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Montserrat Black"/>
              <a:buNone/>
              <a:defRPr sz="2000" b="0" i="0" u="none" strike="noStrike" cap="none">
                <a:solidFill>
                  <a:schemeClr val="dk1"/>
                </a:solidFill>
                <a:latin typeface="Montserrat Black"/>
                <a:ea typeface="Montserrat Black"/>
                <a:cs typeface="Montserrat Black"/>
                <a:sym typeface="Montserrat Black"/>
              </a:defRPr>
            </a:lvl1pPr>
            <a:lvl2pPr marR="0" lvl="1" algn="ctr" rtl="0">
              <a:lnSpc>
                <a:spcPct val="100000"/>
              </a:lnSpc>
              <a:spcBef>
                <a:spcPts val="0"/>
              </a:spcBef>
              <a:spcAft>
                <a:spcPts val="0"/>
              </a:spcAft>
              <a:buClr>
                <a:schemeClr val="dk1"/>
              </a:buClr>
              <a:buSzPts val="3500"/>
              <a:buFont typeface="Public Sans"/>
              <a:buNone/>
              <a:defRPr sz="3500" b="1" i="0" u="none" strike="noStrike" cap="none">
                <a:solidFill>
                  <a:schemeClr val="dk1"/>
                </a:solidFill>
                <a:latin typeface="Public Sans"/>
                <a:ea typeface="Public Sans"/>
                <a:cs typeface="Public Sans"/>
                <a:sym typeface="Public Sans"/>
              </a:defRPr>
            </a:lvl2pPr>
            <a:lvl3pPr marR="0" lvl="2" algn="ctr" rtl="0">
              <a:lnSpc>
                <a:spcPct val="100000"/>
              </a:lnSpc>
              <a:spcBef>
                <a:spcPts val="0"/>
              </a:spcBef>
              <a:spcAft>
                <a:spcPts val="0"/>
              </a:spcAft>
              <a:buClr>
                <a:schemeClr val="dk1"/>
              </a:buClr>
              <a:buSzPts val="3500"/>
              <a:buFont typeface="Public Sans"/>
              <a:buNone/>
              <a:defRPr sz="3500" b="1" i="0" u="none" strike="noStrike" cap="none">
                <a:solidFill>
                  <a:schemeClr val="dk1"/>
                </a:solidFill>
                <a:latin typeface="Public Sans"/>
                <a:ea typeface="Public Sans"/>
                <a:cs typeface="Public Sans"/>
                <a:sym typeface="Public Sans"/>
              </a:defRPr>
            </a:lvl3pPr>
            <a:lvl4pPr marR="0" lvl="3" algn="ctr" rtl="0">
              <a:lnSpc>
                <a:spcPct val="100000"/>
              </a:lnSpc>
              <a:spcBef>
                <a:spcPts val="0"/>
              </a:spcBef>
              <a:spcAft>
                <a:spcPts val="0"/>
              </a:spcAft>
              <a:buClr>
                <a:schemeClr val="dk1"/>
              </a:buClr>
              <a:buSzPts val="3500"/>
              <a:buFont typeface="Public Sans"/>
              <a:buNone/>
              <a:defRPr sz="3500" b="1" i="0" u="none" strike="noStrike" cap="none">
                <a:solidFill>
                  <a:schemeClr val="dk1"/>
                </a:solidFill>
                <a:latin typeface="Public Sans"/>
                <a:ea typeface="Public Sans"/>
                <a:cs typeface="Public Sans"/>
                <a:sym typeface="Public Sans"/>
              </a:defRPr>
            </a:lvl4pPr>
            <a:lvl5pPr marR="0" lvl="4" algn="ctr" rtl="0">
              <a:lnSpc>
                <a:spcPct val="100000"/>
              </a:lnSpc>
              <a:spcBef>
                <a:spcPts val="0"/>
              </a:spcBef>
              <a:spcAft>
                <a:spcPts val="0"/>
              </a:spcAft>
              <a:buClr>
                <a:schemeClr val="dk1"/>
              </a:buClr>
              <a:buSzPts val="3500"/>
              <a:buFont typeface="Public Sans"/>
              <a:buNone/>
              <a:defRPr sz="3500" b="1" i="0" u="none" strike="noStrike" cap="none">
                <a:solidFill>
                  <a:schemeClr val="dk1"/>
                </a:solidFill>
                <a:latin typeface="Public Sans"/>
                <a:ea typeface="Public Sans"/>
                <a:cs typeface="Public Sans"/>
                <a:sym typeface="Public Sans"/>
              </a:defRPr>
            </a:lvl5pPr>
            <a:lvl6pPr marR="0" lvl="5" algn="ctr" rtl="0">
              <a:lnSpc>
                <a:spcPct val="100000"/>
              </a:lnSpc>
              <a:spcBef>
                <a:spcPts val="0"/>
              </a:spcBef>
              <a:spcAft>
                <a:spcPts val="0"/>
              </a:spcAft>
              <a:buClr>
                <a:schemeClr val="dk1"/>
              </a:buClr>
              <a:buSzPts val="3500"/>
              <a:buFont typeface="Public Sans"/>
              <a:buNone/>
              <a:defRPr sz="3500" b="1" i="0" u="none" strike="noStrike" cap="none">
                <a:solidFill>
                  <a:schemeClr val="dk1"/>
                </a:solidFill>
                <a:latin typeface="Public Sans"/>
                <a:ea typeface="Public Sans"/>
                <a:cs typeface="Public Sans"/>
                <a:sym typeface="Public Sans"/>
              </a:defRPr>
            </a:lvl6pPr>
            <a:lvl7pPr marR="0" lvl="6" algn="ctr" rtl="0">
              <a:lnSpc>
                <a:spcPct val="100000"/>
              </a:lnSpc>
              <a:spcBef>
                <a:spcPts val="0"/>
              </a:spcBef>
              <a:spcAft>
                <a:spcPts val="0"/>
              </a:spcAft>
              <a:buClr>
                <a:schemeClr val="dk1"/>
              </a:buClr>
              <a:buSzPts val="3500"/>
              <a:buFont typeface="Public Sans"/>
              <a:buNone/>
              <a:defRPr sz="3500" b="1" i="0" u="none" strike="noStrike" cap="none">
                <a:solidFill>
                  <a:schemeClr val="dk1"/>
                </a:solidFill>
                <a:latin typeface="Public Sans"/>
                <a:ea typeface="Public Sans"/>
                <a:cs typeface="Public Sans"/>
                <a:sym typeface="Public Sans"/>
              </a:defRPr>
            </a:lvl7pPr>
            <a:lvl8pPr marR="0" lvl="7" algn="ctr" rtl="0">
              <a:lnSpc>
                <a:spcPct val="100000"/>
              </a:lnSpc>
              <a:spcBef>
                <a:spcPts val="0"/>
              </a:spcBef>
              <a:spcAft>
                <a:spcPts val="0"/>
              </a:spcAft>
              <a:buClr>
                <a:schemeClr val="dk1"/>
              </a:buClr>
              <a:buSzPts val="3500"/>
              <a:buFont typeface="Public Sans"/>
              <a:buNone/>
              <a:defRPr sz="3500" b="1" i="0" u="none" strike="noStrike" cap="none">
                <a:solidFill>
                  <a:schemeClr val="dk1"/>
                </a:solidFill>
                <a:latin typeface="Public Sans"/>
                <a:ea typeface="Public Sans"/>
                <a:cs typeface="Public Sans"/>
                <a:sym typeface="Public Sans"/>
              </a:defRPr>
            </a:lvl8pPr>
            <a:lvl9pPr marR="0" lvl="8" algn="ctr" rtl="0">
              <a:lnSpc>
                <a:spcPct val="100000"/>
              </a:lnSpc>
              <a:spcBef>
                <a:spcPts val="0"/>
              </a:spcBef>
              <a:spcAft>
                <a:spcPts val="0"/>
              </a:spcAft>
              <a:buClr>
                <a:schemeClr val="dk1"/>
              </a:buClr>
              <a:buSzPts val="3500"/>
              <a:buFont typeface="Public Sans"/>
              <a:buNone/>
              <a:defRPr sz="3500" b="1" i="0" u="none" strike="noStrike" cap="none">
                <a:solidFill>
                  <a:schemeClr val="dk1"/>
                </a:solidFill>
                <a:latin typeface="Public Sans"/>
                <a:ea typeface="Public Sans"/>
                <a:cs typeface="Public Sans"/>
                <a:sym typeface="Public Sans"/>
              </a:defRPr>
            </a:lvl9pPr>
          </a:lstStyle>
          <a:p>
            <a:r>
              <a:rPr lang="en" dirty="0"/>
              <a:t>02</a:t>
            </a:r>
          </a:p>
        </p:txBody>
      </p:sp>
      <p:sp>
        <p:nvSpPr>
          <p:cNvPr id="7" name="TextBox 6">
            <a:extLst>
              <a:ext uri="{FF2B5EF4-FFF2-40B4-BE49-F238E27FC236}">
                <a16:creationId xmlns:a16="http://schemas.microsoft.com/office/drawing/2014/main" id="{29382E83-B04A-2DC1-988B-681189F479A4}"/>
              </a:ext>
            </a:extLst>
          </p:cNvPr>
          <p:cNvSpPr txBox="1"/>
          <p:nvPr/>
        </p:nvSpPr>
        <p:spPr>
          <a:xfrm>
            <a:off x="1477735" y="1657185"/>
            <a:ext cx="4572000" cy="400110"/>
          </a:xfrm>
          <a:prstGeom prst="rect">
            <a:avLst/>
          </a:prstGeom>
          <a:noFill/>
        </p:spPr>
        <p:txBody>
          <a:bodyPr wrap="square">
            <a:spAutoFit/>
          </a:bodyPr>
          <a:lstStyle/>
          <a:p>
            <a:r>
              <a:rPr lang="en-IN" sz="2000" dirty="0">
                <a:solidFill>
                  <a:schemeClr val="tx1"/>
                </a:solidFill>
              </a:rPr>
              <a:t>Project Management</a:t>
            </a:r>
          </a:p>
        </p:txBody>
      </p:sp>
      <p:sp>
        <p:nvSpPr>
          <p:cNvPr id="10" name="TextBox 9">
            <a:extLst>
              <a:ext uri="{FF2B5EF4-FFF2-40B4-BE49-F238E27FC236}">
                <a16:creationId xmlns:a16="http://schemas.microsoft.com/office/drawing/2014/main" id="{53CA29E3-0878-A310-27E0-C86C9FB625FD}"/>
              </a:ext>
            </a:extLst>
          </p:cNvPr>
          <p:cNvSpPr txBox="1"/>
          <p:nvPr/>
        </p:nvSpPr>
        <p:spPr>
          <a:xfrm>
            <a:off x="1477735" y="2236594"/>
            <a:ext cx="4572000" cy="400110"/>
          </a:xfrm>
          <a:prstGeom prst="rect">
            <a:avLst/>
          </a:prstGeom>
          <a:noFill/>
        </p:spPr>
        <p:txBody>
          <a:bodyPr wrap="square">
            <a:spAutoFit/>
          </a:bodyPr>
          <a:lstStyle/>
          <a:p>
            <a:r>
              <a:rPr lang="en-IN" sz="2000" dirty="0">
                <a:solidFill>
                  <a:schemeClr val="tx1"/>
                </a:solidFill>
              </a:rPr>
              <a:t>Purchase Order (PO) Management </a:t>
            </a:r>
          </a:p>
        </p:txBody>
      </p:sp>
      <p:sp>
        <p:nvSpPr>
          <p:cNvPr id="11" name="Google Shape;924;p36">
            <a:extLst>
              <a:ext uri="{FF2B5EF4-FFF2-40B4-BE49-F238E27FC236}">
                <a16:creationId xmlns:a16="http://schemas.microsoft.com/office/drawing/2014/main" id="{6D2F3D87-A427-ECB6-CEA9-FCA96032A5A7}"/>
              </a:ext>
            </a:extLst>
          </p:cNvPr>
          <p:cNvSpPr txBox="1">
            <a:spLocks/>
          </p:cNvSpPr>
          <p:nvPr/>
        </p:nvSpPr>
        <p:spPr>
          <a:xfrm>
            <a:off x="677139" y="2257050"/>
            <a:ext cx="570512" cy="379654"/>
          </a:xfrm>
          <a:prstGeom prst="rect">
            <a:avLst/>
          </a:pr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Montserrat Black"/>
              <a:buNone/>
              <a:defRPr sz="2000" b="0" i="0" u="none" strike="noStrike" cap="none">
                <a:solidFill>
                  <a:schemeClr val="dk1"/>
                </a:solidFill>
                <a:latin typeface="Montserrat Black"/>
                <a:ea typeface="Montserrat Black"/>
                <a:cs typeface="Montserrat Black"/>
                <a:sym typeface="Montserrat Black"/>
              </a:defRPr>
            </a:lvl1pPr>
            <a:lvl2pPr marR="0" lvl="1" algn="ctr" rtl="0">
              <a:lnSpc>
                <a:spcPct val="100000"/>
              </a:lnSpc>
              <a:spcBef>
                <a:spcPts val="0"/>
              </a:spcBef>
              <a:spcAft>
                <a:spcPts val="0"/>
              </a:spcAft>
              <a:buClr>
                <a:schemeClr val="dk1"/>
              </a:buClr>
              <a:buSzPts val="3500"/>
              <a:buFont typeface="Public Sans"/>
              <a:buNone/>
              <a:defRPr sz="3500" b="1" i="0" u="none" strike="noStrike" cap="none">
                <a:solidFill>
                  <a:schemeClr val="dk1"/>
                </a:solidFill>
                <a:latin typeface="Public Sans"/>
                <a:ea typeface="Public Sans"/>
                <a:cs typeface="Public Sans"/>
                <a:sym typeface="Public Sans"/>
              </a:defRPr>
            </a:lvl2pPr>
            <a:lvl3pPr marR="0" lvl="2" algn="ctr" rtl="0">
              <a:lnSpc>
                <a:spcPct val="100000"/>
              </a:lnSpc>
              <a:spcBef>
                <a:spcPts val="0"/>
              </a:spcBef>
              <a:spcAft>
                <a:spcPts val="0"/>
              </a:spcAft>
              <a:buClr>
                <a:schemeClr val="dk1"/>
              </a:buClr>
              <a:buSzPts val="3500"/>
              <a:buFont typeface="Public Sans"/>
              <a:buNone/>
              <a:defRPr sz="3500" b="1" i="0" u="none" strike="noStrike" cap="none">
                <a:solidFill>
                  <a:schemeClr val="dk1"/>
                </a:solidFill>
                <a:latin typeface="Public Sans"/>
                <a:ea typeface="Public Sans"/>
                <a:cs typeface="Public Sans"/>
                <a:sym typeface="Public Sans"/>
              </a:defRPr>
            </a:lvl3pPr>
            <a:lvl4pPr marR="0" lvl="3" algn="ctr" rtl="0">
              <a:lnSpc>
                <a:spcPct val="100000"/>
              </a:lnSpc>
              <a:spcBef>
                <a:spcPts val="0"/>
              </a:spcBef>
              <a:spcAft>
                <a:spcPts val="0"/>
              </a:spcAft>
              <a:buClr>
                <a:schemeClr val="dk1"/>
              </a:buClr>
              <a:buSzPts val="3500"/>
              <a:buFont typeface="Public Sans"/>
              <a:buNone/>
              <a:defRPr sz="3500" b="1" i="0" u="none" strike="noStrike" cap="none">
                <a:solidFill>
                  <a:schemeClr val="dk1"/>
                </a:solidFill>
                <a:latin typeface="Public Sans"/>
                <a:ea typeface="Public Sans"/>
                <a:cs typeface="Public Sans"/>
                <a:sym typeface="Public Sans"/>
              </a:defRPr>
            </a:lvl4pPr>
            <a:lvl5pPr marR="0" lvl="4" algn="ctr" rtl="0">
              <a:lnSpc>
                <a:spcPct val="100000"/>
              </a:lnSpc>
              <a:spcBef>
                <a:spcPts val="0"/>
              </a:spcBef>
              <a:spcAft>
                <a:spcPts val="0"/>
              </a:spcAft>
              <a:buClr>
                <a:schemeClr val="dk1"/>
              </a:buClr>
              <a:buSzPts val="3500"/>
              <a:buFont typeface="Public Sans"/>
              <a:buNone/>
              <a:defRPr sz="3500" b="1" i="0" u="none" strike="noStrike" cap="none">
                <a:solidFill>
                  <a:schemeClr val="dk1"/>
                </a:solidFill>
                <a:latin typeface="Public Sans"/>
                <a:ea typeface="Public Sans"/>
                <a:cs typeface="Public Sans"/>
                <a:sym typeface="Public Sans"/>
              </a:defRPr>
            </a:lvl5pPr>
            <a:lvl6pPr marR="0" lvl="5" algn="ctr" rtl="0">
              <a:lnSpc>
                <a:spcPct val="100000"/>
              </a:lnSpc>
              <a:spcBef>
                <a:spcPts val="0"/>
              </a:spcBef>
              <a:spcAft>
                <a:spcPts val="0"/>
              </a:spcAft>
              <a:buClr>
                <a:schemeClr val="dk1"/>
              </a:buClr>
              <a:buSzPts val="3500"/>
              <a:buFont typeface="Public Sans"/>
              <a:buNone/>
              <a:defRPr sz="3500" b="1" i="0" u="none" strike="noStrike" cap="none">
                <a:solidFill>
                  <a:schemeClr val="dk1"/>
                </a:solidFill>
                <a:latin typeface="Public Sans"/>
                <a:ea typeface="Public Sans"/>
                <a:cs typeface="Public Sans"/>
                <a:sym typeface="Public Sans"/>
              </a:defRPr>
            </a:lvl6pPr>
            <a:lvl7pPr marR="0" lvl="6" algn="ctr" rtl="0">
              <a:lnSpc>
                <a:spcPct val="100000"/>
              </a:lnSpc>
              <a:spcBef>
                <a:spcPts val="0"/>
              </a:spcBef>
              <a:spcAft>
                <a:spcPts val="0"/>
              </a:spcAft>
              <a:buClr>
                <a:schemeClr val="dk1"/>
              </a:buClr>
              <a:buSzPts val="3500"/>
              <a:buFont typeface="Public Sans"/>
              <a:buNone/>
              <a:defRPr sz="3500" b="1" i="0" u="none" strike="noStrike" cap="none">
                <a:solidFill>
                  <a:schemeClr val="dk1"/>
                </a:solidFill>
                <a:latin typeface="Public Sans"/>
                <a:ea typeface="Public Sans"/>
                <a:cs typeface="Public Sans"/>
                <a:sym typeface="Public Sans"/>
              </a:defRPr>
            </a:lvl7pPr>
            <a:lvl8pPr marR="0" lvl="7" algn="ctr" rtl="0">
              <a:lnSpc>
                <a:spcPct val="100000"/>
              </a:lnSpc>
              <a:spcBef>
                <a:spcPts val="0"/>
              </a:spcBef>
              <a:spcAft>
                <a:spcPts val="0"/>
              </a:spcAft>
              <a:buClr>
                <a:schemeClr val="dk1"/>
              </a:buClr>
              <a:buSzPts val="3500"/>
              <a:buFont typeface="Public Sans"/>
              <a:buNone/>
              <a:defRPr sz="3500" b="1" i="0" u="none" strike="noStrike" cap="none">
                <a:solidFill>
                  <a:schemeClr val="dk1"/>
                </a:solidFill>
                <a:latin typeface="Public Sans"/>
                <a:ea typeface="Public Sans"/>
                <a:cs typeface="Public Sans"/>
                <a:sym typeface="Public Sans"/>
              </a:defRPr>
            </a:lvl8pPr>
            <a:lvl9pPr marR="0" lvl="8" algn="ctr" rtl="0">
              <a:lnSpc>
                <a:spcPct val="100000"/>
              </a:lnSpc>
              <a:spcBef>
                <a:spcPts val="0"/>
              </a:spcBef>
              <a:spcAft>
                <a:spcPts val="0"/>
              </a:spcAft>
              <a:buClr>
                <a:schemeClr val="dk1"/>
              </a:buClr>
              <a:buSzPts val="3500"/>
              <a:buFont typeface="Public Sans"/>
              <a:buNone/>
              <a:defRPr sz="3500" b="1" i="0" u="none" strike="noStrike" cap="none">
                <a:solidFill>
                  <a:schemeClr val="dk1"/>
                </a:solidFill>
                <a:latin typeface="Public Sans"/>
                <a:ea typeface="Public Sans"/>
                <a:cs typeface="Public Sans"/>
                <a:sym typeface="Public Sans"/>
              </a:defRPr>
            </a:lvl9pPr>
          </a:lstStyle>
          <a:p>
            <a:r>
              <a:rPr lang="en" dirty="0"/>
              <a:t>03</a:t>
            </a:r>
          </a:p>
        </p:txBody>
      </p:sp>
      <p:sp>
        <p:nvSpPr>
          <p:cNvPr id="12" name="Google Shape;924;p36">
            <a:extLst>
              <a:ext uri="{FF2B5EF4-FFF2-40B4-BE49-F238E27FC236}">
                <a16:creationId xmlns:a16="http://schemas.microsoft.com/office/drawing/2014/main" id="{B7965262-09B7-5DEB-5955-52FAF78DA41F}"/>
              </a:ext>
            </a:extLst>
          </p:cNvPr>
          <p:cNvSpPr txBox="1">
            <a:spLocks/>
          </p:cNvSpPr>
          <p:nvPr/>
        </p:nvSpPr>
        <p:spPr>
          <a:xfrm>
            <a:off x="677139" y="2916835"/>
            <a:ext cx="570512" cy="379654"/>
          </a:xfrm>
          <a:prstGeom prst="rect">
            <a:avLst/>
          </a:pr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Montserrat Black"/>
              <a:buNone/>
              <a:defRPr sz="2000" b="0" i="0" u="none" strike="noStrike" cap="none">
                <a:solidFill>
                  <a:schemeClr val="dk1"/>
                </a:solidFill>
                <a:latin typeface="Montserrat Black"/>
                <a:ea typeface="Montserrat Black"/>
                <a:cs typeface="Montserrat Black"/>
                <a:sym typeface="Montserrat Black"/>
              </a:defRPr>
            </a:lvl1pPr>
            <a:lvl2pPr marR="0" lvl="1" algn="ctr" rtl="0">
              <a:lnSpc>
                <a:spcPct val="100000"/>
              </a:lnSpc>
              <a:spcBef>
                <a:spcPts val="0"/>
              </a:spcBef>
              <a:spcAft>
                <a:spcPts val="0"/>
              </a:spcAft>
              <a:buClr>
                <a:schemeClr val="dk1"/>
              </a:buClr>
              <a:buSzPts val="3500"/>
              <a:buFont typeface="Public Sans"/>
              <a:buNone/>
              <a:defRPr sz="3500" b="1" i="0" u="none" strike="noStrike" cap="none">
                <a:solidFill>
                  <a:schemeClr val="dk1"/>
                </a:solidFill>
                <a:latin typeface="Public Sans"/>
                <a:ea typeface="Public Sans"/>
                <a:cs typeface="Public Sans"/>
                <a:sym typeface="Public Sans"/>
              </a:defRPr>
            </a:lvl2pPr>
            <a:lvl3pPr marR="0" lvl="2" algn="ctr" rtl="0">
              <a:lnSpc>
                <a:spcPct val="100000"/>
              </a:lnSpc>
              <a:spcBef>
                <a:spcPts val="0"/>
              </a:spcBef>
              <a:spcAft>
                <a:spcPts val="0"/>
              </a:spcAft>
              <a:buClr>
                <a:schemeClr val="dk1"/>
              </a:buClr>
              <a:buSzPts val="3500"/>
              <a:buFont typeface="Public Sans"/>
              <a:buNone/>
              <a:defRPr sz="3500" b="1" i="0" u="none" strike="noStrike" cap="none">
                <a:solidFill>
                  <a:schemeClr val="dk1"/>
                </a:solidFill>
                <a:latin typeface="Public Sans"/>
                <a:ea typeface="Public Sans"/>
                <a:cs typeface="Public Sans"/>
                <a:sym typeface="Public Sans"/>
              </a:defRPr>
            </a:lvl3pPr>
            <a:lvl4pPr marR="0" lvl="3" algn="ctr" rtl="0">
              <a:lnSpc>
                <a:spcPct val="100000"/>
              </a:lnSpc>
              <a:spcBef>
                <a:spcPts val="0"/>
              </a:spcBef>
              <a:spcAft>
                <a:spcPts val="0"/>
              </a:spcAft>
              <a:buClr>
                <a:schemeClr val="dk1"/>
              </a:buClr>
              <a:buSzPts val="3500"/>
              <a:buFont typeface="Public Sans"/>
              <a:buNone/>
              <a:defRPr sz="3500" b="1" i="0" u="none" strike="noStrike" cap="none">
                <a:solidFill>
                  <a:schemeClr val="dk1"/>
                </a:solidFill>
                <a:latin typeface="Public Sans"/>
                <a:ea typeface="Public Sans"/>
                <a:cs typeface="Public Sans"/>
                <a:sym typeface="Public Sans"/>
              </a:defRPr>
            </a:lvl4pPr>
            <a:lvl5pPr marR="0" lvl="4" algn="ctr" rtl="0">
              <a:lnSpc>
                <a:spcPct val="100000"/>
              </a:lnSpc>
              <a:spcBef>
                <a:spcPts val="0"/>
              </a:spcBef>
              <a:spcAft>
                <a:spcPts val="0"/>
              </a:spcAft>
              <a:buClr>
                <a:schemeClr val="dk1"/>
              </a:buClr>
              <a:buSzPts val="3500"/>
              <a:buFont typeface="Public Sans"/>
              <a:buNone/>
              <a:defRPr sz="3500" b="1" i="0" u="none" strike="noStrike" cap="none">
                <a:solidFill>
                  <a:schemeClr val="dk1"/>
                </a:solidFill>
                <a:latin typeface="Public Sans"/>
                <a:ea typeface="Public Sans"/>
                <a:cs typeface="Public Sans"/>
                <a:sym typeface="Public Sans"/>
              </a:defRPr>
            </a:lvl5pPr>
            <a:lvl6pPr marR="0" lvl="5" algn="ctr" rtl="0">
              <a:lnSpc>
                <a:spcPct val="100000"/>
              </a:lnSpc>
              <a:spcBef>
                <a:spcPts val="0"/>
              </a:spcBef>
              <a:spcAft>
                <a:spcPts val="0"/>
              </a:spcAft>
              <a:buClr>
                <a:schemeClr val="dk1"/>
              </a:buClr>
              <a:buSzPts val="3500"/>
              <a:buFont typeface="Public Sans"/>
              <a:buNone/>
              <a:defRPr sz="3500" b="1" i="0" u="none" strike="noStrike" cap="none">
                <a:solidFill>
                  <a:schemeClr val="dk1"/>
                </a:solidFill>
                <a:latin typeface="Public Sans"/>
                <a:ea typeface="Public Sans"/>
                <a:cs typeface="Public Sans"/>
                <a:sym typeface="Public Sans"/>
              </a:defRPr>
            </a:lvl6pPr>
            <a:lvl7pPr marR="0" lvl="6" algn="ctr" rtl="0">
              <a:lnSpc>
                <a:spcPct val="100000"/>
              </a:lnSpc>
              <a:spcBef>
                <a:spcPts val="0"/>
              </a:spcBef>
              <a:spcAft>
                <a:spcPts val="0"/>
              </a:spcAft>
              <a:buClr>
                <a:schemeClr val="dk1"/>
              </a:buClr>
              <a:buSzPts val="3500"/>
              <a:buFont typeface="Public Sans"/>
              <a:buNone/>
              <a:defRPr sz="3500" b="1" i="0" u="none" strike="noStrike" cap="none">
                <a:solidFill>
                  <a:schemeClr val="dk1"/>
                </a:solidFill>
                <a:latin typeface="Public Sans"/>
                <a:ea typeface="Public Sans"/>
                <a:cs typeface="Public Sans"/>
                <a:sym typeface="Public Sans"/>
              </a:defRPr>
            </a:lvl7pPr>
            <a:lvl8pPr marR="0" lvl="7" algn="ctr" rtl="0">
              <a:lnSpc>
                <a:spcPct val="100000"/>
              </a:lnSpc>
              <a:spcBef>
                <a:spcPts val="0"/>
              </a:spcBef>
              <a:spcAft>
                <a:spcPts val="0"/>
              </a:spcAft>
              <a:buClr>
                <a:schemeClr val="dk1"/>
              </a:buClr>
              <a:buSzPts val="3500"/>
              <a:buFont typeface="Public Sans"/>
              <a:buNone/>
              <a:defRPr sz="3500" b="1" i="0" u="none" strike="noStrike" cap="none">
                <a:solidFill>
                  <a:schemeClr val="dk1"/>
                </a:solidFill>
                <a:latin typeface="Public Sans"/>
                <a:ea typeface="Public Sans"/>
                <a:cs typeface="Public Sans"/>
                <a:sym typeface="Public Sans"/>
              </a:defRPr>
            </a:lvl8pPr>
            <a:lvl9pPr marR="0" lvl="8" algn="ctr" rtl="0">
              <a:lnSpc>
                <a:spcPct val="100000"/>
              </a:lnSpc>
              <a:spcBef>
                <a:spcPts val="0"/>
              </a:spcBef>
              <a:spcAft>
                <a:spcPts val="0"/>
              </a:spcAft>
              <a:buClr>
                <a:schemeClr val="dk1"/>
              </a:buClr>
              <a:buSzPts val="3500"/>
              <a:buFont typeface="Public Sans"/>
              <a:buNone/>
              <a:defRPr sz="3500" b="1" i="0" u="none" strike="noStrike" cap="none">
                <a:solidFill>
                  <a:schemeClr val="dk1"/>
                </a:solidFill>
                <a:latin typeface="Public Sans"/>
                <a:ea typeface="Public Sans"/>
                <a:cs typeface="Public Sans"/>
                <a:sym typeface="Public Sans"/>
              </a:defRPr>
            </a:lvl9pPr>
          </a:lstStyle>
          <a:p>
            <a:r>
              <a:rPr lang="en" dirty="0"/>
              <a:t>04</a:t>
            </a:r>
          </a:p>
        </p:txBody>
      </p:sp>
      <p:sp>
        <p:nvSpPr>
          <p:cNvPr id="13" name="Google Shape;924;p36">
            <a:extLst>
              <a:ext uri="{FF2B5EF4-FFF2-40B4-BE49-F238E27FC236}">
                <a16:creationId xmlns:a16="http://schemas.microsoft.com/office/drawing/2014/main" id="{5972C1F8-C4F9-5296-553E-E5A8C2D69C4A}"/>
              </a:ext>
            </a:extLst>
          </p:cNvPr>
          <p:cNvSpPr txBox="1">
            <a:spLocks/>
          </p:cNvSpPr>
          <p:nvPr/>
        </p:nvSpPr>
        <p:spPr>
          <a:xfrm>
            <a:off x="677139" y="3516700"/>
            <a:ext cx="570512" cy="379654"/>
          </a:xfrm>
          <a:prstGeom prst="rect">
            <a:avLst/>
          </a:pr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Montserrat Black"/>
              <a:buNone/>
              <a:defRPr sz="2000" b="0" i="0" u="none" strike="noStrike" cap="none">
                <a:solidFill>
                  <a:schemeClr val="dk1"/>
                </a:solidFill>
                <a:latin typeface="Montserrat Black"/>
                <a:ea typeface="Montserrat Black"/>
                <a:cs typeface="Montserrat Black"/>
                <a:sym typeface="Montserrat Black"/>
              </a:defRPr>
            </a:lvl1pPr>
            <a:lvl2pPr marR="0" lvl="1" algn="ctr" rtl="0">
              <a:lnSpc>
                <a:spcPct val="100000"/>
              </a:lnSpc>
              <a:spcBef>
                <a:spcPts val="0"/>
              </a:spcBef>
              <a:spcAft>
                <a:spcPts val="0"/>
              </a:spcAft>
              <a:buClr>
                <a:schemeClr val="dk1"/>
              </a:buClr>
              <a:buSzPts val="3500"/>
              <a:buFont typeface="Public Sans"/>
              <a:buNone/>
              <a:defRPr sz="3500" b="1" i="0" u="none" strike="noStrike" cap="none">
                <a:solidFill>
                  <a:schemeClr val="dk1"/>
                </a:solidFill>
                <a:latin typeface="Public Sans"/>
                <a:ea typeface="Public Sans"/>
                <a:cs typeface="Public Sans"/>
                <a:sym typeface="Public Sans"/>
              </a:defRPr>
            </a:lvl2pPr>
            <a:lvl3pPr marR="0" lvl="2" algn="ctr" rtl="0">
              <a:lnSpc>
                <a:spcPct val="100000"/>
              </a:lnSpc>
              <a:spcBef>
                <a:spcPts val="0"/>
              </a:spcBef>
              <a:spcAft>
                <a:spcPts val="0"/>
              </a:spcAft>
              <a:buClr>
                <a:schemeClr val="dk1"/>
              </a:buClr>
              <a:buSzPts val="3500"/>
              <a:buFont typeface="Public Sans"/>
              <a:buNone/>
              <a:defRPr sz="3500" b="1" i="0" u="none" strike="noStrike" cap="none">
                <a:solidFill>
                  <a:schemeClr val="dk1"/>
                </a:solidFill>
                <a:latin typeface="Public Sans"/>
                <a:ea typeface="Public Sans"/>
                <a:cs typeface="Public Sans"/>
                <a:sym typeface="Public Sans"/>
              </a:defRPr>
            </a:lvl3pPr>
            <a:lvl4pPr marR="0" lvl="3" algn="ctr" rtl="0">
              <a:lnSpc>
                <a:spcPct val="100000"/>
              </a:lnSpc>
              <a:spcBef>
                <a:spcPts val="0"/>
              </a:spcBef>
              <a:spcAft>
                <a:spcPts val="0"/>
              </a:spcAft>
              <a:buClr>
                <a:schemeClr val="dk1"/>
              </a:buClr>
              <a:buSzPts val="3500"/>
              <a:buFont typeface="Public Sans"/>
              <a:buNone/>
              <a:defRPr sz="3500" b="1" i="0" u="none" strike="noStrike" cap="none">
                <a:solidFill>
                  <a:schemeClr val="dk1"/>
                </a:solidFill>
                <a:latin typeface="Public Sans"/>
                <a:ea typeface="Public Sans"/>
                <a:cs typeface="Public Sans"/>
                <a:sym typeface="Public Sans"/>
              </a:defRPr>
            </a:lvl4pPr>
            <a:lvl5pPr marR="0" lvl="4" algn="ctr" rtl="0">
              <a:lnSpc>
                <a:spcPct val="100000"/>
              </a:lnSpc>
              <a:spcBef>
                <a:spcPts val="0"/>
              </a:spcBef>
              <a:spcAft>
                <a:spcPts val="0"/>
              </a:spcAft>
              <a:buClr>
                <a:schemeClr val="dk1"/>
              </a:buClr>
              <a:buSzPts val="3500"/>
              <a:buFont typeface="Public Sans"/>
              <a:buNone/>
              <a:defRPr sz="3500" b="1" i="0" u="none" strike="noStrike" cap="none">
                <a:solidFill>
                  <a:schemeClr val="dk1"/>
                </a:solidFill>
                <a:latin typeface="Public Sans"/>
                <a:ea typeface="Public Sans"/>
                <a:cs typeface="Public Sans"/>
                <a:sym typeface="Public Sans"/>
              </a:defRPr>
            </a:lvl5pPr>
            <a:lvl6pPr marR="0" lvl="5" algn="ctr" rtl="0">
              <a:lnSpc>
                <a:spcPct val="100000"/>
              </a:lnSpc>
              <a:spcBef>
                <a:spcPts val="0"/>
              </a:spcBef>
              <a:spcAft>
                <a:spcPts val="0"/>
              </a:spcAft>
              <a:buClr>
                <a:schemeClr val="dk1"/>
              </a:buClr>
              <a:buSzPts val="3500"/>
              <a:buFont typeface="Public Sans"/>
              <a:buNone/>
              <a:defRPr sz="3500" b="1" i="0" u="none" strike="noStrike" cap="none">
                <a:solidFill>
                  <a:schemeClr val="dk1"/>
                </a:solidFill>
                <a:latin typeface="Public Sans"/>
                <a:ea typeface="Public Sans"/>
                <a:cs typeface="Public Sans"/>
                <a:sym typeface="Public Sans"/>
              </a:defRPr>
            </a:lvl6pPr>
            <a:lvl7pPr marR="0" lvl="6" algn="ctr" rtl="0">
              <a:lnSpc>
                <a:spcPct val="100000"/>
              </a:lnSpc>
              <a:spcBef>
                <a:spcPts val="0"/>
              </a:spcBef>
              <a:spcAft>
                <a:spcPts val="0"/>
              </a:spcAft>
              <a:buClr>
                <a:schemeClr val="dk1"/>
              </a:buClr>
              <a:buSzPts val="3500"/>
              <a:buFont typeface="Public Sans"/>
              <a:buNone/>
              <a:defRPr sz="3500" b="1" i="0" u="none" strike="noStrike" cap="none">
                <a:solidFill>
                  <a:schemeClr val="dk1"/>
                </a:solidFill>
                <a:latin typeface="Public Sans"/>
                <a:ea typeface="Public Sans"/>
                <a:cs typeface="Public Sans"/>
                <a:sym typeface="Public Sans"/>
              </a:defRPr>
            </a:lvl7pPr>
            <a:lvl8pPr marR="0" lvl="7" algn="ctr" rtl="0">
              <a:lnSpc>
                <a:spcPct val="100000"/>
              </a:lnSpc>
              <a:spcBef>
                <a:spcPts val="0"/>
              </a:spcBef>
              <a:spcAft>
                <a:spcPts val="0"/>
              </a:spcAft>
              <a:buClr>
                <a:schemeClr val="dk1"/>
              </a:buClr>
              <a:buSzPts val="3500"/>
              <a:buFont typeface="Public Sans"/>
              <a:buNone/>
              <a:defRPr sz="3500" b="1" i="0" u="none" strike="noStrike" cap="none">
                <a:solidFill>
                  <a:schemeClr val="dk1"/>
                </a:solidFill>
                <a:latin typeface="Public Sans"/>
                <a:ea typeface="Public Sans"/>
                <a:cs typeface="Public Sans"/>
                <a:sym typeface="Public Sans"/>
              </a:defRPr>
            </a:lvl8pPr>
            <a:lvl9pPr marR="0" lvl="8" algn="ctr" rtl="0">
              <a:lnSpc>
                <a:spcPct val="100000"/>
              </a:lnSpc>
              <a:spcBef>
                <a:spcPts val="0"/>
              </a:spcBef>
              <a:spcAft>
                <a:spcPts val="0"/>
              </a:spcAft>
              <a:buClr>
                <a:schemeClr val="dk1"/>
              </a:buClr>
              <a:buSzPts val="3500"/>
              <a:buFont typeface="Public Sans"/>
              <a:buNone/>
              <a:defRPr sz="3500" b="1" i="0" u="none" strike="noStrike" cap="none">
                <a:solidFill>
                  <a:schemeClr val="dk1"/>
                </a:solidFill>
                <a:latin typeface="Public Sans"/>
                <a:ea typeface="Public Sans"/>
                <a:cs typeface="Public Sans"/>
                <a:sym typeface="Public Sans"/>
              </a:defRPr>
            </a:lvl9pPr>
          </a:lstStyle>
          <a:p>
            <a:r>
              <a:rPr lang="en" dirty="0"/>
              <a:t>05</a:t>
            </a:r>
          </a:p>
        </p:txBody>
      </p:sp>
      <p:sp>
        <p:nvSpPr>
          <p:cNvPr id="14" name="Google Shape;924;p36">
            <a:extLst>
              <a:ext uri="{FF2B5EF4-FFF2-40B4-BE49-F238E27FC236}">
                <a16:creationId xmlns:a16="http://schemas.microsoft.com/office/drawing/2014/main" id="{A763FB68-AD30-EC95-3291-8A803AB7E6BD}"/>
              </a:ext>
            </a:extLst>
          </p:cNvPr>
          <p:cNvSpPr txBox="1">
            <a:spLocks/>
          </p:cNvSpPr>
          <p:nvPr/>
        </p:nvSpPr>
        <p:spPr>
          <a:xfrm>
            <a:off x="677139" y="4086090"/>
            <a:ext cx="570512" cy="379654"/>
          </a:xfrm>
          <a:prstGeom prst="rect">
            <a:avLst/>
          </a:pr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Montserrat Black"/>
              <a:buNone/>
              <a:defRPr sz="2000" b="0" i="0" u="none" strike="noStrike" cap="none">
                <a:solidFill>
                  <a:schemeClr val="dk1"/>
                </a:solidFill>
                <a:latin typeface="Montserrat Black"/>
                <a:ea typeface="Montserrat Black"/>
                <a:cs typeface="Montserrat Black"/>
                <a:sym typeface="Montserrat Black"/>
              </a:defRPr>
            </a:lvl1pPr>
            <a:lvl2pPr marR="0" lvl="1" algn="ctr" rtl="0">
              <a:lnSpc>
                <a:spcPct val="100000"/>
              </a:lnSpc>
              <a:spcBef>
                <a:spcPts val="0"/>
              </a:spcBef>
              <a:spcAft>
                <a:spcPts val="0"/>
              </a:spcAft>
              <a:buClr>
                <a:schemeClr val="dk1"/>
              </a:buClr>
              <a:buSzPts val="3500"/>
              <a:buFont typeface="Public Sans"/>
              <a:buNone/>
              <a:defRPr sz="3500" b="1" i="0" u="none" strike="noStrike" cap="none">
                <a:solidFill>
                  <a:schemeClr val="dk1"/>
                </a:solidFill>
                <a:latin typeface="Public Sans"/>
                <a:ea typeface="Public Sans"/>
                <a:cs typeface="Public Sans"/>
                <a:sym typeface="Public Sans"/>
              </a:defRPr>
            </a:lvl2pPr>
            <a:lvl3pPr marR="0" lvl="2" algn="ctr" rtl="0">
              <a:lnSpc>
                <a:spcPct val="100000"/>
              </a:lnSpc>
              <a:spcBef>
                <a:spcPts val="0"/>
              </a:spcBef>
              <a:spcAft>
                <a:spcPts val="0"/>
              </a:spcAft>
              <a:buClr>
                <a:schemeClr val="dk1"/>
              </a:buClr>
              <a:buSzPts val="3500"/>
              <a:buFont typeface="Public Sans"/>
              <a:buNone/>
              <a:defRPr sz="3500" b="1" i="0" u="none" strike="noStrike" cap="none">
                <a:solidFill>
                  <a:schemeClr val="dk1"/>
                </a:solidFill>
                <a:latin typeface="Public Sans"/>
                <a:ea typeface="Public Sans"/>
                <a:cs typeface="Public Sans"/>
                <a:sym typeface="Public Sans"/>
              </a:defRPr>
            </a:lvl3pPr>
            <a:lvl4pPr marR="0" lvl="3" algn="ctr" rtl="0">
              <a:lnSpc>
                <a:spcPct val="100000"/>
              </a:lnSpc>
              <a:spcBef>
                <a:spcPts val="0"/>
              </a:spcBef>
              <a:spcAft>
                <a:spcPts val="0"/>
              </a:spcAft>
              <a:buClr>
                <a:schemeClr val="dk1"/>
              </a:buClr>
              <a:buSzPts val="3500"/>
              <a:buFont typeface="Public Sans"/>
              <a:buNone/>
              <a:defRPr sz="3500" b="1" i="0" u="none" strike="noStrike" cap="none">
                <a:solidFill>
                  <a:schemeClr val="dk1"/>
                </a:solidFill>
                <a:latin typeface="Public Sans"/>
                <a:ea typeface="Public Sans"/>
                <a:cs typeface="Public Sans"/>
                <a:sym typeface="Public Sans"/>
              </a:defRPr>
            </a:lvl4pPr>
            <a:lvl5pPr marR="0" lvl="4" algn="ctr" rtl="0">
              <a:lnSpc>
                <a:spcPct val="100000"/>
              </a:lnSpc>
              <a:spcBef>
                <a:spcPts val="0"/>
              </a:spcBef>
              <a:spcAft>
                <a:spcPts val="0"/>
              </a:spcAft>
              <a:buClr>
                <a:schemeClr val="dk1"/>
              </a:buClr>
              <a:buSzPts val="3500"/>
              <a:buFont typeface="Public Sans"/>
              <a:buNone/>
              <a:defRPr sz="3500" b="1" i="0" u="none" strike="noStrike" cap="none">
                <a:solidFill>
                  <a:schemeClr val="dk1"/>
                </a:solidFill>
                <a:latin typeface="Public Sans"/>
                <a:ea typeface="Public Sans"/>
                <a:cs typeface="Public Sans"/>
                <a:sym typeface="Public Sans"/>
              </a:defRPr>
            </a:lvl5pPr>
            <a:lvl6pPr marR="0" lvl="5" algn="ctr" rtl="0">
              <a:lnSpc>
                <a:spcPct val="100000"/>
              </a:lnSpc>
              <a:spcBef>
                <a:spcPts val="0"/>
              </a:spcBef>
              <a:spcAft>
                <a:spcPts val="0"/>
              </a:spcAft>
              <a:buClr>
                <a:schemeClr val="dk1"/>
              </a:buClr>
              <a:buSzPts val="3500"/>
              <a:buFont typeface="Public Sans"/>
              <a:buNone/>
              <a:defRPr sz="3500" b="1" i="0" u="none" strike="noStrike" cap="none">
                <a:solidFill>
                  <a:schemeClr val="dk1"/>
                </a:solidFill>
                <a:latin typeface="Public Sans"/>
                <a:ea typeface="Public Sans"/>
                <a:cs typeface="Public Sans"/>
                <a:sym typeface="Public Sans"/>
              </a:defRPr>
            </a:lvl6pPr>
            <a:lvl7pPr marR="0" lvl="6" algn="ctr" rtl="0">
              <a:lnSpc>
                <a:spcPct val="100000"/>
              </a:lnSpc>
              <a:spcBef>
                <a:spcPts val="0"/>
              </a:spcBef>
              <a:spcAft>
                <a:spcPts val="0"/>
              </a:spcAft>
              <a:buClr>
                <a:schemeClr val="dk1"/>
              </a:buClr>
              <a:buSzPts val="3500"/>
              <a:buFont typeface="Public Sans"/>
              <a:buNone/>
              <a:defRPr sz="3500" b="1" i="0" u="none" strike="noStrike" cap="none">
                <a:solidFill>
                  <a:schemeClr val="dk1"/>
                </a:solidFill>
                <a:latin typeface="Public Sans"/>
                <a:ea typeface="Public Sans"/>
                <a:cs typeface="Public Sans"/>
                <a:sym typeface="Public Sans"/>
              </a:defRPr>
            </a:lvl7pPr>
            <a:lvl8pPr marR="0" lvl="7" algn="ctr" rtl="0">
              <a:lnSpc>
                <a:spcPct val="100000"/>
              </a:lnSpc>
              <a:spcBef>
                <a:spcPts val="0"/>
              </a:spcBef>
              <a:spcAft>
                <a:spcPts val="0"/>
              </a:spcAft>
              <a:buClr>
                <a:schemeClr val="dk1"/>
              </a:buClr>
              <a:buSzPts val="3500"/>
              <a:buFont typeface="Public Sans"/>
              <a:buNone/>
              <a:defRPr sz="3500" b="1" i="0" u="none" strike="noStrike" cap="none">
                <a:solidFill>
                  <a:schemeClr val="dk1"/>
                </a:solidFill>
                <a:latin typeface="Public Sans"/>
                <a:ea typeface="Public Sans"/>
                <a:cs typeface="Public Sans"/>
                <a:sym typeface="Public Sans"/>
              </a:defRPr>
            </a:lvl8pPr>
            <a:lvl9pPr marR="0" lvl="8" algn="ctr" rtl="0">
              <a:lnSpc>
                <a:spcPct val="100000"/>
              </a:lnSpc>
              <a:spcBef>
                <a:spcPts val="0"/>
              </a:spcBef>
              <a:spcAft>
                <a:spcPts val="0"/>
              </a:spcAft>
              <a:buClr>
                <a:schemeClr val="dk1"/>
              </a:buClr>
              <a:buSzPts val="3500"/>
              <a:buFont typeface="Public Sans"/>
              <a:buNone/>
              <a:defRPr sz="3500" b="1" i="0" u="none" strike="noStrike" cap="none">
                <a:solidFill>
                  <a:schemeClr val="dk1"/>
                </a:solidFill>
                <a:latin typeface="Public Sans"/>
                <a:ea typeface="Public Sans"/>
                <a:cs typeface="Public Sans"/>
                <a:sym typeface="Public Sans"/>
              </a:defRPr>
            </a:lvl9pPr>
          </a:lstStyle>
          <a:p>
            <a:r>
              <a:rPr lang="en" dirty="0"/>
              <a:t>06</a:t>
            </a:r>
          </a:p>
        </p:txBody>
      </p:sp>
      <p:sp>
        <p:nvSpPr>
          <p:cNvPr id="16" name="TextBox 15">
            <a:extLst>
              <a:ext uri="{FF2B5EF4-FFF2-40B4-BE49-F238E27FC236}">
                <a16:creationId xmlns:a16="http://schemas.microsoft.com/office/drawing/2014/main" id="{F4B1B237-23C0-0627-2BEA-BF23A26B1273}"/>
              </a:ext>
            </a:extLst>
          </p:cNvPr>
          <p:cNvSpPr txBox="1"/>
          <p:nvPr/>
        </p:nvSpPr>
        <p:spPr>
          <a:xfrm>
            <a:off x="1477735" y="2863106"/>
            <a:ext cx="4493005" cy="400110"/>
          </a:xfrm>
          <a:prstGeom prst="rect">
            <a:avLst/>
          </a:prstGeom>
          <a:noFill/>
        </p:spPr>
        <p:txBody>
          <a:bodyPr wrap="square">
            <a:spAutoFit/>
          </a:bodyPr>
          <a:lstStyle/>
          <a:p>
            <a:r>
              <a:rPr lang="en-IN" sz="2000" dirty="0">
                <a:solidFill>
                  <a:schemeClr val="tx1"/>
                </a:solidFill>
              </a:rPr>
              <a:t>Invoice Processing</a:t>
            </a:r>
          </a:p>
        </p:txBody>
      </p:sp>
      <p:sp>
        <p:nvSpPr>
          <p:cNvPr id="20" name="TextBox 19">
            <a:extLst>
              <a:ext uri="{FF2B5EF4-FFF2-40B4-BE49-F238E27FC236}">
                <a16:creationId xmlns:a16="http://schemas.microsoft.com/office/drawing/2014/main" id="{31E7E6A4-E094-D305-EC10-19ADD1383EC8}"/>
              </a:ext>
            </a:extLst>
          </p:cNvPr>
          <p:cNvSpPr txBox="1"/>
          <p:nvPr/>
        </p:nvSpPr>
        <p:spPr>
          <a:xfrm>
            <a:off x="1477735" y="3489618"/>
            <a:ext cx="4572000" cy="400110"/>
          </a:xfrm>
          <a:prstGeom prst="rect">
            <a:avLst/>
          </a:prstGeom>
          <a:noFill/>
        </p:spPr>
        <p:txBody>
          <a:bodyPr wrap="square">
            <a:spAutoFit/>
          </a:bodyPr>
          <a:lstStyle/>
          <a:p>
            <a:r>
              <a:rPr lang="en-IN" sz="2000" dirty="0">
                <a:solidFill>
                  <a:schemeClr val="tx1"/>
                </a:solidFill>
              </a:rPr>
              <a:t>Finance Management</a:t>
            </a:r>
          </a:p>
        </p:txBody>
      </p:sp>
      <p:sp>
        <p:nvSpPr>
          <p:cNvPr id="22" name="TextBox 21">
            <a:extLst>
              <a:ext uri="{FF2B5EF4-FFF2-40B4-BE49-F238E27FC236}">
                <a16:creationId xmlns:a16="http://schemas.microsoft.com/office/drawing/2014/main" id="{2AA15002-74E3-9F66-9A21-649201D4FA56}"/>
              </a:ext>
            </a:extLst>
          </p:cNvPr>
          <p:cNvSpPr txBox="1"/>
          <p:nvPr/>
        </p:nvSpPr>
        <p:spPr>
          <a:xfrm>
            <a:off x="1477735" y="4065634"/>
            <a:ext cx="4572000" cy="400110"/>
          </a:xfrm>
          <a:prstGeom prst="rect">
            <a:avLst/>
          </a:prstGeom>
          <a:noFill/>
        </p:spPr>
        <p:txBody>
          <a:bodyPr wrap="square">
            <a:spAutoFit/>
          </a:bodyPr>
          <a:lstStyle/>
          <a:p>
            <a:r>
              <a:rPr lang="en-IN" sz="2000" dirty="0">
                <a:solidFill>
                  <a:schemeClr val="tx1"/>
                </a:solidFill>
              </a:rPr>
              <a:t>Dashboard &amp; Reporting</a:t>
            </a:r>
          </a:p>
        </p:txBody>
      </p:sp>
      <p:grpSp>
        <p:nvGrpSpPr>
          <p:cNvPr id="23" name="Google Shape;1945;p64">
            <a:extLst>
              <a:ext uri="{FF2B5EF4-FFF2-40B4-BE49-F238E27FC236}">
                <a16:creationId xmlns:a16="http://schemas.microsoft.com/office/drawing/2014/main" id="{BECB7292-4AF8-A636-B3A7-62032FC06B72}"/>
              </a:ext>
            </a:extLst>
          </p:cNvPr>
          <p:cNvGrpSpPr/>
          <p:nvPr/>
        </p:nvGrpSpPr>
        <p:grpSpPr>
          <a:xfrm>
            <a:off x="7633110" y="314815"/>
            <a:ext cx="1242229" cy="1166508"/>
            <a:chOff x="1986925" y="5885650"/>
            <a:chExt cx="3630125" cy="3408850"/>
          </a:xfrm>
        </p:grpSpPr>
        <p:sp>
          <p:nvSpPr>
            <p:cNvPr id="24" name="Google Shape;1946;p64">
              <a:extLst>
                <a:ext uri="{FF2B5EF4-FFF2-40B4-BE49-F238E27FC236}">
                  <a16:creationId xmlns:a16="http://schemas.microsoft.com/office/drawing/2014/main" id="{2A819C19-AD28-E512-B947-99A0D49F4514}"/>
                </a:ext>
              </a:extLst>
            </p:cNvPr>
            <p:cNvSpPr/>
            <p:nvPr/>
          </p:nvSpPr>
          <p:spPr>
            <a:xfrm>
              <a:off x="2224725" y="6123475"/>
              <a:ext cx="3151200" cy="3151200"/>
            </a:xfrm>
            <a:custGeom>
              <a:avLst/>
              <a:gdLst/>
              <a:ahLst/>
              <a:cxnLst/>
              <a:rect l="l" t="t" r="r" b="b"/>
              <a:pathLst>
                <a:path w="126048" h="126048" extrusionOk="0">
                  <a:moveTo>
                    <a:pt x="62892" y="1"/>
                  </a:moveTo>
                  <a:lnTo>
                    <a:pt x="58532" y="133"/>
                  </a:lnTo>
                  <a:lnTo>
                    <a:pt x="58532" y="529"/>
                  </a:lnTo>
                  <a:lnTo>
                    <a:pt x="62892" y="397"/>
                  </a:lnTo>
                  <a:lnTo>
                    <a:pt x="62892" y="1"/>
                  </a:lnTo>
                  <a:close/>
                  <a:moveTo>
                    <a:pt x="67120" y="133"/>
                  </a:moveTo>
                  <a:lnTo>
                    <a:pt x="67120" y="529"/>
                  </a:lnTo>
                  <a:lnTo>
                    <a:pt x="71348" y="925"/>
                  </a:lnTo>
                  <a:lnTo>
                    <a:pt x="71480" y="529"/>
                  </a:lnTo>
                  <a:lnTo>
                    <a:pt x="67120" y="133"/>
                  </a:lnTo>
                  <a:close/>
                  <a:moveTo>
                    <a:pt x="54304" y="661"/>
                  </a:moveTo>
                  <a:lnTo>
                    <a:pt x="50076" y="1322"/>
                  </a:lnTo>
                  <a:lnTo>
                    <a:pt x="50076" y="1718"/>
                  </a:lnTo>
                  <a:lnTo>
                    <a:pt x="54304" y="925"/>
                  </a:lnTo>
                  <a:lnTo>
                    <a:pt x="54304" y="661"/>
                  </a:lnTo>
                  <a:close/>
                  <a:moveTo>
                    <a:pt x="75708" y="1322"/>
                  </a:moveTo>
                  <a:lnTo>
                    <a:pt x="75576" y="1586"/>
                  </a:lnTo>
                  <a:lnTo>
                    <a:pt x="79804" y="2643"/>
                  </a:lnTo>
                  <a:lnTo>
                    <a:pt x="79936" y="2247"/>
                  </a:lnTo>
                  <a:lnTo>
                    <a:pt x="75708" y="1322"/>
                  </a:lnTo>
                  <a:close/>
                  <a:moveTo>
                    <a:pt x="45848" y="2379"/>
                  </a:moveTo>
                  <a:lnTo>
                    <a:pt x="41752" y="3700"/>
                  </a:lnTo>
                  <a:lnTo>
                    <a:pt x="41884" y="3964"/>
                  </a:lnTo>
                  <a:lnTo>
                    <a:pt x="45980" y="2775"/>
                  </a:lnTo>
                  <a:lnTo>
                    <a:pt x="45848" y="2379"/>
                  </a:lnTo>
                  <a:close/>
                  <a:moveTo>
                    <a:pt x="84032" y="3568"/>
                  </a:moveTo>
                  <a:lnTo>
                    <a:pt x="83900" y="3964"/>
                  </a:lnTo>
                  <a:lnTo>
                    <a:pt x="87864" y="5550"/>
                  </a:lnTo>
                  <a:lnTo>
                    <a:pt x="87996" y="5153"/>
                  </a:lnTo>
                  <a:lnTo>
                    <a:pt x="84032" y="3568"/>
                  </a:lnTo>
                  <a:close/>
                  <a:moveTo>
                    <a:pt x="37789" y="5286"/>
                  </a:moveTo>
                  <a:lnTo>
                    <a:pt x="33957" y="7135"/>
                  </a:lnTo>
                  <a:lnTo>
                    <a:pt x="34089" y="7400"/>
                  </a:lnTo>
                  <a:lnTo>
                    <a:pt x="37921" y="5550"/>
                  </a:lnTo>
                  <a:lnTo>
                    <a:pt x="37789" y="5286"/>
                  </a:lnTo>
                  <a:close/>
                  <a:moveTo>
                    <a:pt x="91828" y="7003"/>
                  </a:moveTo>
                  <a:lnTo>
                    <a:pt x="91695" y="7267"/>
                  </a:lnTo>
                  <a:lnTo>
                    <a:pt x="95395" y="9381"/>
                  </a:lnTo>
                  <a:lnTo>
                    <a:pt x="95659" y="9117"/>
                  </a:lnTo>
                  <a:lnTo>
                    <a:pt x="91828" y="7003"/>
                  </a:lnTo>
                  <a:close/>
                  <a:moveTo>
                    <a:pt x="30125" y="9249"/>
                  </a:moveTo>
                  <a:lnTo>
                    <a:pt x="26558" y="11628"/>
                  </a:lnTo>
                  <a:lnTo>
                    <a:pt x="26822" y="11892"/>
                  </a:lnTo>
                  <a:lnTo>
                    <a:pt x="30390" y="9514"/>
                  </a:lnTo>
                  <a:lnTo>
                    <a:pt x="30125" y="9249"/>
                  </a:lnTo>
                  <a:close/>
                  <a:moveTo>
                    <a:pt x="99227" y="11495"/>
                  </a:moveTo>
                  <a:lnTo>
                    <a:pt x="98962" y="11760"/>
                  </a:lnTo>
                  <a:lnTo>
                    <a:pt x="102398" y="14402"/>
                  </a:lnTo>
                  <a:lnTo>
                    <a:pt x="102662" y="14006"/>
                  </a:lnTo>
                  <a:lnTo>
                    <a:pt x="99227" y="11495"/>
                  </a:lnTo>
                  <a:close/>
                  <a:moveTo>
                    <a:pt x="23123" y="14138"/>
                  </a:moveTo>
                  <a:lnTo>
                    <a:pt x="19952" y="17045"/>
                  </a:lnTo>
                  <a:lnTo>
                    <a:pt x="20216" y="17309"/>
                  </a:lnTo>
                  <a:lnTo>
                    <a:pt x="23387" y="14534"/>
                  </a:lnTo>
                  <a:lnTo>
                    <a:pt x="23123" y="14138"/>
                  </a:lnTo>
                  <a:close/>
                  <a:moveTo>
                    <a:pt x="105965" y="16913"/>
                  </a:moveTo>
                  <a:lnTo>
                    <a:pt x="105701" y="17177"/>
                  </a:lnTo>
                  <a:lnTo>
                    <a:pt x="108740" y="20216"/>
                  </a:lnTo>
                  <a:lnTo>
                    <a:pt x="109004" y="19951"/>
                  </a:lnTo>
                  <a:lnTo>
                    <a:pt x="105965" y="16913"/>
                  </a:lnTo>
                  <a:close/>
                  <a:moveTo>
                    <a:pt x="16913" y="20084"/>
                  </a:moveTo>
                  <a:lnTo>
                    <a:pt x="14006" y="23387"/>
                  </a:lnTo>
                  <a:lnTo>
                    <a:pt x="14270" y="23519"/>
                  </a:lnTo>
                  <a:lnTo>
                    <a:pt x="17177" y="20348"/>
                  </a:lnTo>
                  <a:lnTo>
                    <a:pt x="16913" y="20084"/>
                  </a:lnTo>
                  <a:close/>
                  <a:moveTo>
                    <a:pt x="111778" y="23122"/>
                  </a:moveTo>
                  <a:lnTo>
                    <a:pt x="111514" y="23387"/>
                  </a:lnTo>
                  <a:lnTo>
                    <a:pt x="114157" y="26822"/>
                  </a:lnTo>
                  <a:lnTo>
                    <a:pt x="114421" y="26558"/>
                  </a:lnTo>
                  <a:lnTo>
                    <a:pt x="111778" y="23122"/>
                  </a:lnTo>
                  <a:close/>
                  <a:moveTo>
                    <a:pt x="11496" y="26822"/>
                  </a:moveTo>
                  <a:lnTo>
                    <a:pt x="9118" y="30389"/>
                  </a:lnTo>
                  <a:lnTo>
                    <a:pt x="9382" y="30521"/>
                  </a:lnTo>
                  <a:lnTo>
                    <a:pt x="11760" y="26954"/>
                  </a:lnTo>
                  <a:lnTo>
                    <a:pt x="11496" y="26822"/>
                  </a:lnTo>
                  <a:close/>
                  <a:moveTo>
                    <a:pt x="116799" y="30125"/>
                  </a:moveTo>
                  <a:lnTo>
                    <a:pt x="116403" y="30389"/>
                  </a:lnTo>
                  <a:lnTo>
                    <a:pt x="118517" y="34089"/>
                  </a:lnTo>
                  <a:lnTo>
                    <a:pt x="118913" y="33957"/>
                  </a:lnTo>
                  <a:lnTo>
                    <a:pt x="116799" y="30125"/>
                  </a:lnTo>
                  <a:close/>
                  <a:moveTo>
                    <a:pt x="7004" y="34089"/>
                  </a:moveTo>
                  <a:lnTo>
                    <a:pt x="5154" y="38053"/>
                  </a:lnTo>
                  <a:lnTo>
                    <a:pt x="5418" y="38185"/>
                  </a:lnTo>
                  <a:lnTo>
                    <a:pt x="7268" y="34221"/>
                  </a:lnTo>
                  <a:lnTo>
                    <a:pt x="7004" y="34089"/>
                  </a:lnTo>
                  <a:close/>
                  <a:moveTo>
                    <a:pt x="120763" y="37788"/>
                  </a:moveTo>
                  <a:lnTo>
                    <a:pt x="120367" y="37920"/>
                  </a:lnTo>
                  <a:lnTo>
                    <a:pt x="121952" y="41884"/>
                  </a:lnTo>
                  <a:lnTo>
                    <a:pt x="122348" y="41752"/>
                  </a:lnTo>
                  <a:lnTo>
                    <a:pt x="120763" y="37788"/>
                  </a:lnTo>
                  <a:close/>
                  <a:moveTo>
                    <a:pt x="3568" y="42016"/>
                  </a:moveTo>
                  <a:lnTo>
                    <a:pt x="2247" y="46112"/>
                  </a:lnTo>
                  <a:lnTo>
                    <a:pt x="2643" y="46244"/>
                  </a:lnTo>
                  <a:lnTo>
                    <a:pt x="3965" y="42148"/>
                  </a:lnTo>
                  <a:lnTo>
                    <a:pt x="3568" y="42016"/>
                  </a:lnTo>
                  <a:close/>
                  <a:moveTo>
                    <a:pt x="123670" y="45848"/>
                  </a:moveTo>
                  <a:lnTo>
                    <a:pt x="123273" y="45980"/>
                  </a:lnTo>
                  <a:lnTo>
                    <a:pt x="124330" y="50076"/>
                  </a:lnTo>
                  <a:lnTo>
                    <a:pt x="124727" y="50076"/>
                  </a:lnTo>
                  <a:lnTo>
                    <a:pt x="123670" y="45848"/>
                  </a:lnTo>
                  <a:close/>
                  <a:moveTo>
                    <a:pt x="1322" y="50340"/>
                  </a:moveTo>
                  <a:lnTo>
                    <a:pt x="529" y="54568"/>
                  </a:lnTo>
                  <a:lnTo>
                    <a:pt x="926" y="54568"/>
                  </a:lnTo>
                  <a:lnTo>
                    <a:pt x="1586" y="50340"/>
                  </a:lnTo>
                  <a:close/>
                  <a:moveTo>
                    <a:pt x="124991" y="54304"/>
                  </a:moveTo>
                  <a:lnTo>
                    <a:pt x="125519" y="58664"/>
                  </a:lnTo>
                  <a:lnTo>
                    <a:pt x="125916" y="58532"/>
                  </a:lnTo>
                  <a:lnTo>
                    <a:pt x="125387" y="54304"/>
                  </a:lnTo>
                  <a:close/>
                  <a:moveTo>
                    <a:pt x="133" y="58796"/>
                  </a:moveTo>
                  <a:lnTo>
                    <a:pt x="1" y="63024"/>
                  </a:lnTo>
                  <a:lnTo>
                    <a:pt x="1" y="63156"/>
                  </a:lnTo>
                  <a:lnTo>
                    <a:pt x="265" y="63156"/>
                  </a:lnTo>
                  <a:lnTo>
                    <a:pt x="265" y="63024"/>
                  </a:lnTo>
                  <a:lnTo>
                    <a:pt x="529" y="58796"/>
                  </a:lnTo>
                  <a:close/>
                  <a:moveTo>
                    <a:pt x="125652" y="62892"/>
                  </a:moveTo>
                  <a:lnTo>
                    <a:pt x="125652" y="63024"/>
                  </a:lnTo>
                  <a:lnTo>
                    <a:pt x="125519" y="67252"/>
                  </a:lnTo>
                  <a:lnTo>
                    <a:pt x="125916" y="67384"/>
                  </a:lnTo>
                  <a:lnTo>
                    <a:pt x="126048" y="63024"/>
                  </a:lnTo>
                  <a:lnTo>
                    <a:pt x="126048" y="62892"/>
                  </a:lnTo>
                  <a:close/>
                  <a:moveTo>
                    <a:pt x="133" y="67384"/>
                  </a:moveTo>
                  <a:lnTo>
                    <a:pt x="529" y="71744"/>
                  </a:lnTo>
                  <a:lnTo>
                    <a:pt x="926" y="71612"/>
                  </a:lnTo>
                  <a:lnTo>
                    <a:pt x="529" y="67384"/>
                  </a:lnTo>
                  <a:close/>
                  <a:moveTo>
                    <a:pt x="125123" y="71612"/>
                  </a:moveTo>
                  <a:lnTo>
                    <a:pt x="124330" y="75840"/>
                  </a:lnTo>
                  <a:lnTo>
                    <a:pt x="124727" y="75840"/>
                  </a:lnTo>
                  <a:lnTo>
                    <a:pt x="125387" y="71612"/>
                  </a:lnTo>
                  <a:close/>
                  <a:moveTo>
                    <a:pt x="1586" y="75840"/>
                  </a:moveTo>
                  <a:lnTo>
                    <a:pt x="1322" y="75972"/>
                  </a:lnTo>
                  <a:lnTo>
                    <a:pt x="2247" y="80068"/>
                  </a:lnTo>
                  <a:lnTo>
                    <a:pt x="2643" y="80068"/>
                  </a:lnTo>
                  <a:lnTo>
                    <a:pt x="1586" y="75840"/>
                  </a:lnTo>
                  <a:close/>
                  <a:moveTo>
                    <a:pt x="123405" y="79936"/>
                  </a:moveTo>
                  <a:lnTo>
                    <a:pt x="122084" y="84032"/>
                  </a:lnTo>
                  <a:lnTo>
                    <a:pt x="122348" y="84164"/>
                  </a:lnTo>
                  <a:lnTo>
                    <a:pt x="123670" y="80068"/>
                  </a:lnTo>
                  <a:lnTo>
                    <a:pt x="123405" y="79936"/>
                  </a:lnTo>
                  <a:close/>
                  <a:moveTo>
                    <a:pt x="3965" y="84032"/>
                  </a:moveTo>
                  <a:lnTo>
                    <a:pt x="3568" y="84164"/>
                  </a:lnTo>
                  <a:lnTo>
                    <a:pt x="5154" y="88260"/>
                  </a:lnTo>
                  <a:lnTo>
                    <a:pt x="5550" y="88128"/>
                  </a:lnTo>
                  <a:lnTo>
                    <a:pt x="3965" y="84032"/>
                  </a:lnTo>
                  <a:close/>
                  <a:moveTo>
                    <a:pt x="120499" y="87996"/>
                  </a:moveTo>
                  <a:lnTo>
                    <a:pt x="118649" y="91827"/>
                  </a:lnTo>
                  <a:lnTo>
                    <a:pt x="118913" y="92092"/>
                  </a:lnTo>
                  <a:lnTo>
                    <a:pt x="120763" y="88128"/>
                  </a:lnTo>
                  <a:lnTo>
                    <a:pt x="120499" y="87996"/>
                  </a:lnTo>
                  <a:close/>
                  <a:moveTo>
                    <a:pt x="7400" y="91960"/>
                  </a:moveTo>
                  <a:lnTo>
                    <a:pt x="7004" y="92092"/>
                  </a:lnTo>
                  <a:lnTo>
                    <a:pt x="9118" y="95791"/>
                  </a:lnTo>
                  <a:lnTo>
                    <a:pt x="9514" y="95659"/>
                  </a:lnTo>
                  <a:lnTo>
                    <a:pt x="7400" y="91960"/>
                  </a:lnTo>
                  <a:close/>
                  <a:moveTo>
                    <a:pt x="116535" y="95659"/>
                  </a:moveTo>
                  <a:lnTo>
                    <a:pt x="114157" y="99226"/>
                  </a:lnTo>
                  <a:lnTo>
                    <a:pt x="114421" y="99358"/>
                  </a:lnTo>
                  <a:lnTo>
                    <a:pt x="116799" y="95791"/>
                  </a:lnTo>
                  <a:lnTo>
                    <a:pt x="116535" y="95659"/>
                  </a:lnTo>
                  <a:close/>
                  <a:moveTo>
                    <a:pt x="11760" y="99226"/>
                  </a:moveTo>
                  <a:lnTo>
                    <a:pt x="11496" y="99358"/>
                  </a:lnTo>
                  <a:lnTo>
                    <a:pt x="14138" y="102794"/>
                  </a:lnTo>
                  <a:lnTo>
                    <a:pt x="14403" y="102662"/>
                  </a:lnTo>
                  <a:lnTo>
                    <a:pt x="11760" y="99226"/>
                  </a:lnTo>
                  <a:close/>
                  <a:moveTo>
                    <a:pt x="111646" y="102529"/>
                  </a:moveTo>
                  <a:lnTo>
                    <a:pt x="108740" y="105833"/>
                  </a:lnTo>
                  <a:lnTo>
                    <a:pt x="109004" y="106097"/>
                  </a:lnTo>
                  <a:lnTo>
                    <a:pt x="111911" y="102794"/>
                  </a:lnTo>
                  <a:lnTo>
                    <a:pt x="111646" y="102529"/>
                  </a:lnTo>
                  <a:close/>
                  <a:moveTo>
                    <a:pt x="17177" y="105833"/>
                  </a:moveTo>
                  <a:lnTo>
                    <a:pt x="16913" y="106097"/>
                  </a:lnTo>
                  <a:lnTo>
                    <a:pt x="19952" y="109136"/>
                  </a:lnTo>
                  <a:lnTo>
                    <a:pt x="20216" y="108871"/>
                  </a:lnTo>
                  <a:lnTo>
                    <a:pt x="17177" y="105833"/>
                  </a:lnTo>
                  <a:close/>
                  <a:moveTo>
                    <a:pt x="105701" y="108871"/>
                  </a:moveTo>
                  <a:lnTo>
                    <a:pt x="102530" y="111646"/>
                  </a:lnTo>
                  <a:lnTo>
                    <a:pt x="102794" y="111910"/>
                  </a:lnTo>
                  <a:lnTo>
                    <a:pt x="105965" y="109136"/>
                  </a:lnTo>
                  <a:lnTo>
                    <a:pt x="105701" y="108871"/>
                  </a:lnTo>
                  <a:close/>
                  <a:moveTo>
                    <a:pt x="23519" y="111646"/>
                  </a:moveTo>
                  <a:lnTo>
                    <a:pt x="23255" y="111910"/>
                  </a:lnTo>
                  <a:lnTo>
                    <a:pt x="26690" y="114553"/>
                  </a:lnTo>
                  <a:lnTo>
                    <a:pt x="26822" y="114289"/>
                  </a:lnTo>
                  <a:lnTo>
                    <a:pt x="23519" y="111646"/>
                  </a:lnTo>
                  <a:close/>
                  <a:moveTo>
                    <a:pt x="99094" y="114289"/>
                  </a:moveTo>
                  <a:lnTo>
                    <a:pt x="95527" y="116535"/>
                  </a:lnTo>
                  <a:lnTo>
                    <a:pt x="95791" y="116931"/>
                  </a:lnTo>
                  <a:lnTo>
                    <a:pt x="99359" y="114553"/>
                  </a:lnTo>
                  <a:lnTo>
                    <a:pt x="99094" y="114289"/>
                  </a:lnTo>
                  <a:close/>
                  <a:moveTo>
                    <a:pt x="30522" y="116667"/>
                  </a:moveTo>
                  <a:lnTo>
                    <a:pt x="30258" y="116931"/>
                  </a:lnTo>
                  <a:lnTo>
                    <a:pt x="34089" y="119045"/>
                  </a:lnTo>
                  <a:lnTo>
                    <a:pt x="34221" y="118649"/>
                  </a:lnTo>
                  <a:lnTo>
                    <a:pt x="30522" y="116667"/>
                  </a:lnTo>
                  <a:close/>
                  <a:moveTo>
                    <a:pt x="91828" y="118649"/>
                  </a:moveTo>
                  <a:lnTo>
                    <a:pt x="87996" y="120498"/>
                  </a:lnTo>
                  <a:lnTo>
                    <a:pt x="88128" y="120895"/>
                  </a:lnTo>
                  <a:lnTo>
                    <a:pt x="91960" y="119045"/>
                  </a:lnTo>
                  <a:lnTo>
                    <a:pt x="91828" y="118649"/>
                  </a:lnTo>
                  <a:close/>
                  <a:moveTo>
                    <a:pt x="38053" y="120498"/>
                  </a:moveTo>
                  <a:lnTo>
                    <a:pt x="37921" y="120895"/>
                  </a:lnTo>
                  <a:lnTo>
                    <a:pt x="41884" y="122480"/>
                  </a:lnTo>
                  <a:lnTo>
                    <a:pt x="42017" y="122084"/>
                  </a:lnTo>
                  <a:lnTo>
                    <a:pt x="38053" y="120498"/>
                  </a:lnTo>
                  <a:close/>
                  <a:moveTo>
                    <a:pt x="84032" y="122084"/>
                  </a:moveTo>
                  <a:lnTo>
                    <a:pt x="79936" y="123405"/>
                  </a:lnTo>
                  <a:lnTo>
                    <a:pt x="80069" y="123669"/>
                  </a:lnTo>
                  <a:lnTo>
                    <a:pt x="84164" y="122480"/>
                  </a:lnTo>
                  <a:lnTo>
                    <a:pt x="84032" y="122084"/>
                  </a:lnTo>
                  <a:close/>
                  <a:moveTo>
                    <a:pt x="46112" y="123405"/>
                  </a:moveTo>
                  <a:lnTo>
                    <a:pt x="45980" y="123802"/>
                  </a:lnTo>
                  <a:lnTo>
                    <a:pt x="50208" y="124726"/>
                  </a:lnTo>
                  <a:lnTo>
                    <a:pt x="50340" y="124462"/>
                  </a:lnTo>
                  <a:lnTo>
                    <a:pt x="46112" y="123405"/>
                  </a:lnTo>
                  <a:close/>
                  <a:moveTo>
                    <a:pt x="75841" y="124330"/>
                  </a:moveTo>
                  <a:lnTo>
                    <a:pt x="71613" y="125123"/>
                  </a:lnTo>
                  <a:lnTo>
                    <a:pt x="71613" y="125519"/>
                  </a:lnTo>
                  <a:lnTo>
                    <a:pt x="75841" y="124726"/>
                  </a:lnTo>
                  <a:lnTo>
                    <a:pt x="75841" y="124330"/>
                  </a:lnTo>
                  <a:close/>
                  <a:moveTo>
                    <a:pt x="54436" y="125123"/>
                  </a:moveTo>
                  <a:lnTo>
                    <a:pt x="54436" y="125519"/>
                  </a:lnTo>
                  <a:lnTo>
                    <a:pt x="58796" y="125916"/>
                  </a:lnTo>
                  <a:lnTo>
                    <a:pt x="58796" y="125519"/>
                  </a:lnTo>
                  <a:lnTo>
                    <a:pt x="54436" y="125123"/>
                  </a:lnTo>
                  <a:close/>
                  <a:moveTo>
                    <a:pt x="67252" y="125519"/>
                  </a:moveTo>
                  <a:lnTo>
                    <a:pt x="63024" y="125651"/>
                  </a:lnTo>
                  <a:lnTo>
                    <a:pt x="63024" y="126048"/>
                  </a:lnTo>
                  <a:lnTo>
                    <a:pt x="67385" y="125916"/>
                  </a:lnTo>
                  <a:lnTo>
                    <a:pt x="67252" y="125519"/>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947;p64">
              <a:extLst>
                <a:ext uri="{FF2B5EF4-FFF2-40B4-BE49-F238E27FC236}">
                  <a16:creationId xmlns:a16="http://schemas.microsoft.com/office/drawing/2014/main" id="{37CF3357-3D82-DAAF-92EC-DCCA6BE9891D}"/>
                </a:ext>
              </a:extLst>
            </p:cNvPr>
            <p:cNvSpPr/>
            <p:nvPr/>
          </p:nvSpPr>
          <p:spPr>
            <a:xfrm>
              <a:off x="2472475" y="6374525"/>
              <a:ext cx="2652425" cy="2652425"/>
            </a:xfrm>
            <a:custGeom>
              <a:avLst/>
              <a:gdLst/>
              <a:ahLst/>
              <a:cxnLst/>
              <a:rect l="l" t="t" r="r" b="b"/>
              <a:pathLst>
                <a:path w="106097" h="106097" extrusionOk="0">
                  <a:moveTo>
                    <a:pt x="50208" y="0"/>
                  </a:moveTo>
                  <a:lnTo>
                    <a:pt x="50208" y="264"/>
                  </a:lnTo>
                  <a:lnTo>
                    <a:pt x="51529" y="264"/>
                  </a:lnTo>
                  <a:lnTo>
                    <a:pt x="51529" y="0"/>
                  </a:lnTo>
                  <a:close/>
                  <a:moveTo>
                    <a:pt x="52982" y="0"/>
                  </a:moveTo>
                  <a:lnTo>
                    <a:pt x="52982" y="264"/>
                  </a:lnTo>
                  <a:lnTo>
                    <a:pt x="54436" y="264"/>
                  </a:lnTo>
                  <a:lnTo>
                    <a:pt x="54436" y="0"/>
                  </a:lnTo>
                  <a:close/>
                  <a:moveTo>
                    <a:pt x="55889" y="0"/>
                  </a:moveTo>
                  <a:lnTo>
                    <a:pt x="55889" y="264"/>
                  </a:lnTo>
                  <a:lnTo>
                    <a:pt x="57342" y="396"/>
                  </a:lnTo>
                  <a:lnTo>
                    <a:pt x="57342" y="132"/>
                  </a:lnTo>
                  <a:lnTo>
                    <a:pt x="55889" y="0"/>
                  </a:lnTo>
                  <a:close/>
                  <a:moveTo>
                    <a:pt x="48754" y="132"/>
                  </a:moveTo>
                  <a:lnTo>
                    <a:pt x="47301" y="264"/>
                  </a:lnTo>
                  <a:lnTo>
                    <a:pt x="47301" y="529"/>
                  </a:lnTo>
                  <a:lnTo>
                    <a:pt x="48754" y="396"/>
                  </a:lnTo>
                  <a:lnTo>
                    <a:pt x="48754" y="132"/>
                  </a:lnTo>
                  <a:close/>
                  <a:moveTo>
                    <a:pt x="58796" y="264"/>
                  </a:moveTo>
                  <a:lnTo>
                    <a:pt x="58664" y="529"/>
                  </a:lnTo>
                  <a:lnTo>
                    <a:pt x="60117" y="661"/>
                  </a:lnTo>
                  <a:lnTo>
                    <a:pt x="60117" y="396"/>
                  </a:lnTo>
                  <a:lnTo>
                    <a:pt x="58796" y="264"/>
                  </a:lnTo>
                  <a:close/>
                  <a:moveTo>
                    <a:pt x="45848" y="396"/>
                  </a:moveTo>
                  <a:lnTo>
                    <a:pt x="44394" y="661"/>
                  </a:lnTo>
                  <a:lnTo>
                    <a:pt x="44526" y="925"/>
                  </a:lnTo>
                  <a:lnTo>
                    <a:pt x="45848" y="793"/>
                  </a:lnTo>
                  <a:lnTo>
                    <a:pt x="45848" y="396"/>
                  </a:lnTo>
                  <a:close/>
                  <a:moveTo>
                    <a:pt x="61570" y="661"/>
                  </a:moveTo>
                  <a:lnTo>
                    <a:pt x="61570" y="925"/>
                  </a:lnTo>
                  <a:lnTo>
                    <a:pt x="63024" y="1189"/>
                  </a:lnTo>
                  <a:lnTo>
                    <a:pt x="63024" y="925"/>
                  </a:lnTo>
                  <a:lnTo>
                    <a:pt x="61570" y="661"/>
                  </a:lnTo>
                  <a:close/>
                  <a:moveTo>
                    <a:pt x="43073" y="925"/>
                  </a:moveTo>
                  <a:lnTo>
                    <a:pt x="41620" y="1189"/>
                  </a:lnTo>
                  <a:lnTo>
                    <a:pt x="41620" y="1453"/>
                  </a:lnTo>
                  <a:lnTo>
                    <a:pt x="43073" y="1189"/>
                  </a:lnTo>
                  <a:lnTo>
                    <a:pt x="43073" y="925"/>
                  </a:lnTo>
                  <a:close/>
                  <a:moveTo>
                    <a:pt x="64477" y="1189"/>
                  </a:moveTo>
                  <a:lnTo>
                    <a:pt x="64345" y="1453"/>
                  </a:lnTo>
                  <a:lnTo>
                    <a:pt x="65798" y="1718"/>
                  </a:lnTo>
                  <a:lnTo>
                    <a:pt x="65798" y="1453"/>
                  </a:lnTo>
                  <a:lnTo>
                    <a:pt x="64477" y="1189"/>
                  </a:lnTo>
                  <a:close/>
                  <a:moveTo>
                    <a:pt x="40166" y="1453"/>
                  </a:moveTo>
                  <a:lnTo>
                    <a:pt x="38845" y="1850"/>
                  </a:lnTo>
                  <a:lnTo>
                    <a:pt x="38845" y="2114"/>
                  </a:lnTo>
                  <a:lnTo>
                    <a:pt x="40298" y="1850"/>
                  </a:lnTo>
                  <a:lnTo>
                    <a:pt x="40166" y="1453"/>
                  </a:lnTo>
                  <a:close/>
                  <a:moveTo>
                    <a:pt x="67252" y="1850"/>
                  </a:moveTo>
                  <a:lnTo>
                    <a:pt x="67120" y="2114"/>
                  </a:lnTo>
                  <a:lnTo>
                    <a:pt x="68441" y="2510"/>
                  </a:lnTo>
                  <a:lnTo>
                    <a:pt x="68573" y="2246"/>
                  </a:lnTo>
                  <a:lnTo>
                    <a:pt x="67252" y="1850"/>
                  </a:lnTo>
                  <a:close/>
                  <a:moveTo>
                    <a:pt x="37392" y="2246"/>
                  </a:moveTo>
                  <a:lnTo>
                    <a:pt x="36070" y="2775"/>
                  </a:lnTo>
                  <a:lnTo>
                    <a:pt x="36202" y="3039"/>
                  </a:lnTo>
                  <a:lnTo>
                    <a:pt x="37524" y="2510"/>
                  </a:lnTo>
                  <a:lnTo>
                    <a:pt x="37392" y="2246"/>
                  </a:lnTo>
                  <a:close/>
                  <a:moveTo>
                    <a:pt x="70026" y="2643"/>
                  </a:moveTo>
                  <a:lnTo>
                    <a:pt x="69894" y="3039"/>
                  </a:lnTo>
                  <a:lnTo>
                    <a:pt x="71216" y="3435"/>
                  </a:lnTo>
                  <a:lnTo>
                    <a:pt x="71348" y="3171"/>
                  </a:lnTo>
                  <a:lnTo>
                    <a:pt x="70026" y="2643"/>
                  </a:lnTo>
                  <a:close/>
                  <a:moveTo>
                    <a:pt x="34749" y="3171"/>
                  </a:moveTo>
                  <a:lnTo>
                    <a:pt x="33428" y="3700"/>
                  </a:lnTo>
                  <a:lnTo>
                    <a:pt x="33560" y="3964"/>
                  </a:lnTo>
                  <a:lnTo>
                    <a:pt x="34881" y="3435"/>
                  </a:lnTo>
                  <a:lnTo>
                    <a:pt x="34749" y="3171"/>
                  </a:lnTo>
                  <a:close/>
                  <a:moveTo>
                    <a:pt x="72669" y="3700"/>
                  </a:moveTo>
                  <a:lnTo>
                    <a:pt x="72537" y="3964"/>
                  </a:lnTo>
                  <a:lnTo>
                    <a:pt x="73858" y="4492"/>
                  </a:lnTo>
                  <a:lnTo>
                    <a:pt x="73990" y="4228"/>
                  </a:lnTo>
                  <a:lnTo>
                    <a:pt x="72669" y="3700"/>
                  </a:lnTo>
                  <a:close/>
                  <a:moveTo>
                    <a:pt x="32107" y="4228"/>
                  </a:moveTo>
                  <a:lnTo>
                    <a:pt x="30785" y="4889"/>
                  </a:lnTo>
                  <a:lnTo>
                    <a:pt x="30917" y="5153"/>
                  </a:lnTo>
                  <a:lnTo>
                    <a:pt x="32239" y="4492"/>
                  </a:lnTo>
                  <a:lnTo>
                    <a:pt x="32107" y="4228"/>
                  </a:lnTo>
                  <a:close/>
                  <a:moveTo>
                    <a:pt x="75311" y="4757"/>
                  </a:moveTo>
                  <a:lnTo>
                    <a:pt x="75179" y="5153"/>
                  </a:lnTo>
                  <a:lnTo>
                    <a:pt x="76500" y="5681"/>
                  </a:lnTo>
                  <a:lnTo>
                    <a:pt x="76633" y="5417"/>
                  </a:lnTo>
                  <a:lnTo>
                    <a:pt x="75311" y="4757"/>
                  </a:lnTo>
                  <a:close/>
                  <a:moveTo>
                    <a:pt x="29464" y="5417"/>
                  </a:moveTo>
                  <a:lnTo>
                    <a:pt x="28143" y="6078"/>
                  </a:lnTo>
                  <a:lnTo>
                    <a:pt x="28275" y="6342"/>
                  </a:lnTo>
                  <a:lnTo>
                    <a:pt x="29596" y="5681"/>
                  </a:lnTo>
                  <a:lnTo>
                    <a:pt x="29464" y="5417"/>
                  </a:lnTo>
                  <a:close/>
                  <a:moveTo>
                    <a:pt x="77954" y="6078"/>
                  </a:moveTo>
                  <a:lnTo>
                    <a:pt x="77690" y="6342"/>
                  </a:lnTo>
                  <a:lnTo>
                    <a:pt x="79011" y="7003"/>
                  </a:lnTo>
                  <a:lnTo>
                    <a:pt x="79143" y="6738"/>
                  </a:lnTo>
                  <a:lnTo>
                    <a:pt x="77954" y="6078"/>
                  </a:lnTo>
                  <a:close/>
                  <a:moveTo>
                    <a:pt x="26954" y="6871"/>
                  </a:moveTo>
                  <a:lnTo>
                    <a:pt x="25765" y="7531"/>
                  </a:lnTo>
                  <a:lnTo>
                    <a:pt x="25897" y="7795"/>
                  </a:lnTo>
                  <a:lnTo>
                    <a:pt x="27086" y="7135"/>
                  </a:lnTo>
                  <a:lnTo>
                    <a:pt x="26954" y="6871"/>
                  </a:lnTo>
                  <a:close/>
                  <a:moveTo>
                    <a:pt x="80464" y="7531"/>
                  </a:moveTo>
                  <a:lnTo>
                    <a:pt x="80200" y="7795"/>
                  </a:lnTo>
                  <a:lnTo>
                    <a:pt x="81521" y="8588"/>
                  </a:lnTo>
                  <a:lnTo>
                    <a:pt x="81653" y="8324"/>
                  </a:lnTo>
                  <a:lnTo>
                    <a:pt x="80464" y="7531"/>
                  </a:lnTo>
                  <a:close/>
                  <a:moveTo>
                    <a:pt x="24443" y="8324"/>
                  </a:moveTo>
                  <a:lnTo>
                    <a:pt x="23254" y="9117"/>
                  </a:lnTo>
                  <a:lnTo>
                    <a:pt x="23519" y="9381"/>
                  </a:lnTo>
                  <a:lnTo>
                    <a:pt x="24708" y="8588"/>
                  </a:lnTo>
                  <a:lnTo>
                    <a:pt x="24443" y="8324"/>
                  </a:lnTo>
                  <a:close/>
                  <a:moveTo>
                    <a:pt x="82842" y="9117"/>
                  </a:moveTo>
                  <a:lnTo>
                    <a:pt x="82710" y="9249"/>
                  </a:lnTo>
                  <a:lnTo>
                    <a:pt x="83767" y="10174"/>
                  </a:lnTo>
                  <a:lnTo>
                    <a:pt x="84032" y="9909"/>
                  </a:lnTo>
                  <a:lnTo>
                    <a:pt x="82842" y="9117"/>
                  </a:lnTo>
                  <a:close/>
                  <a:moveTo>
                    <a:pt x="22065" y="9909"/>
                  </a:moveTo>
                  <a:lnTo>
                    <a:pt x="21008" y="10702"/>
                  </a:lnTo>
                  <a:lnTo>
                    <a:pt x="21140" y="10966"/>
                  </a:lnTo>
                  <a:lnTo>
                    <a:pt x="22329" y="10174"/>
                  </a:lnTo>
                  <a:lnTo>
                    <a:pt x="22065" y="9909"/>
                  </a:lnTo>
                  <a:close/>
                  <a:moveTo>
                    <a:pt x="85221" y="10702"/>
                  </a:moveTo>
                  <a:lnTo>
                    <a:pt x="84956" y="10966"/>
                  </a:lnTo>
                  <a:lnTo>
                    <a:pt x="86146" y="11891"/>
                  </a:lnTo>
                  <a:lnTo>
                    <a:pt x="86278" y="11627"/>
                  </a:lnTo>
                  <a:lnTo>
                    <a:pt x="85221" y="10702"/>
                  </a:lnTo>
                  <a:close/>
                  <a:moveTo>
                    <a:pt x="19819" y="11627"/>
                  </a:moveTo>
                  <a:lnTo>
                    <a:pt x="18762" y="12552"/>
                  </a:lnTo>
                  <a:lnTo>
                    <a:pt x="18894" y="12816"/>
                  </a:lnTo>
                  <a:lnTo>
                    <a:pt x="20083" y="11891"/>
                  </a:lnTo>
                  <a:lnTo>
                    <a:pt x="19819" y="11627"/>
                  </a:lnTo>
                  <a:close/>
                  <a:moveTo>
                    <a:pt x="87335" y="12552"/>
                  </a:moveTo>
                  <a:lnTo>
                    <a:pt x="87203" y="12816"/>
                  </a:lnTo>
                  <a:lnTo>
                    <a:pt x="88260" y="13741"/>
                  </a:lnTo>
                  <a:lnTo>
                    <a:pt x="88524" y="13477"/>
                  </a:lnTo>
                  <a:lnTo>
                    <a:pt x="87335" y="12552"/>
                  </a:lnTo>
                  <a:close/>
                  <a:moveTo>
                    <a:pt x="17705" y="13477"/>
                  </a:moveTo>
                  <a:lnTo>
                    <a:pt x="16648" y="14534"/>
                  </a:lnTo>
                  <a:lnTo>
                    <a:pt x="16780" y="14666"/>
                  </a:lnTo>
                  <a:lnTo>
                    <a:pt x="17837" y="13741"/>
                  </a:lnTo>
                  <a:lnTo>
                    <a:pt x="17705" y="13477"/>
                  </a:lnTo>
                  <a:close/>
                  <a:moveTo>
                    <a:pt x="89581" y="14402"/>
                  </a:moveTo>
                  <a:lnTo>
                    <a:pt x="89317" y="14666"/>
                  </a:lnTo>
                  <a:lnTo>
                    <a:pt x="90374" y="15723"/>
                  </a:lnTo>
                  <a:lnTo>
                    <a:pt x="90506" y="15459"/>
                  </a:lnTo>
                  <a:lnTo>
                    <a:pt x="89581" y="14402"/>
                  </a:lnTo>
                  <a:close/>
                  <a:moveTo>
                    <a:pt x="15591" y="15459"/>
                  </a:moveTo>
                  <a:lnTo>
                    <a:pt x="14534" y="16516"/>
                  </a:lnTo>
                  <a:lnTo>
                    <a:pt x="14798" y="16780"/>
                  </a:lnTo>
                  <a:lnTo>
                    <a:pt x="15723" y="15723"/>
                  </a:lnTo>
                  <a:lnTo>
                    <a:pt x="15591" y="15459"/>
                  </a:lnTo>
                  <a:close/>
                  <a:moveTo>
                    <a:pt x="91563" y="16516"/>
                  </a:moveTo>
                  <a:lnTo>
                    <a:pt x="91298" y="16648"/>
                  </a:lnTo>
                  <a:lnTo>
                    <a:pt x="92355" y="17705"/>
                  </a:lnTo>
                  <a:lnTo>
                    <a:pt x="92488" y="17573"/>
                  </a:lnTo>
                  <a:lnTo>
                    <a:pt x="91563" y="16516"/>
                  </a:lnTo>
                  <a:close/>
                  <a:moveTo>
                    <a:pt x="13609" y="17573"/>
                  </a:moveTo>
                  <a:lnTo>
                    <a:pt x="12684" y="18630"/>
                  </a:lnTo>
                  <a:lnTo>
                    <a:pt x="12816" y="18894"/>
                  </a:lnTo>
                  <a:lnTo>
                    <a:pt x="13873" y="17837"/>
                  </a:lnTo>
                  <a:lnTo>
                    <a:pt x="13609" y="17573"/>
                  </a:lnTo>
                  <a:close/>
                  <a:moveTo>
                    <a:pt x="93545" y="18630"/>
                  </a:moveTo>
                  <a:lnTo>
                    <a:pt x="93280" y="18762"/>
                  </a:lnTo>
                  <a:lnTo>
                    <a:pt x="94205" y="19951"/>
                  </a:lnTo>
                  <a:lnTo>
                    <a:pt x="94469" y="19687"/>
                  </a:lnTo>
                  <a:lnTo>
                    <a:pt x="93545" y="18630"/>
                  </a:lnTo>
                  <a:close/>
                  <a:moveTo>
                    <a:pt x="11759" y="19819"/>
                  </a:moveTo>
                  <a:lnTo>
                    <a:pt x="10835" y="20876"/>
                  </a:lnTo>
                  <a:lnTo>
                    <a:pt x="11099" y="21140"/>
                  </a:lnTo>
                  <a:lnTo>
                    <a:pt x="12024" y="19951"/>
                  </a:lnTo>
                  <a:lnTo>
                    <a:pt x="11759" y="19819"/>
                  </a:lnTo>
                  <a:close/>
                  <a:moveTo>
                    <a:pt x="95262" y="20876"/>
                  </a:moveTo>
                  <a:lnTo>
                    <a:pt x="94998" y="21008"/>
                  </a:lnTo>
                  <a:lnTo>
                    <a:pt x="95923" y="22197"/>
                  </a:lnTo>
                  <a:lnTo>
                    <a:pt x="96187" y="22065"/>
                  </a:lnTo>
                  <a:lnTo>
                    <a:pt x="95262" y="20876"/>
                  </a:lnTo>
                  <a:close/>
                  <a:moveTo>
                    <a:pt x="10042" y="22065"/>
                  </a:moveTo>
                  <a:lnTo>
                    <a:pt x="9117" y="23254"/>
                  </a:lnTo>
                  <a:lnTo>
                    <a:pt x="9381" y="23386"/>
                  </a:lnTo>
                  <a:lnTo>
                    <a:pt x="10174" y="22197"/>
                  </a:lnTo>
                  <a:lnTo>
                    <a:pt x="10042" y="22065"/>
                  </a:lnTo>
                  <a:close/>
                  <a:moveTo>
                    <a:pt x="96980" y="23122"/>
                  </a:moveTo>
                  <a:lnTo>
                    <a:pt x="96716" y="23386"/>
                  </a:lnTo>
                  <a:lnTo>
                    <a:pt x="97508" y="24575"/>
                  </a:lnTo>
                  <a:lnTo>
                    <a:pt x="97773" y="24443"/>
                  </a:lnTo>
                  <a:lnTo>
                    <a:pt x="96980" y="23122"/>
                  </a:lnTo>
                  <a:close/>
                  <a:moveTo>
                    <a:pt x="8324" y="24443"/>
                  </a:moveTo>
                  <a:lnTo>
                    <a:pt x="7664" y="25632"/>
                  </a:lnTo>
                  <a:lnTo>
                    <a:pt x="7928" y="25764"/>
                  </a:lnTo>
                  <a:lnTo>
                    <a:pt x="8588" y="24575"/>
                  </a:lnTo>
                  <a:lnTo>
                    <a:pt x="8324" y="24443"/>
                  </a:lnTo>
                  <a:close/>
                  <a:moveTo>
                    <a:pt x="98565" y="25632"/>
                  </a:moveTo>
                  <a:lnTo>
                    <a:pt x="98301" y="25764"/>
                  </a:lnTo>
                  <a:lnTo>
                    <a:pt x="98962" y="26954"/>
                  </a:lnTo>
                  <a:lnTo>
                    <a:pt x="99226" y="26821"/>
                  </a:lnTo>
                  <a:lnTo>
                    <a:pt x="98565" y="25632"/>
                  </a:lnTo>
                  <a:close/>
                  <a:moveTo>
                    <a:pt x="6871" y="26954"/>
                  </a:moveTo>
                  <a:lnTo>
                    <a:pt x="6210" y="28143"/>
                  </a:lnTo>
                  <a:lnTo>
                    <a:pt x="6474" y="28275"/>
                  </a:lnTo>
                  <a:lnTo>
                    <a:pt x="7135" y="27086"/>
                  </a:lnTo>
                  <a:lnTo>
                    <a:pt x="6871" y="26954"/>
                  </a:lnTo>
                  <a:close/>
                  <a:moveTo>
                    <a:pt x="99887" y="28143"/>
                  </a:moveTo>
                  <a:lnTo>
                    <a:pt x="99622" y="28275"/>
                  </a:lnTo>
                  <a:lnTo>
                    <a:pt x="100283" y="29464"/>
                  </a:lnTo>
                  <a:lnTo>
                    <a:pt x="100547" y="29332"/>
                  </a:lnTo>
                  <a:lnTo>
                    <a:pt x="99887" y="28143"/>
                  </a:lnTo>
                  <a:close/>
                  <a:moveTo>
                    <a:pt x="5550" y="29464"/>
                  </a:moveTo>
                  <a:lnTo>
                    <a:pt x="4889" y="30785"/>
                  </a:lnTo>
                  <a:lnTo>
                    <a:pt x="5153" y="30917"/>
                  </a:lnTo>
                  <a:lnTo>
                    <a:pt x="5814" y="29596"/>
                  </a:lnTo>
                  <a:lnTo>
                    <a:pt x="5550" y="29464"/>
                  </a:lnTo>
                  <a:close/>
                  <a:moveTo>
                    <a:pt x="101208" y="30653"/>
                  </a:moveTo>
                  <a:lnTo>
                    <a:pt x="100944" y="30785"/>
                  </a:lnTo>
                  <a:lnTo>
                    <a:pt x="101472" y="32106"/>
                  </a:lnTo>
                  <a:lnTo>
                    <a:pt x="101736" y="31974"/>
                  </a:lnTo>
                  <a:lnTo>
                    <a:pt x="101208" y="30653"/>
                  </a:lnTo>
                  <a:close/>
                  <a:moveTo>
                    <a:pt x="4360" y="32106"/>
                  </a:moveTo>
                  <a:lnTo>
                    <a:pt x="3832" y="33428"/>
                  </a:lnTo>
                  <a:lnTo>
                    <a:pt x="4096" y="33560"/>
                  </a:lnTo>
                  <a:lnTo>
                    <a:pt x="4625" y="32239"/>
                  </a:lnTo>
                  <a:lnTo>
                    <a:pt x="4360" y="32106"/>
                  </a:lnTo>
                  <a:close/>
                  <a:moveTo>
                    <a:pt x="102397" y="33296"/>
                  </a:moveTo>
                  <a:lnTo>
                    <a:pt x="102001" y="33428"/>
                  </a:lnTo>
                  <a:lnTo>
                    <a:pt x="102529" y="34749"/>
                  </a:lnTo>
                  <a:lnTo>
                    <a:pt x="102925" y="34617"/>
                  </a:lnTo>
                  <a:lnTo>
                    <a:pt x="102397" y="33296"/>
                  </a:lnTo>
                  <a:close/>
                  <a:moveTo>
                    <a:pt x="3303" y="34749"/>
                  </a:moveTo>
                  <a:lnTo>
                    <a:pt x="2775" y="36070"/>
                  </a:lnTo>
                  <a:lnTo>
                    <a:pt x="3039" y="36202"/>
                  </a:lnTo>
                  <a:lnTo>
                    <a:pt x="3568" y="34881"/>
                  </a:lnTo>
                  <a:lnTo>
                    <a:pt x="3303" y="34749"/>
                  </a:lnTo>
                  <a:close/>
                  <a:moveTo>
                    <a:pt x="103322" y="35938"/>
                  </a:moveTo>
                  <a:lnTo>
                    <a:pt x="103058" y="36070"/>
                  </a:lnTo>
                  <a:lnTo>
                    <a:pt x="103454" y="37391"/>
                  </a:lnTo>
                  <a:lnTo>
                    <a:pt x="103850" y="37391"/>
                  </a:lnTo>
                  <a:lnTo>
                    <a:pt x="103322" y="35938"/>
                  </a:lnTo>
                  <a:close/>
                  <a:moveTo>
                    <a:pt x="2379" y="37524"/>
                  </a:moveTo>
                  <a:lnTo>
                    <a:pt x="1982" y="38845"/>
                  </a:lnTo>
                  <a:lnTo>
                    <a:pt x="2246" y="38977"/>
                  </a:lnTo>
                  <a:lnTo>
                    <a:pt x="2643" y="37524"/>
                  </a:lnTo>
                  <a:close/>
                  <a:moveTo>
                    <a:pt x="104247" y="38713"/>
                  </a:moveTo>
                  <a:lnTo>
                    <a:pt x="103850" y="38845"/>
                  </a:lnTo>
                  <a:lnTo>
                    <a:pt x="104247" y="40166"/>
                  </a:lnTo>
                  <a:lnTo>
                    <a:pt x="104511" y="40166"/>
                  </a:lnTo>
                  <a:lnTo>
                    <a:pt x="104247" y="38713"/>
                  </a:lnTo>
                  <a:close/>
                  <a:moveTo>
                    <a:pt x="1586" y="40166"/>
                  </a:moveTo>
                  <a:lnTo>
                    <a:pt x="1189" y="41619"/>
                  </a:lnTo>
                  <a:lnTo>
                    <a:pt x="1586" y="41752"/>
                  </a:lnTo>
                  <a:lnTo>
                    <a:pt x="1850" y="40298"/>
                  </a:lnTo>
                  <a:lnTo>
                    <a:pt x="1586" y="40166"/>
                  </a:lnTo>
                  <a:close/>
                  <a:moveTo>
                    <a:pt x="104907" y="41487"/>
                  </a:moveTo>
                  <a:lnTo>
                    <a:pt x="104643" y="41619"/>
                  </a:lnTo>
                  <a:lnTo>
                    <a:pt x="104907" y="42941"/>
                  </a:lnTo>
                  <a:lnTo>
                    <a:pt x="105172" y="42941"/>
                  </a:lnTo>
                  <a:lnTo>
                    <a:pt x="104907" y="41487"/>
                  </a:lnTo>
                  <a:close/>
                  <a:moveTo>
                    <a:pt x="925" y="43073"/>
                  </a:moveTo>
                  <a:lnTo>
                    <a:pt x="661" y="44394"/>
                  </a:lnTo>
                  <a:lnTo>
                    <a:pt x="1057" y="44526"/>
                  </a:lnTo>
                  <a:lnTo>
                    <a:pt x="1322" y="43073"/>
                  </a:lnTo>
                  <a:close/>
                  <a:moveTo>
                    <a:pt x="105172" y="44394"/>
                  </a:moveTo>
                  <a:lnTo>
                    <a:pt x="105304" y="45847"/>
                  </a:lnTo>
                  <a:lnTo>
                    <a:pt x="105700" y="45715"/>
                  </a:lnTo>
                  <a:lnTo>
                    <a:pt x="105436" y="44394"/>
                  </a:lnTo>
                  <a:close/>
                  <a:moveTo>
                    <a:pt x="529" y="45847"/>
                  </a:moveTo>
                  <a:lnTo>
                    <a:pt x="265" y="47301"/>
                  </a:lnTo>
                  <a:lnTo>
                    <a:pt x="661" y="47301"/>
                  </a:lnTo>
                  <a:lnTo>
                    <a:pt x="793" y="45980"/>
                  </a:lnTo>
                  <a:lnTo>
                    <a:pt x="529" y="45847"/>
                  </a:lnTo>
                  <a:close/>
                  <a:moveTo>
                    <a:pt x="105568" y="47169"/>
                  </a:moveTo>
                  <a:lnTo>
                    <a:pt x="105700" y="48622"/>
                  </a:lnTo>
                  <a:lnTo>
                    <a:pt x="105964" y="48622"/>
                  </a:lnTo>
                  <a:lnTo>
                    <a:pt x="105832" y="47169"/>
                  </a:lnTo>
                  <a:close/>
                  <a:moveTo>
                    <a:pt x="132" y="48754"/>
                  </a:moveTo>
                  <a:lnTo>
                    <a:pt x="132" y="50208"/>
                  </a:lnTo>
                  <a:lnTo>
                    <a:pt x="397" y="50208"/>
                  </a:lnTo>
                  <a:lnTo>
                    <a:pt x="529" y="48754"/>
                  </a:lnTo>
                  <a:close/>
                  <a:moveTo>
                    <a:pt x="105700" y="50075"/>
                  </a:moveTo>
                  <a:lnTo>
                    <a:pt x="105832" y="51529"/>
                  </a:lnTo>
                  <a:lnTo>
                    <a:pt x="106096" y="51529"/>
                  </a:lnTo>
                  <a:lnTo>
                    <a:pt x="106096" y="50075"/>
                  </a:lnTo>
                  <a:close/>
                  <a:moveTo>
                    <a:pt x="0" y="51661"/>
                  </a:moveTo>
                  <a:lnTo>
                    <a:pt x="0" y="52982"/>
                  </a:lnTo>
                  <a:lnTo>
                    <a:pt x="397" y="52982"/>
                  </a:lnTo>
                  <a:lnTo>
                    <a:pt x="397" y="51661"/>
                  </a:lnTo>
                  <a:close/>
                  <a:moveTo>
                    <a:pt x="105832" y="52850"/>
                  </a:moveTo>
                  <a:lnTo>
                    <a:pt x="105832" y="52982"/>
                  </a:lnTo>
                  <a:lnTo>
                    <a:pt x="105832" y="54436"/>
                  </a:lnTo>
                  <a:lnTo>
                    <a:pt x="106096" y="54436"/>
                  </a:lnTo>
                  <a:lnTo>
                    <a:pt x="106096" y="52982"/>
                  </a:lnTo>
                  <a:lnTo>
                    <a:pt x="106096" y="52850"/>
                  </a:lnTo>
                  <a:close/>
                  <a:moveTo>
                    <a:pt x="0" y="54436"/>
                  </a:moveTo>
                  <a:lnTo>
                    <a:pt x="132" y="55889"/>
                  </a:lnTo>
                  <a:lnTo>
                    <a:pt x="397" y="55889"/>
                  </a:lnTo>
                  <a:lnTo>
                    <a:pt x="397" y="54436"/>
                  </a:lnTo>
                  <a:close/>
                  <a:moveTo>
                    <a:pt x="105700" y="55889"/>
                  </a:moveTo>
                  <a:lnTo>
                    <a:pt x="105700" y="57210"/>
                  </a:lnTo>
                  <a:lnTo>
                    <a:pt x="105964" y="57342"/>
                  </a:lnTo>
                  <a:lnTo>
                    <a:pt x="106096" y="55889"/>
                  </a:lnTo>
                  <a:close/>
                  <a:moveTo>
                    <a:pt x="265" y="57342"/>
                  </a:moveTo>
                  <a:lnTo>
                    <a:pt x="397" y="58796"/>
                  </a:lnTo>
                  <a:lnTo>
                    <a:pt x="661" y="58796"/>
                  </a:lnTo>
                  <a:lnTo>
                    <a:pt x="529" y="57342"/>
                  </a:lnTo>
                  <a:close/>
                  <a:moveTo>
                    <a:pt x="105568" y="58664"/>
                  </a:moveTo>
                  <a:lnTo>
                    <a:pt x="105304" y="60117"/>
                  </a:lnTo>
                  <a:lnTo>
                    <a:pt x="105700" y="60117"/>
                  </a:lnTo>
                  <a:lnTo>
                    <a:pt x="105832" y="58664"/>
                  </a:lnTo>
                  <a:close/>
                  <a:moveTo>
                    <a:pt x="793" y="60117"/>
                  </a:moveTo>
                  <a:lnTo>
                    <a:pt x="529" y="60249"/>
                  </a:lnTo>
                  <a:lnTo>
                    <a:pt x="661" y="61570"/>
                  </a:lnTo>
                  <a:lnTo>
                    <a:pt x="1057" y="61570"/>
                  </a:lnTo>
                  <a:lnTo>
                    <a:pt x="793" y="60117"/>
                  </a:lnTo>
                  <a:close/>
                  <a:moveTo>
                    <a:pt x="105172" y="61570"/>
                  </a:moveTo>
                  <a:lnTo>
                    <a:pt x="104907" y="62892"/>
                  </a:lnTo>
                  <a:lnTo>
                    <a:pt x="105172" y="63024"/>
                  </a:lnTo>
                  <a:lnTo>
                    <a:pt x="105436" y="61570"/>
                  </a:lnTo>
                  <a:close/>
                  <a:moveTo>
                    <a:pt x="925" y="63024"/>
                  </a:moveTo>
                  <a:lnTo>
                    <a:pt x="1322" y="64477"/>
                  </a:lnTo>
                  <a:lnTo>
                    <a:pt x="1586" y="64345"/>
                  </a:lnTo>
                  <a:lnTo>
                    <a:pt x="1322" y="63024"/>
                  </a:lnTo>
                  <a:close/>
                  <a:moveTo>
                    <a:pt x="104643" y="64345"/>
                  </a:moveTo>
                  <a:lnTo>
                    <a:pt x="104247" y="65666"/>
                  </a:lnTo>
                  <a:lnTo>
                    <a:pt x="104511" y="65798"/>
                  </a:lnTo>
                  <a:lnTo>
                    <a:pt x="104907" y="64345"/>
                  </a:lnTo>
                  <a:close/>
                  <a:moveTo>
                    <a:pt x="1586" y="65798"/>
                  </a:moveTo>
                  <a:lnTo>
                    <a:pt x="1982" y="67252"/>
                  </a:lnTo>
                  <a:lnTo>
                    <a:pt x="2246" y="67120"/>
                  </a:lnTo>
                  <a:lnTo>
                    <a:pt x="1850" y="65798"/>
                  </a:lnTo>
                  <a:close/>
                  <a:moveTo>
                    <a:pt x="103982" y="67120"/>
                  </a:moveTo>
                  <a:lnTo>
                    <a:pt x="103454" y="68441"/>
                  </a:lnTo>
                  <a:lnTo>
                    <a:pt x="103850" y="68573"/>
                  </a:lnTo>
                  <a:lnTo>
                    <a:pt x="104247" y="67120"/>
                  </a:lnTo>
                  <a:close/>
                  <a:moveTo>
                    <a:pt x="2379" y="68573"/>
                  </a:moveTo>
                  <a:lnTo>
                    <a:pt x="2775" y="70026"/>
                  </a:lnTo>
                  <a:lnTo>
                    <a:pt x="3039" y="69894"/>
                  </a:lnTo>
                  <a:lnTo>
                    <a:pt x="2643" y="68573"/>
                  </a:lnTo>
                  <a:close/>
                  <a:moveTo>
                    <a:pt x="103058" y="69894"/>
                  </a:moveTo>
                  <a:lnTo>
                    <a:pt x="102661" y="71215"/>
                  </a:lnTo>
                  <a:lnTo>
                    <a:pt x="102925" y="71348"/>
                  </a:lnTo>
                  <a:lnTo>
                    <a:pt x="103322" y="69894"/>
                  </a:lnTo>
                  <a:close/>
                  <a:moveTo>
                    <a:pt x="3568" y="71215"/>
                  </a:moveTo>
                  <a:lnTo>
                    <a:pt x="3303" y="71348"/>
                  </a:lnTo>
                  <a:lnTo>
                    <a:pt x="3832" y="72669"/>
                  </a:lnTo>
                  <a:lnTo>
                    <a:pt x="4096" y="72537"/>
                  </a:lnTo>
                  <a:lnTo>
                    <a:pt x="3568" y="71215"/>
                  </a:lnTo>
                  <a:close/>
                  <a:moveTo>
                    <a:pt x="102133" y="72537"/>
                  </a:moveTo>
                  <a:lnTo>
                    <a:pt x="101604" y="73858"/>
                  </a:lnTo>
                  <a:lnTo>
                    <a:pt x="101868" y="73990"/>
                  </a:lnTo>
                  <a:lnTo>
                    <a:pt x="102397" y="72669"/>
                  </a:lnTo>
                  <a:lnTo>
                    <a:pt x="102133" y="72537"/>
                  </a:lnTo>
                  <a:close/>
                  <a:moveTo>
                    <a:pt x="4625" y="73858"/>
                  </a:moveTo>
                  <a:lnTo>
                    <a:pt x="4360" y="73990"/>
                  </a:lnTo>
                  <a:lnTo>
                    <a:pt x="4889" y="75311"/>
                  </a:lnTo>
                  <a:lnTo>
                    <a:pt x="5153" y="75179"/>
                  </a:lnTo>
                  <a:lnTo>
                    <a:pt x="4625" y="73858"/>
                  </a:lnTo>
                  <a:close/>
                  <a:moveTo>
                    <a:pt x="100944" y="75179"/>
                  </a:moveTo>
                  <a:lnTo>
                    <a:pt x="100283" y="76500"/>
                  </a:lnTo>
                  <a:lnTo>
                    <a:pt x="100547" y="76633"/>
                  </a:lnTo>
                  <a:lnTo>
                    <a:pt x="101208" y="75311"/>
                  </a:lnTo>
                  <a:lnTo>
                    <a:pt x="100944" y="75179"/>
                  </a:lnTo>
                  <a:close/>
                  <a:moveTo>
                    <a:pt x="5814" y="76500"/>
                  </a:moveTo>
                  <a:lnTo>
                    <a:pt x="5550" y="76633"/>
                  </a:lnTo>
                  <a:lnTo>
                    <a:pt x="6210" y="77822"/>
                  </a:lnTo>
                  <a:lnTo>
                    <a:pt x="6474" y="77690"/>
                  </a:lnTo>
                  <a:lnTo>
                    <a:pt x="5814" y="76500"/>
                  </a:lnTo>
                  <a:close/>
                  <a:moveTo>
                    <a:pt x="99622" y="77690"/>
                  </a:moveTo>
                  <a:lnTo>
                    <a:pt x="98962" y="79011"/>
                  </a:lnTo>
                  <a:lnTo>
                    <a:pt x="99226" y="79143"/>
                  </a:lnTo>
                  <a:lnTo>
                    <a:pt x="99887" y="77822"/>
                  </a:lnTo>
                  <a:lnTo>
                    <a:pt x="99622" y="77690"/>
                  </a:lnTo>
                  <a:close/>
                  <a:moveTo>
                    <a:pt x="7135" y="79011"/>
                  </a:moveTo>
                  <a:lnTo>
                    <a:pt x="6871" y="79143"/>
                  </a:lnTo>
                  <a:lnTo>
                    <a:pt x="7664" y="80332"/>
                  </a:lnTo>
                  <a:lnTo>
                    <a:pt x="7928" y="80200"/>
                  </a:lnTo>
                  <a:lnTo>
                    <a:pt x="7135" y="79011"/>
                  </a:lnTo>
                  <a:close/>
                  <a:moveTo>
                    <a:pt x="98301" y="80200"/>
                  </a:moveTo>
                  <a:lnTo>
                    <a:pt x="97508" y="81389"/>
                  </a:lnTo>
                  <a:lnTo>
                    <a:pt x="97773" y="81653"/>
                  </a:lnTo>
                  <a:lnTo>
                    <a:pt x="98565" y="80332"/>
                  </a:lnTo>
                  <a:lnTo>
                    <a:pt x="98301" y="80200"/>
                  </a:lnTo>
                  <a:close/>
                  <a:moveTo>
                    <a:pt x="8588" y="81389"/>
                  </a:moveTo>
                  <a:lnTo>
                    <a:pt x="8324" y="81521"/>
                  </a:lnTo>
                  <a:lnTo>
                    <a:pt x="9117" y="82710"/>
                  </a:lnTo>
                  <a:lnTo>
                    <a:pt x="9381" y="82578"/>
                  </a:lnTo>
                  <a:lnTo>
                    <a:pt x="8588" y="81389"/>
                  </a:lnTo>
                  <a:close/>
                  <a:moveTo>
                    <a:pt x="96716" y="82578"/>
                  </a:moveTo>
                  <a:lnTo>
                    <a:pt x="95923" y="83767"/>
                  </a:lnTo>
                  <a:lnTo>
                    <a:pt x="96187" y="84031"/>
                  </a:lnTo>
                  <a:lnTo>
                    <a:pt x="96980" y="82842"/>
                  </a:lnTo>
                  <a:lnTo>
                    <a:pt x="96716" y="82578"/>
                  </a:lnTo>
                  <a:close/>
                  <a:moveTo>
                    <a:pt x="10174" y="83767"/>
                  </a:moveTo>
                  <a:lnTo>
                    <a:pt x="10042" y="83899"/>
                  </a:lnTo>
                  <a:lnTo>
                    <a:pt x="10835" y="85088"/>
                  </a:lnTo>
                  <a:lnTo>
                    <a:pt x="11099" y="84956"/>
                  </a:lnTo>
                  <a:lnTo>
                    <a:pt x="10174" y="83767"/>
                  </a:lnTo>
                  <a:close/>
                  <a:moveTo>
                    <a:pt x="94998" y="84956"/>
                  </a:moveTo>
                  <a:lnTo>
                    <a:pt x="94205" y="86013"/>
                  </a:lnTo>
                  <a:lnTo>
                    <a:pt x="94469" y="86278"/>
                  </a:lnTo>
                  <a:lnTo>
                    <a:pt x="95262" y="85088"/>
                  </a:lnTo>
                  <a:lnTo>
                    <a:pt x="94998" y="84956"/>
                  </a:lnTo>
                  <a:close/>
                  <a:moveTo>
                    <a:pt x="12024" y="86013"/>
                  </a:moveTo>
                  <a:lnTo>
                    <a:pt x="11759" y="86278"/>
                  </a:lnTo>
                  <a:lnTo>
                    <a:pt x="12684" y="87335"/>
                  </a:lnTo>
                  <a:lnTo>
                    <a:pt x="12816" y="87202"/>
                  </a:lnTo>
                  <a:lnTo>
                    <a:pt x="12024" y="86013"/>
                  </a:lnTo>
                  <a:close/>
                  <a:moveTo>
                    <a:pt x="93280" y="87202"/>
                  </a:moveTo>
                  <a:lnTo>
                    <a:pt x="92355" y="88259"/>
                  </a:lnTo>
                  <a:lnTo>
                    <a:pt x="92488" y="88392"/>
                  </a:lnTo>
                  <a:lnTo>
                    <a:pt x="93545" y="87335"/>
                  </a:lnTo>
                  <a:lnTo>
                    <a:pt x="93280" y="87202"/>
                  </a:lnTo>
                  <a:close/>
                  <a:moveTo>
                    <a:pt x="13873" y="88259"/>
                  </a:moveTo>
                  <a:lnTo>
                    <a:pt x="13609" y="88392"/>
                  </a:lnTo>
                  <a:lnTo>
                    <a:pt x="14534" y="89449"/>
                  </a:lnTo>
                  <a:lnTo>
                    <a:pt x="14798" y="89316"/>
                  </a:lnTo>
                  <a:lnTo>
                    <a:pt x="13873" y="88259"/>
                  </a:lnTo>
                  <a:close/>
                  <a:moveTo>
                    <a:pt x="91298" y="89316"/>
                  </a:moveTo>
                  <a:lnTo>
                    <a:pt x="90374" y="90373"/>
                  </a:lnTo>
                  <a:lnTo>
                    <a:pt x="90638" y="90506"/>
                  </a:lnTo>
                  <a:lnTo>
                    <a:pt x="91563" y="89449"/>
                  </a:lnTo>
                  <a:lnTo>
                    <a:pt x="91298" y="89316"/>
                  </a:lnTo>
                  <a:close/>
                  <a:moveTo>
                    <a:pt x="15723" y="90241"/>
                  </a:moveTo>
                  <a:lnTo>
                    <a:pt x="15591" y="90506"/>
                  </a:lnTo>
                  <a:lnTo>
                    <a:pt x="16648" y="91563"/>
                  </a:lnTo>
                  <a:lnTo>
                    <a:pt x="16780" y="91298"/>
                  </a:lnTo>
                  <a:lnTo>
                    <a:pt x="15723" y="90241"/>
                  </a:lnTo>
                  <a:close/>
                  <a:moveTo>
                    <a:pt x="89317" y="91298"/>
                  </a:moveTo>
                  <a:lnTo>
                    <a:pt x="88260" y="92223"/>
                  </a:lnTo>
                  <a:lnTo>
                    <a:pt x="88524" y="92487"/>
                  </a:lnTo>
                  <a:lnTo>
                    <a:pt x="89581" y="91563"/>
                  </a:lnTo>
                  <a:lnTo>
                    <a:pt x="89317" y="91298"/>
                  </a:lnTo>
                  <a:close/>
                  <a:moveTo>
                    <a:pt x="17837" y="92223"/>
                  </a:moveTo>
                  <a:lnTo>
                    <a:pt x="17705" y="92487"/>
                  </a:lnTo>
                  <a:lnTo>
                    <a:pt x="18762" y="93412"/>
                  </a:lnTo>
                  <a:lnTo>
                    <a:pt x="18894" y="93148"/>
                  </a:lnTo>
                  <a:lnTo>
                    <a:pt x="17837" y="92223"/>
                  </a:lnTo>
                  <a:close/>
                  <a:moveTo>
                    <a:pt x="87203" y="93148"/>
                  </a:moveTo>
                  <a:lnTo>
                    <a:pt x="86146" y="94073"/>
                  </a:lnTo>
                  <a:lnTo>
                    <a:pt x="86278" y="94337"/>
                  </a:lnTo>
                  <a:lnTo>
                    <a:pt x="87467" y="93412"/>
                  </a:lnTo>
                  <a:lnTo>
                    <a:pt x="87203" y="93148"/>
                  </a:lnTo>
                  <a:close/>
                  <a:moveTo>
                    <a:pt x="20083" y="94073"/>
                  </a:moveTo>
                  <a:lnTo>
                    <a:pt x="19819" y="94337"/>
                  </a:lnTo>
                  <a:lnTo>
                    <a:pt x="21008" y="95262"/>
                  </a:lnTo>
                  <a:lnTo>
                    <a:pt x="21140" y="94998"/>
                  </a:lnTo>
                  <a:lnTo>
                    <a:pt x="20083" y="94073"/>
                  </a:lnTo>
                  <a:close/>
                  <a:moveTo>
                    <a:pt x="84956" y="94998"/>
                  </a:moveTo>
                  <a:lnTo>
                    <a:pt x="83899" y="95791"/>
                  </a:lnTo>
                  <a:lnTo>
                    <a:pt x="84032" y="96055"/>
                  </a:lnTo>
                  <a:lnTo>
                    <a:pt x="85221" y="95262"/>
                  </a:lnTo>
                  <a:lnTo>
                    <a:pt x="84956" y="94998"/>
                  </a:lnTo>
                  <a:close/>
                  <a:moveTo>
                    <a:pt x="22329" y="95791"/>
                  </a:moveTo>
                  <a:lnTo>
                    <a:pt x="22065" y="96055"/>
                  </a:lnTo>
                  <a:lnTo>
                    <a:pt x="23254" y="96848"/>
                  </a:lnTo>
                  <a:lnTo>
                    <a:pt x="23519" y="96715"/>
                  </a:lnTo>
                  <a:lnTo>
                    <a:pt x="22329" y="95791"/>
                  </a:lnTo>
                  <a:close/>
                  <a:moveTo>
                    <a:pt x="82710" y="96715"/>
                  </a:moveTo>
                  <a:lnTo>
                    <a:pt x="81521" y="97508"/>
                  </a:lnTo>
                  <a:lnTo>
                    <a:pt x="81653" y="97772"/>
                  </a:lnTo>
                  <a:lnTo>
                    <a:pt x="82842" y="96980"/>
                  </a:lnTo>
                  <a:lnTo>
                    <a:pt x="82710" y="96715"/>
                  </a:lnTo>
                  <a:close/>
                  <a:moveTo>
                    <a:pt x="24708" y="97376"/>
                  </a:moveTo>
                  <a:lnTo>
                    <a:pt x="24443" y="97640"/>
                  </a:lnTo>
                  <a:lnTo>
                    <a:pt x="25765" y="98433"/>
                  </a:lnTo>
                  <a:lnTo>
                    <a:pt x="25897" y="98169"/>
                  </a:lnTo>
                  <a:lnTo>
                    <a:pt x="24708" y="97376"/>
                  </a:lnTo>
                  <a:close/>
                  <a:moveTo>
                    <a:pt x="80332" y="98169"/>
                  </a:moveTo>
                  <a:lnTo>
                    <a:pt x="79011" y="98962"/>
                  </a:lnTo>
                  <a:lnTo>
                    <a:pt x="79143" y="99226"/>
                  </a:lnTo>
                  <a:lnTo>
                    <a:pt x="80464" y="98433"/>
                  </a:lnTo>
                  <a:lnTo>
                    <a:pt x="80332" y="98169"/>
                  </a:lnTo>
                  <a:close/>
                  <a:moveTo>
                    <a:pt x="27086" y="98962"/>
                  </a:moveTo>
                  <a:lnTo>
                    <a:pt x="26954" y="99226"/>
                  </a:lnTo>
                  <a:lnTo>
                    <a:pt x="28275" y="99886"/>
                  </a:lnTo>
                  <a:lnTo>
                    <a:pt x="28407" y="99622"/>
                  </a:lnTo>
                  <a:lnTo>
                    <a:pt x="27086" y="98962"/>
                  </a:lnTo>
                  <a:close/>
                  <a:moveTo>
                    <a:pt x="77822" y="99622"/>
                  </a:moveTo>
                  <a:lnTo>
                    <a:pt x="76500" y="100283"/>
                  </a:lnTo>
                  <a:lnTo>
                    <a:pt x="76633" y="100547"/>
                  </a:lnTo>
                  <a:lnTo>
                    <a:pt x="77954" y="99886"/>
                  </a:lnTo>
                  <a:lnTo>
                    <a:pt x="77822" y="99622"/>
                  </a:lnTo>
                  <a:close/>
                  <a:moveTo>
                    <a:pt x="29596" y="100283"/>
                  </a:moveTo>
                  <a:lnTo>
                    <a:pt x="29464" y="100547"/>
                  </a:lnTo>
                  <a:lnTo>
                    <a:pt x="30785" y="101208"/>
                  </a:lnTo>
                  <a:lnTo>
                    <a:pt x="30917" y="100943"/>
                  </a:lnTo>
                  <a:lnTo>
                    <a:pt x="29596" y="100283"/>
                  </a:lnTo>
                  <a:close/>
                  <a:moveTo>
                    <a:pt x="75179" y="100811"/>
                  </a:moveTo>
                  <a:lnTo>
                    <a:pt x="73990" y="101472"/>
                  </a:lnTo>
                  <a:lnTo>
                    <a:pt x="74122" y="101736"/>
                  </a:lnTo>
                  <a:lnTo>
                    <a:pt x="75311" y="101208"/>
                  </a:lnTo>
                  <a:lnTo>
                    <a:pt x="75179" y="100811"/>
                  </a:lnTo>
                  <a:close/>
                  <a:moveTo>
                    <a:pt x="32239" y="101472"/>
                  </a:moveTo>
                  <a:lnTo>
                    <a:pt x="32107" y="101736"/>
                  </a:lnTo>
                  <a:lnTo>
                    <a:pt x="33428" y="102265"/>
                  </a:lnTo>
                  <a:lnTo>
                    <a:pt x="33560" y="102000"/>
                  </a:lnTo>
                  <a:lnTo>
                    <a:pt x="32239" y="101472"/>
                  </a:lnTo>
                  <a:close/>
                  <a:moveTo>
                    <a:pt x="72669" y="102000"/>
                  </a:moveTo>
                  <a:lnTo>
                    <a:pt x="71348" y="102529"/>
                  </a:lnTo>
                  <a:lnTo>
                    <a:pt x="71348" y="102793"/>
                  </a:lnTo>
                  <a:lnTo>
                    <a:pt x="72669" y="102265"/>
                  </a:lnTo>
                  <a:lnTo>
                    <a:pt x="72669" y="102000"/>
                  </a:lnTo>
                  <a:close/>
                  <a:moveTo>
                    <a:pt x="34881" y="102529"/>
                  </a:moveTo>
                  <a:lnTo>
                    <a:pt x="34749" y="102793"/>
                  </a:lnTo>
                  <a:lnTo>
                    <a:pt x="36202" y="103322"/>
                  </a:lnTo>
                  <a:lnTo>
                    <a:pt x="36202" y="103057"/>
                  </a:lnTo>
                  <a:lnTo>
                    <a:pt x="34881" y="102529"/>
                  </a:lnTo>
                  <a:close/>
                  <a:moveTo>
                    <a:pt x="69894" y="102925"/>
                  </a:moveTo>
                  <a:lnTo>
                    <a:pt x="68573" y="103454"/>
                  </a:lnTo>
                  <a:lnTo>
                    <a:pt x="68705" y="103718"/>
                  </a:lnTo>
                  <a:lnTo>
                    <a:pt x="70026" y="103322"/>
                  </a:lnTo>
                  <a:lnTo>
                    <a:pt x="69894" y="102925"/>
                  </a:lnTo>
                  <a:close/>
                  <a:moveTo>
                    <a:pt x="37656" y="103454"/>
                  </a:moveTo>
                  <a:lnTo>
                    <a:pt x="37524" y="103718"/>
                  </a:lnTo>
                  <a:lnTo>
                    <a:pt x="38845" y="104114"/>
                  </a:lnTo>
                  <a:lnTo>
                    <a:pt x="38977" y="103850"/>
                  </a:lnTo>
                  <a:lnTo>
                    <a:pt x="37656" y="103454"/>
                  </a:lnTo>
                  <a:close/>
                  <a:moveTo>
                    <a:pt x="67252" y="103850"/>
                  </a:moveTo>
                  <a:lnTo>
                    <a:pt x="65798" y="104247"/>
                  </a:lnTo>
                  <a:lnTo>
                    <a:pt x="65931" y="104511"/>
                  </a:lnTo>
                  <a:lnTo>
                    <a:pt x="67252" y="104114"/>
                  </a:lnTo>
                  <a:lnTo>
                    <a:pt x="67252" y="103850"/>
                  </a:lnTo>
                  <a:close/>
                  <a:moveTo>
                    <a:pt x="40430" y="104247"/>
                  </a:moveTo>
                  <a:lnTo>
                    <a:pt x="40298" y="104511"/>
                  </a:lnTo>
                  <a:lnTo>
                    <a:pt x="41752" y="104775"/>
                  </a:lnTo>
                  <a:lnTo>
                    <a:pt x="41752" y="104511"/>
                  </a:lnTo>
                  <a:lnTo>
                    <a:pt x="40430" y="104247"/>
                  </a:lnTo>
                  <a:close/>
                  <a:moveTo>
                    <a:pt x="64477" y="104511"/>
                  </a:moveTo>
                  <a:lnTo>
                    <a:pt x="63024" y="104775"/>
                  </a:lnTo>
                  <a:lnTo>
                    <a:pt x="63156" y="105039"/>
                  </a:lnTo>
                  <a:lnTo>
                    <a:pt x="64477" y="104775"/>
                  </a:lnTo>
                  <a:lnTo>
                    <a:pt x="64477" y="104511"/>
                  </a:lnTo>
                  <a:close/>
                  <a:moveTo>
                    <a:pt x="43205" y="104775"/>
                  </a:moveTo>
                  <a:lnTo>
                    <a:pt x="43073" y="105171"/>
                  </a:lnTo>
                  <a:lnTo>
                    <a:pt x="44526" y="105304"/>
                  </a:lnTo>
                  <a:lnTo>
                    <a:pt x="44526" y="105039"/>
                  </a:lnTo>
                  <a:lnTo>
                    <a:pt x="43205" y="104775"/>
                  </a:lnTo>
                  <a:close/>
                  <a:moveTo>
                    <a:pt x="61570" y="105039"/>
                  </a:moveTo>
                  <a:lnTo>
                    <a:pt x="60249" y="105304"/>
                  </a:lnTo>
                  <a:lnTo>
                    <a:pt x="60249" y="105568"/>
                  </a:lnTo>
                  <a:lnTo>
                    <a:pt x="61703" y="105304"/>
                  </a:lnTo>
                  <a:lnTo>
                    <a:pt x="61570" y="105039"/>
                  </a:lnTo>
                  <a:close/>
                  <a:moveTo>
                    <a:pt x="45980" y="105304"/>
                  </a:moveTo>
                  <a:lnTo>
                    <a:pt x="45980" y="105568"/>
                  </a:lnTo>
                  <a:lnTo>
                    <a:pt x="47301" y="105700"/>
                  </a:lnTo>
                  <a:lnTo>
                    <a:pt x="47433" y="105436"/>
                  </a:lnTo>
                  <a:lnTo>
                    <a:pt x="45980" y="105304"/>
                  </a:lnTo>
                  <a:close/>
                  <a:moveTo>
                    <a:pt x="58796" y="105436"/>
                  </a:moveTo>
                  <a:lnTo>
                    <a:pt x="57342" y="105568"/>
                  </a:lnTo>
                  <a:lnTo>
                    <a:pt x="57342" y="105832"/>
                  </a:lnTo>
                  <a:lnTo>
                    <a:pt x="58796" y="105700"/>
                  </a:lnTo>
                  <a:lnTo>
                    <a:pt x="58796" y="105436"/>
                  </a:lnTo>
                  <a:close/>
                  <a:moveTo>
                    <a:pt x="48754" y="105568"/>
                  </a:moveTo>
                  <a:lnTo>
                    <a:pt x="48754" y="105832"/>
                  </a:lnTo>
                  <a:lnTo>
                    <a:pt x="50208" y="105964"/>
                  </a:lnTo>
                  <a:lnTo>
                    <a:pt x="50208" y="105700"/>
                  </a:lnTo>
                  <a:lnTo>
                    <a:pt x="48754" y="105568"/>
                  </a:lnTo>
                  <a:close/>
                  <a:moveTo>
                    <a:pt x="54568" y="105700"/>
                  </a:moveTo>
                  <a:lnTo>
                    <a:pt x="54568" y="105964"/>
                  </a:lnTo>
                  <a:lnTo>
                    <a:pt x="56021" y="105964"/>
                  </a:lnTo>
                  <a:lnTo>
                    <a:pt x="56021" y="105700"/>
                  </a:lnTo>
                  <a:close/>
                  <a:moveTo>
                    <a:pt x="51661" y="105700"/>
                  </a:moveTo>
                  <a:lnTo>
                    <a:pt x="51661" y="105964"/>
                  </a:lnTo>
                  <a:lnTo>
                    <a:pt x="53114" y="106096"/>
                  </a:lnTo>
                  <a:lnTo>
                    <a:pt x="53114" y="10570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948;p64">
              <a:extLst>
                <a:ext uri="{FF2B5EF4-FFF2-40B4-BE49-F238E27FC236}">
                  <a16:creationId xmlns:a16="http://schemas.microsoft.com/office/drawing/2014/main" id="{9C4B898E-C86B-008C-B7AB-473767EDBBDB}"/>
                </a:ext>
              </a:extLst>
            </p:cNvPr>
            <p:cNvSpPr/>
            <p:nvPr/>
          </p:nvSpPr>
          <p:spPr>
            <a:xfrm>
              <a:off x="2614500" y="6516550"/>
              <a:ext cx="2368375" cy="2368350"/>
            </a:xfrm>
            <a:custGeom>
              <a:avLst/>
              <a:gdLst/>
              <a:ahLst/>
              <a:cxnLst/>
              <a:rect l="l" t="t" r="r" b="b"/>
              <a:pathLst>
                <a:path w="94735" h="94734" extrusionOk="0">
                  <a:moveTo>
                    <a:pt x="49680" y="2511"/>
                  </a:moveTo>
                  <a:lnTo>
                    <a:pt x="51926" y="2643"/>
                  </a:lnTo>
                  <a:lnTo>
                    <a:pt x="54172" y="3039"/>
                  </a:lnTo>
                  <a:lnTo>
                    <a:pt x="56418" y="3436"/>
                  </a:lnTo>
                  <a:lnTo>
                    <a:pt x="58532" y="3832"/>
                  </a:lnTo>
                  <a:lnTo>
                    <a:pt x="60778" y="4493"/>
                  </a:lnTo>
                  <a:lnTo>
                    <a:pt x="62760" y="5153"/>
                  </a:lnTo>
                  <a:lnTo>
                    <a:pt x="64874" y="5946"/>
                  </a:lnTo>
                  <a:lnTo>
                    <a:pt x="66856" y="6871"/>
                  </a:lnTo>
                  <a:lnTo>
                    <a:pt x="68705" y="7928"/>
                  </a:lnTo>
                  <a:lnTo>
                    <a:pt x="70687" y="8985"/>
                  </a:lnTo>
                  <a:lnTo>
                    <a:pt x="72405" y="10174"/>
                  </a:lnTo>
                  <a:lnTo>
                    <a:pt x="74255" y="11363"/>
                  </a:lnTo>
                  <a:lnTo>
                    <a:pt x="75972" y="12684"/>
                  </a:lnTo>
                  <a:lnTo>
                    <a:pt x="77558" y="14138"/>
                  </a:lnTo>
                  <a:lnTo>
                    <a:pt x="79143" y="15591"/>
                  </a:lnTo>
                  <a:lnTo>
                    <a:pt x="80597" y="17177"/>
                  </a:lnTo>
                  <a:lnTo>
                    <a:pt x="82050" y="18762"/>
                  </a:lnTo>
                  <a:lnTo>
                    <a:pt x="83371" y="20480"/>
                  </a:lnTo>
                  <a:lnTo>
                    <a:pt x="84560" y="22197"/>
                  </a:lnTo>
                  <a:lnTo>
                    <a:pt x="85750" y="24047"/>
                  </a:lnTo>
                  <a:lnTo>
                    <a:pt x="86807" y="25897"/>
                  </a:lnTo>
                  <a:lnTo>
                    <a:pt x="87864" y="27879"/>
                  </a:lnTo>
                  <a:lnTo>
                    <a:pt x="88656" y="29861"/>
                  </a:lnTo>
                  <a:lnTo>
                    <a:pt x="89581" y="31843"/>
                  </a:lnTo>
                  <a:lnTo>
                    <a:pt x="90242" y="33957"/>
                  </a:lnTo>
                  <a:lnTo>
                    <a:pt x="90770" y="36071"/>
                  </a:lnTo>
                  <a:lnTo>
                    <a:pt x="91299" y="38317"/>
                  </a:lnTo>
                  <a:lnTo>
                    <a:pt x="91695" y="40431"/>
                  </a:lnTo>
                  <a:lnTo>
                    <a:pt x="91959" y="42677"/>
                  </a:lnTo>
                  <a:lnTo>
                    <a:pt x="92224" y="45055"/>
                  </a:lnTo>
                  <a:lnTo>
                    <a:pt x="92224" y="47301"/>
                  </a:lnTo>
                  <a:lnTo>
                    <a:pt x="92224" y="49679"/>
                  </a:lnTo>
                  <a:lnTo>
                    <a:pt x="91959" y="51926"/>
                  </a:lnTo>
                  <a:lnTo>
                    <a:pt x="91695" y="54172"/>
                  </a:lnTo>
                  <a:lnTo>
                    <a:pt x="91299" y="56286"/>
                  </a:lnTo>
                  <a:lnTo>
                    <a:pt x="90770" y="58532"/>
                  </a:lnTo>
                  <a:lnTo>
                    <a:pt x="90242" y="60646"/>
                  </a:lnTo>
                  <a:lnTo>
                    <a:pt x="89581" y="62760"/>
                  </a:lnTo>
                  <a:lnTo>
                    <a:pt x="88656" y="64742"/>
                  </a:lnTo>
                  <a:lnTo>
                    <a:pt x="87864" y="66724"/>
                  </a:lnTo>
                  <a:lnTo>
                    <a:pt x="86807" y="68705"/>
                  </a:lnTo>
                  <a:lnTo>
                    <a:pt x="85750" y="70555"/>
                  </a:lnTo>
                  <a:lnTo>
                    <a:pt x="84560" y="72405"/>
                  </a:lnTo>
                  <a:lnTo>
                    <a:pt x="83371" y="74123"/>
                  </a:lnTo>
                  <a:lnTo>
                    <a:pt x="82050" y="75840"/>
                  </a:lnTo>
                  <a:lnTo>
                    <a:pt x="80597" y="77426"/>
                  </a:lnTo>
                  <a:lnTo>
                    <a:pt x="79143" y="79011"/>
                  </a:lnTo>
                  <a:lnTo>
                    <a:pt x="77558" y="80464"/>
                  </a:lnTo>
                  <a:lnTo>
                    <a:pt x="75972" y="81918"/>
                  </a:lnTo>
                  <a:lnTo>
                    <a:pt x="74255" y="83239"/>
                  </a:lnTo>
                  <a:lnTo>
                    <a:pt x="72405" y="84428"/>
                  </a:lnTo>
                  <a:lnTo>
                    <a:pt x="70687" y="85617"/>
                  </a:lnTo>
                  <a:lnTo>
                    <a:pt x="68705" y="86806"/>
                  </a:lnTo>
                  <a:lnTo>
                    <a:pt x="66856" y="87731"/>
                  </a:lnTo>
                  <a:lnTo>
                    <a:pt x="64874" y="88656"/>
                  </a:lnTo>
                  <a:lnTo>
                    <a:pt x="62760" y="89449"/>
                  </a:lnTo>
                  <a:lnTo>
                    <a:pt x="60778" y="90110"/>
                  </a:lnTo>
                  <a:lnTo>
                    <a:pt x="58532" y="90770"/>
                  </a:lnTo>
                  <a:lnTo>
                    <a:pt x="56418" y="91299"/>
                  </a:lnTo>
                  <a:lnTo>
                    <a:pt x="54172" y="91695"/>
                  </a:lnTo>
                  <a:lnTo>
                    <a:pt x="51926" y="91959"/>
                  </a:lnTo>
                  <a:lnTo>
                    <a:pt x="49680" y="92091"/>
                  </a:lnTo>
                  <a:lnTo>
                    <a:pt x="47433" y="92224"/>
                  </a:lnTo>
                  <a:lnTo>
                    <a:pt x="45055" y="92091"/>
                  </a:lnTo>
                  <a:lnTo>
                    <a:pt x="42809" y="91959"/>
                  </a:lnTo>
                  <a:lnTo>
                    <a:pt x="40563" y="91695"/>
                  </a:lnTo>
                  <a:lnTo>
                    <a:pt x="38317" y="91299"/>
                  </a:lnTo>
                  <a:lnTo>
                    <a:pt x="36203" y="90770"/>
                  </a:lnTo>
                  <a:lnTo>
                    <a:pt x="34089" y="90110"/>
                  </a:lnTo>
                  <a:lnTo>
                    <a:pt x="31975" y="89449"/>
                  </a:lnTo>
                  <a:lnTo>
                    <a:pt x="29993" y="88656"/>
                  </a:lnTo>
                  <a:lnTo>
                    <a:pt x="28011" y="87731"/>
                  </a:lnTo>
                  <a:lnTo>
                    <a:pt x="26029" y="86806"/>
                  </a:lnTo>
                  <a:lnTo>
                    <a:pt x="24179" y="85617"/>
                  </a:lnTo>
                  <a:lnTo>
                    <a:pt x="22330" y="84428"/>
                  </a:lnTo>
                  <a:lnTo>
                    <a:pt x="20612" y="83239"/>
                  </a:lnTo>
                  <a:lnTo>
                    <a:pt x="18895" y="81918"/>
                  </a:lnTo>
                  <a:lnTo>
                    <a:pt x="17309" y="80464"/>
                  </a:lnTo>
                  <a:lnTo>
                    <a:pt x="15724" y="79011"/>
                  </a:lnTo>
                  <a:lnTo>
                    <a:pt x="14270" y="77426"/>
                  </a:lnTo>
                  <a:lnTo>
                    <a:pt x="12817" y="75840"/>
                  </a:lnTo>
                  <a:lnTo>
                    <a:pt x="11496" y="74123"/>
                  </a:lnTo>
                  <a:lnTo>
                    <a:pt x="10174" y="72405"/>
                  </a:lnTo>
                  <a:lnTo>
                    <a:pt x="8985" y="70555"/>
                  </a:lnTo>
                  <a:lnTo>
                    <a:pt x="7928" y="68705"/>
                  </a:lnTo>
                  <a:lnTo>
                    <a:pt x="7003" y="66724"/>
                  </a:lnTo>
                  <a:lnTo>
                    <a:pt x="6078" y="64742"/>
                  </a:lnTo>
                  <a:lnTo>
                    <a:pt x="5286" y="62760"/>
                  </a:lnTo>
                  <a:lnTo>
                    <a:pt x="4625" y="60646"/>
                  </a:lnTo>
                  <a:lnTo>
                    <a:pt x="3964" y="58532"/>
                  </a:lnTo>
                  <a:lnTo>
                    <a:pt x="3436" y="56286"/>
                  </a:lnTo>
                  <a:lnTo>
                    <a:pt x="3040" y="54172"/>
                  </a:lnTo>
                  <a:lnTo>
                    <a:pt x="2775" y="51926"/>
                  </a:lnTo>
                  <a:lnTo>
                    <a:pt x="2643" y="49679"/>
                  </a:lnTo>
                  <a:lnTo>
                    <a:pt x="2511" y="47301"/>
                  </a:lnTo>
                  <a:lnTo>
                    <a:pt x="2643" y="45055"/>
                  </a:lnTo>
                  <a:lnTo>
                    <a:pt x="2775" y="42677"/>
                  </a:lnTo>
                  <a:lnTo>
                    <a:pt x="3040" y="40431"/>
                  </a:lnTo>
                  <a:lnTo>
                    <a:pt x="3436" y="38317"/>
                  </a:lnTo>
                  <a:lnTo>
                    <a:pt x="3964" y="36071"/>
                  </a:lnTo>
                  <a:lnTo>
                    <a:pt x="4625" y="33957"/>
                  </a:lnTo>
                  <a:lnTo>
                    <a:pt x="5286" y="31843"/>
                  </a:lnTo>
                  <a:lnTo>
                    <a:pt x="6078" y="29861"/>
                  </a:lnTo>
                  <a:lnTo>
                    <a:pt x="7003" y="27879"/>
                  </a:lnTo>
                  <a:lnTo>
                    <a:pt x="7928" y="25897"/>
                  </a:lnTo>
                  <a:lnTo>
                    <a:pt x="8985" y="24047"/>
                  </a:lnTo>
                  <a:lnTo>
                    <a:pt x="10174" y="22197"/>
                  </a:lnTo>
                  <a:lnTo>
                    <a:pt x="11496" y="20480"/>
                  </a:lnTo>
                  <a:lnTo>
                    <a:pt x="12817" y="18762"/>
                  </a:lnTo>
                  <a:lnTo>
                    <a:pt x="14270" y="17177"/>
                  </a:lnTo>
                  <a:lnTo>
                    <a:pt x="15724" y="15591"/>
                  </a:lnTo>
                  <a:lnTo>
                    <a:pt x="17309" y="14138"/>
                  </a:lnTo>
                  <a:lnTo>
                    <a:pt x="18895" y="12684"/>
                  </a:lnTo>
                  <a:lnTo>
                    <a:pt x="20612" y="11363"/>
                  </a:lnTo>
                  <a:lnTo>
                    <a:pt x="22330" y="10174"/>
                  </a:lnTo>
                  <a:lnTo>
                    <a:pt x="24179" y="8985"/>
                  </a:lnTo>
                  <a:lnTo>
                    <a:pt x="26029" y="7928"/>
                  </a:lnTo>
                  <a:lnTo>
                    <a:pt x="28011" y="6871"/>
                  </a:lnTo>
                  <a:lnTo>
                    <a:pt x="29993" y="5946"/>
                  </a:lnTo>
                  <a:lnTo>
                    <a:pt x="31975" y="5153"/>
                  </a:lnTo>
                  <a:lnTo>
                    <a:pt x="34089" y="4493"/>
                  </a:lnTo>
                  <a:lnTo>
                    <a:pt x="36203" y="3832"/>
                  </a:lnTo>
                  <a:lnTo>
                    <a:pt x="38317" y="3436"/>
                  </a:lnTo>
                  <a:lnTo>
                    <a:pt x="40563" y="3039"/>
                  </a:lnTo>
                  <a:lnTo>
                    <a:pt x="42809" y="2643"/>
                  </a:lnTo>
                  <a:lnTo>
                    <a:pt x="45055" y="2511"/>
                  </a:lnTo>
                  <a:close/>
                  <a:moveTo>
                    <a:pt x="44923" y="0"/>
                  </a:moveTo>
                  <a:lnTo>
                    <a:pt x="42545" y="133"/>
                  </a:lnTo>
                  <a:lnTo>
                    <a:pt x="40167" y="529"/>
                  </a:lnTo>
                  <a:lnTo>
                    <a:pt x="37920" y="925"/>
                  </a:lnTo>
                  <a:lnTo>
                    <a:pt x="35542" y="1454"/>
                  </a:lnTo>
                  <a:lnTo>
                    <a:pt x="33296" y="2114"/>
                  </a:lnTo>
                  <a:lnTo>
                    <a:pt x="31182" y="2775"/>
                  </a:lnTo>
                  <a:lnTo>
                    <a:pt x="28936" y="3700"/>
                  </a:lnTo>
                  <a:lnTo>
                    <a:pt x="26822" y="4625"/>
                  </a:lnTo>
                  <a:lnTo>
                    <a:pt x="24840" y="5682"/>
                  </a:lnTo>
                  <a:lnTo>
                    <a:pt x="22858" y="6871"/>
                  </a:lnTo>
                  <a:lnTo>
                    <a:pt x="20876" y="8060"/>
                  </a:lnTo>
                  <a:lnTo>
                    <a:pt x="19027" y="9381"/>
                  </a:lnTo>
                  <a:lnTo>
                    <a:pt x="17309" y="10835"/>
                  </a:lnTo>
                  <a:lnTo>
                    <a:pt x="15591" y="12288"/>
                  </a:lnTo>
                  <a:lnTo>
                    <a:pt x="13874" y="13874"/>
                  </a:lnTo>
                  <a:lnTo>
                    <a:pt x="12420" y="15459"/>
                  </a:lnTo>
                  <a:lnTo>
                    <a:pt x="10835" y="17177"/>
                  </a:lnTo>
                  <a:lnTo>
                    <a:pt x="9514" y="19026"/>
                  </a:lnTo>
                  <a:lnTo>
                    <a:pt x="8192" y="20876"/>
                  </a:lnTo>
                  <a:lnTo>
                    <a:pt x="6871" y="22726"/>
                  </a:lnTo>
                  <a:lnTo>
                    <a:pt x="5814" y="24708"/>
                  </a:lnTo>
                  <a:lnTo>
                    <a:pt x="4757" y="26822"/>
                  </a:lnTo>
                  <a:lnTo>
                    <a:pt x="3700" y="28936"/>
                  </a:lnTo>
                  <a:lnTo>
                    <a:pt x="2907" y="31050"/>
                  </a:lnTo>
                  <a:lnTo>
                    <a:pt x="2115" y="33296"/>
                  </a:lnTo>
                  <a:lnTo>
                    <a:pt x="1586" y="35542"/>
                  </a:lnTo>
                  <a:lnTo>
                    <a:pt x="1058" y="37788"/>
                  </a:lnTo>
                  <a:lnTo>
                    <a:pt x="529" y="40166"/>
                  </a:lnTo>
                  <a:lnTo>
                    <a:pt x="265" y="42413"/>
                  </a:lnTo>
                  <a:lnTo>
                    <a:pt x="133" y="44923"/>
                  </a:lnTo>
                  <a:lnTo>
                    <a:pt x="1" y="47301"/>
                  </a:lnTo>
                  <a:lnTo>
                    <a:pt x="133" y="49812"/>
                  </a:lnTo>
                  <a:lnTo>
                    <a:pt x="265" y="52190"/>
                  </a:lnTo>
                  <a:lnTo>
                    <a:pt x="529" y="54568"/>
                  </a:lnTo>
                  <a:lnTo>
                    <a:pt x="1058" y="56814"/>
                  </a:lnTo>
                  <a:lnTo>
                    <a:pt x="1586" y="59192"/>
                  </a:lnTo>
                  <a:lnTo>
                    <a:pt x="2115" y="61439"/>
                  </a:lnTo>
                  <a:lnTo>
                    <a:pt x="2907" y="63553"/>
                  </a:lnTo>
                  <a:lnTo>
                    <a:pt x="3700" y="65667"/>
                  </a:lnTo>
                  <a:lnTo>
                    <a:pt x="4757" y="67781"/>
                  </a:lnTo>
                  <a:lnTo>
                    <a:pt x="5814" y="69895"/>
                  </a:lnTo>
                  <a:lnTo>
                    <a:pt x="6871" y="71876"/>
                  </a:lnTo>
                  <a:lnTo>
                    <a:pt x="8192" y="73726"/>
                  </a:lnTo>
                  <a:lnTo>
                    <a:pt x="9514" y="75576"/>
                  </a:lnTo>
                  <a:lnTo>
                    <a:pt x="10835" y="77426"/>
                  </a:lnTo>
                  <a:lnTo>
                    <a:pt x="12420" y="79143"/>
                  </a:lnTo>
                  <a:lnTo>
                    <a:pt x="13874" y="80729"/>
                  </a:lnTo>
                  <a:lnTo>
                    <a:pt x="15591" y="82314"/>
                  </a:lnTo>
                  <a:lnTo>
                    <a:pt x="17309" y="83900"/>
                  </a:lnTo>
                  <a:lnTo>
                    <a:pt x="19027" y="85221"/>
                  </a:lnTo>
                  <a:lnTo>
                    <a:pt x="20876" y="86542"/>
                  </a:lnTo>
                  <a:lnTo>
                    <a:pt x="22858" y="87863"/>
                  </a:lnTo>
                  <a:lnTo>
                    <a:pt x="24840" y="88920"/>
                  </a:lnTo>
                  <a:lnTo>
                    <a:pt x="26822" y="89977"/>
                  </a:lnTo>
                  <a:lnTo>
                    <a:pt x="28936" y="90902"/>
                  </a:lnTo>
                  <a:lnTo>
                    <a:pt x="31182" y="91827"/>
                  </a:lnTo>
                  <a:lnTo>
                    <a:pt x="33296" y="92488"/>
                  </a:lnTo>
                  <a:lnTo>
                    <a:pt x="35542" y="93148"/>
                  </a:lnTo>
                  <a:lnTo>
                    <a:pt x="37920" y="93677"/>
                  </a:lnTo>
                  <a:lnTo>
                    <a:pt x="40167" y="94073"/>
                  </a:lnTo>
                  <a:lnTo>
                    <a:pt x="42545" y="94470"/>
                  </a:lnTo>
                  <a:lnTo>
                    <a:pt x="44923" y="94602"/>
                  </a:lnTo>
                  <a:lnTo>
                    <a:pt x="47433" y="94734"/>
                  </a:lnTo>
                  <a:lnTo>
                    <a:pt x="49812" y="94602"/>
                  </a:lnTo>
                  <a:lnTo>
                    <a:pt x="52190" y="94470"/>
                  </a:lnTo>
                  <a:lnTo>
                    <a:pt x="54568" y="94073"/>
                  </a:lnTo>
                  <a:lnTo>
                    <a:pt x="56946" y="93677"/>
                  </a:lnTo>
                  <a:lnTo>
                    <a:pt x="59193" y="93148"/>
                  </a:lnTo>
                  <a:lnTo>
                    <a:pt x="61439" y="92488"/>
                  </a:lnTo>
                  <a:lnTo>
                    <a:pt x="63685" y="91827"/>
                  </a:lnTo>
                  <a:lnTo>
                    <a:pt x="65799" y="90902"/>
                  </a:lnTo>
                  <a:lnTo>
                    <a:pt x="67913" y="89977"/>
                  </a:lnTo>
                  <a:lnTo>
                    <a:pt x="69895" y="88920"/>
                  </a:lnTo>
                  <a:lnTo>
                    <a:pt x="71876" y="87863"/>
                  </a:lnTo>
                  <a:lnTo>
                    <a:pt x="73858" y="86542"/>
                  </a:lnTo>
                  <a:lnTo>
                    <a:pt x="75708" y="85221"/>
                  </a:lnTo>
                  <a:lnTo>
                    <a:pt x="77558" y="83900"/>
                  </a:lnTo>
                  <a:lnTo>
                    <a:pt x="79275" y="82314"/>
                  </a:lnTo>
                  <a:lnTo>
                    <a:pt x="80861" y="80729"/>
                  </a:lnTo>
                  <a:lnTo>
                    <a:pt x="82446" y="79143"/>
                  </a:lnTo>
                  <a:lnTo>
                    <a:pt x="83900" y="77426"/>
                  </a:lnTo>
                  <a:lnTo>
                    <a:pt x="85353" y="75576"/>
                  </a:lnTo>
                  <a:lnTo>
                    <a:pt x="86674" y="73726"/>
                  </a:lnTo>
                  <a:lnTo>
                    <a:pt x="87864" y="71876"/>
                  </a:lnTo>
                  <a:lnTo>
                    <a:pt x="89053" y="69895"/>
                  </a:lnTo>
                  <a:lnTo>
                    <a:pt x="90110" y="67781"/>
                  </a:lnTo>
                  <a:lnTo>
                    <a:pt x="91035" y="65667"/>
                  </a:lnTo>
                  <a:lnTo>
                    <a:pt x="91827" y="63553"/>
                  </a:lnTo>
                  <a:lnTo>
                    <a:pt x="92620" y="61439"/>
                  </a:lnTo>
                  <a:lnTo>
                    <a:pt x="93281" y="59192"/>
                  </a:lnTo>
                  <a:lnTo>
                    <a:pt x="93809" y="56814"/>
                  </a:lnTo>
                  <a:lnTo>
                    <a:pt x="94206" y="54568"/>
                  </a:lnTo>
                  <a:lnTo>
                    <a:pt x="94470" y="52190"/>
                  </a:lnTo>
                  <a:lnTo>
                    <a:pt x="94734" y="49812"/>
                  </a:lnTo>
                  <a:lnTo>
                    <a:pt x="94734" y="47301"/>
                  </a:lnTo>
                  <a:lnTo>
                    <a:pt x="94734" y="44923"/>
                  </a:lnTo>
                  <a:lnTo>
                    <a:pt x="94470" y="42413"/>
                  </a:lnTo>
                  <a:lnTo>
                    <a:pt x="94206" y="40166"/>
                  </a:lnTo>
                  <a:lnTo>
                    <a:pt x="93809" y="37788"/>
                  </a:lnTo>
                  <a:lnTo>
                    <a:pt x="93281" y="35542"/>
                  </a:lnTo>
                  <a:lnTo>
                    <a:pt x="92620" y="33296"/>
                  </a:lnTo>
                  <a:lnTo>
                    <a:pt x="91827" y="31050"/>
                  </a:lnTo>
                  <a:lnTo>
                    <a:pt x="91035" y="28936"/>
                  </a:lnTo>
                  <a:lnTo>
                    <a:pt x="90110" y="26822"/>
                  </a:lnTo>
                  <a:lnTo>
                    <a:pt x="89053" y="24708"/>
                  </a:lnTo>
                  <a:lnTo>
                    <a:pt x="87864" y="22726"/>
                  </a:lnTo>
                  <a:lnTo>
                    <a:pt x="86674" y="20876"/>
                  </a:lnTo>
                  <a:lnTo>
                    <a:pt x="85353" y="19026"/>
                  </a:lnTo>
                  <a:lnTo>
                    <a:pt x="83900" y="17177"/>
                  </a:lnTo>
                  <a:lnTo>
                    <a:pt x="82446" y="15459"/>
                  </a:lnTo>
                  <a:lnTo>
                    <a:pt x="80861" y="13874"/>
                  </a:lnTo>
                  <a:lnTo>
                    <a:pt x="79275" y="12288"/>
                  </a:lnTo>
                  <a:lnTo>
                    <a:pt x="77558" y="10835"/>
                  </a:lnTo>
                  <a:lnTo>
                    <a:pt x="75708" y="9381"/>
                  </a:lnTo>
                  <a:lnTo>
                    <a:pt x="73858" y="8060"/>
                  </a:lnTo>
                  <a:lnTo>
                    <a:pt x="71876" y="6871"/>
                  </a:lnTo>
                  <a:lnTo>
                    <a:pt x="69895" y="5682"/>
                  </a:lnTo>
                  <a:lnTo>
                    <a:pt x="67913" y="4625"/>
                  </a:lnTo>
                  <a:lnTo>
                    <a:pt x="65799" y="3700"/>
                  </a:lnTo>
                  <a:lnTo>
                    <a:pt x="63685" y="2775"/>
                  </a:lnTo>
                  <a:lnTo>
                    <a:pt x="61439" y="2114"/>
                  </a:lnTo>
                  <a:lnTo>
                    <a:pt x="59193" y="1454"/>
                  </a:lnTo>
                  <a:lnTo>
                    <a:pt x="56946" y="925"/>
                  </a:lnTo>
                  <a:lnTo>
                    <a:pt x="54568" y="529"/>
                  </a:lnTo>
                  <a:lnTo>
                    <a:pt x="52190" y="133"/>
                  </a:lnTo>
                  <a:lnTo>
                    <a:pt x="4981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949;p64">
              <a:extLst>
                <a:ext uri="{FF2B5EF4-FFF2-40B4-BE49-F238E27FC236}">
                  <a16:creationId xmlns:a16="http://schemas.microsoft.com/office/drawing/2014/main" id="{894F9F40-CBE6-1D8E-226F-4833E91DF5ED}"/>
                </a:ext>
              </a:extLst>
            </p:cNvPr>
            <p:cNvSpPr/>
            <p:nvPr/>
          </p:nvSpPr>
          <p:spPr>
            <a:xfrm>
              <a:off x="2835825" y="6734550"/>
              <a:ext cx="1925725" cy="1929050"/>
            </a:xfrm>
            <a:custGeom>
              <a:avLst/>
              <a:gdLst/>
              <a:ahLst/>
              <a:cxnLst/>
              <a:rect l="l" t="t" r="r" b="b"/>
              <a:pathLst>
                <a:path w="77029" h="77162" extrusionOk="0">
                  <a:moveTo>
                    <a:pt x="40430" y="2115"/>
                  </a:moveTo>
                  <a:lnTo>
                    <a:pt x="42280" y="2247"/>
                  </a:lnTo>
                  <a:lnTo>
                    <a:pt x="44130" y="2511"/>
                  </a:lnTo>
                  <a:lnTo>
                    <a:pt x="45847" y="2907"/>
                  </a:lnTo>
                  <a:lnTo>
                    <a:pt x="47697" y="3304"/>
                  </a:lnTo>
                  <a:lnTo>
                    <a:pt x="49415" y="3700"/>
                  </a:lnTo>
                  <a:lnTo>
                    <a:pt x="51132" y="4361"/>
                  </a:lnTo>
                  <a:lnTo>
                    <a:pt x="52718" y="5021"/>
                  </a:lnTo>
                  <a:lnTo>
                    <a:pt x="54303" y="5682"/>
                  </a:lnTo>
                  <a:lnTo>
                    <a:pt x="55889" y="6475"/>
                  </a:lnTo>
                  <a:lnTo>
                    <a:pt x="57474" y="7400"/>
                  </a:lnTo>
                  <a:lnTo>
                    <a:pt x="58928" y="8325"/>
                  </a:lnTo>
                  <a:lnTo>
                    <a:pt x="60381" y="9382"/>
                  </a:lnTo>
                  <a:lnTo>
                    <a:pt x="61702" y="10439"/>
                  </a:lnTo>
                  <a:lnTo>
                    <a:pt x="63023" y="11628"/>
                  </a:lnTo>
                  <a:lnTo>
                    <a:pt x="64345" y="12817"/>
                  </a:lnTo>
                  <a:lnTo>
                    <a:pt x="65534" y="14138"/>
                  </a:lnTo>
                  <a:lnTo>
                    <a:pt x="66723" y="15459"/>
                  </a:lnTo>
                  <a:lnTo>
                    <a:pt x="67780" y="16781"/>
                  </a:lnTo>
                  <a:lnTo>
                    <a:pt x="68837" y="18234"/>
                  </a:lnTo>
                  <a:lnTo>
                    <a:pt x="69762" y="19687"/>
                  </a:lnTo>
                  <a:lnTo>
                    <a:pt x="70555" y="21273"/>
                  </a:lnTo>
                  <a:lnTo>
                    <a:pt x="71479" y="22726"/>
                  </a:lnTo>
                  <a:lnTo>
                    <a:pt x="72140" y="24444"/>
                  </a:lnTo>
                  <a:lnTo>
                    <a:pt x="72801" y="26029"/>
                  </a:lnTo>
                  <a:lnTo>
                    <a:pt x="73329" y="27747"/>
                  </a:lnTo>
                  <a:lnTo>
                    <a:pt x="73858" y="29465"/>
                  </a:lnTo>
                  <a:lnTo>
                    <a:pt x="74254" y="31314"/>
                  </a:lnTo>
                  <a:lnTo>
                    <a:pt x="74650" y="33032"/>
                  </a:lnTo>
                  <a:lnTo>
                    <a:pt x="74783" y="34882"/>
                  </a:lnTo>
                  <a:lnTo>
                    <a:pt x="75047" y="36731"/>
                  </a:lnTo>
                  <a:lnTo>
                    <a:pt x="75047" y="38581"/>
                  </a:lnTo>
                  <a:lnTo>
                    <a:pt x="75047" y="40431"/>
                  </a:lnTo>
                  <a:lnTo>
                    <a:pt x="74783" y="42281"/>
                  </a:lnTo>
                  <a:lnTo>
                    <a:pt x="74650" y="44130"/>
                  </a:lnTo>
                  <a:lnTo>
                    <a:pt x="74254" y="45980"/>
                  </a:lnTo>
                  <a:lnTo>
                    <a:pt x="73858" y="47698"/>
                  </a:lnTo>
                  <a:lnTo>
                    <a:pt x="73329" y="49415"/>
                  </a:lnTo>
                  <a:lnTo>
                    <a:pt x="72801" y="51133"/>
                  </a:lnTo>
                  <a:lnTo>
                    <a:pt x="72140" y="52719"/>
                  </a:lnTo>
                  <a:lnTo>
                    <a:pt x="71479" y="54436"/>
                  </a:lnTo>
                  <a:lnTo>
                    <a:pt x="70555" y="56022"/>
                  </a:lnTo>
                  <a:lnTo>
                    <a:pt x="69762" y="57475"/>
                  </a:lnTo>
                  <a:lnTo>
                    <a:pt x="68837" y="58928"/>
                  </a:lnTo>
                  <a:lnTo>
                    <a:pt x="67780" y="60382"/>
                  </a:lnTo>
                  <a:lnTo>
                    <a:pt x="66723" y="61835"/>
                  </a:lnTo>
                  <a:lnTo>
                    <a:pt x="65534" y="63156"/>
                  </a:lnTo>
                  <a:lnTo>
                    <a:pt x="64345" y="64346"/>
                  </a:lnTo>
                  <a:lnTo>
                    <a:pt x="63023" y="65535"/>
                  </a:lnTo>
                  <a:lnTo>
                    <a:pt x="61702" y="66724"/>
                  </a:lnTo>
                  <a:lnTo>
                    <a:pt x="60381" y="67781"/>
                  </a:lnTo>
                  <a:lnTo>
                    <a:pt x="58928" y="68838"/>
                  </a:lnTo>
                  <a:lnTo>
                    <a:pt x="57474" y="69763"/>
                  </a:lnTo>
                  <a:lnTo>
                    <a:pt x="55889" y="70687"/>
                  </a:lnTo>
                  <a:lnTo>
                    <a:pt x="54303" y="71480"/>
                  </a:lnTo>
                  <a:lnTo>
                    <a:pt x="52718" y="72141"/>
                  </a:lnTo>
                  <a:lnTo>
                    <a:pt x="51132" y="72801"/>
                  </a:lnTo>
                  <a:lnTo>
                    <a:pt x="49415" y="73462"/>
                  </a:lnTo>
                  <a:lnTo>
                    <a:pt x="47697" y="73991"/>
                  </a:lnTo>
                  <a:lnTo>
                    <a:pt x="45847" y="74387"/>
                  </a:lnTo>
                  <a:lnTo>
                    <a:pt x="44130" y="74651"/>
                  </a:lnTo>
                  <a:lnTo>
                    <a:pt x="42280" y="74915"/>
                  </a:lnTo>
                  <a:lnTo>
                    <a:pt x="40430" y="75048"/>
                  </a:lnTo>
                  <a:lnTo>
                    <a:pt x="36731" y="75048"/>
                  </a:lnTo>
                  <a:lnTo>
                    <a:pt x="34881" y="74915"/>
                  </a:lnTo>
                  <a:lnTo>
                    <a:pt x="33031" y="74651"/>
                  </a:lnTo>
                  <a:lnTo>
                    <a:pt x="31181" y="74387"/>
                  </a:lnTo>
                  <a:lnTo>
                    <a:pt x="29464" y="73991"/>
                  </a:lnTo>
                  <a:lnTo>
                    <a:pt x="27746" y="73462"/>
                  </a:lnTo>
                  <a:lnTo>
                    <a:pt x="26029" y="72801"/>
                  </a:lnTo>
                  <a:lnTo>
                    <a:pt x="24311" y="72141"/>
                  </a:lnTo>
                  <a:lnTo>
                    <a:pt x="22725" y="71480"/>
                  </a:lnTo>
                  <a:lnTo>
                    <a:pt x="21140" y="70687"/>
                  </a:lnTo>
                  <a:lnTo>
                    <a:pt x="19687" y="69763"/>
                  </a:lnTo>
                  <a:lnTo>
                    <a:pt x="18101" y="68838"/>
                  </a:lnTo>
                  <a:lnTo>
                    <a:pt x="16780" y="67781"/>
                  </a:lnTo>
                  <a:lnTo>
                    <a:pt x="15326" y="66724"/>
                  </a:lnTo>
                  <a:lnTo>
                    <a:pt x="14005" y="65535"/>
                  </a:lnTo>
                  <a:lnTo>
                    <a:pt x="12816" y="64346"/>
                  </a:lnTo>
                  <a:lnTo>
                    <a:pt x="11495" y="63156"/>
                  </a:lnTo>
                  <a:lnTo>
                    <a:pt x="10438" y="61835"/>
                  </a:lnTo>
                  <a:lnTo>
                    <a:pt x="9381" y="60382"/>
                  </a:lnTo>
                  <a:lnTo>
                    <a:pt x="8324" y="58928"/>
                  </a:lnTo>
                  <a:lnTo>
                    <a:pt x="7399" y="57475"/>
                  </a:lnTo>
                  <a:lnTo>
                    <a:pt x="6474" y="56022"/>
                  </a:lnTo>
                  <a:lnTo>
                    <a:pt x="5681" y="54436"/>
                  </a:lnTo>
                  <a:lnTo>
                    <a:pt x="4889" y="52719"/>
                  </a:lnTo>
                  <a:lnTo>
                    <a:pt x="4228" y="51133"/>
                  </a:lnTo>
                  <a:lnTo>
                    <a:pt x="3700" y="49415"/>
                  </a:lnTo>
                  <a:lnTo>
                    <a:pt x="3171" y="47698"/>
                  </a:lnTo>
                  <a:lnTo>
                    <a:pt x="2775" y="45980"/>
                  </a:lnTo>
                  <a:lnTo>
                    <a:pt x="2510" y="44130"/>
                  </a:lnTo>
                  <a:lnTo>
                    <a:pt x="2246" y="42281"/>
                  </a:lnTo>
                  <a:lnTo>
                    <a:pt x="2114" y="40431"/>
                  </a:lnTo>
                  <a:lnTo>
                    <a:pt x="2114" y="38581"/>
                  </a:lnTo>
                  <a:lnTo>
                    <a:pt x="2114" y="36731"/>
                  </a:lnTo>
                  <a:lnTo>
                    <a:pt x="2246" y="34882"/>
                  </a:lnTo>
                  <a:lnTo>
                    <a:pt x="2510" y="33032"/>
                  </a:lnTo>
                  <a:lnTo>
                    <a:pt x="2775" y="31314"/>
                  </a:lnTo>
                  <a:lnTo>
                    <a:pt x="3171" y="29465"/>
                  </a:lnTo>
                  <a:lnTo>
                    <a:pt x="3700" y="27747"/>
                  </a:lnTo>
                  <a:lnTo>
                    <a:pt x="4228" y="26029"/>
                  </a:lnTo>
                  <a:lnTo>
                    <a:pt x="4889" y="24444"/>
                  </a:lnTo>
                  <a:lnTo>
                    <a:pt x="5681" y="22726"/>
                  </a:lnTo>
                  <a:lnTo>
                    <a:pt x="6474" y="21273"/>
                  </a:lnTo>
                  <a:lnTo>
                    <a:pt x="7399" y="19687"/>
                  </a:lnTo>
                  <a:lnTo>
                    <a:pt x="8324" y="18234"/>
                  </a:lnTo>
                  <a:lnTo>
                    <a:pt x="9381" y="16781"/>
                  </a:lnTo>
                  <a:lnTo>
                    <a:pt x="10438" y="15459"/>
                  </a:lnTo>
                  <a:lnTo>
                    <a:pt x="11495" y="14138"/>
                  </a:lnTo>
                  <a:lnTo>
                    <a:pt x="12816" y="12817"/>
                  </a:lnTo>
                  <a:lnTo>
                    <a:pt x="14005" y="11628"/>
                  </a:lnTo>
                  <a:lnTo>
                    <a:pt x="15326" y="10439"/>
                  </a:lnTo>
                  <a:lnTo>
                    <a:pt x="16780" y="9382"/>
                  </a:lnTo>
                  <a:lnTo>
                    <a:pt x="18101" y="8325"/>
                  </a:lnTo>
                  <a:lnTo>
                    <a:pt x="19687" y="7400"/>
                  </a:lnTo>
                  <a:lnTo>
                    <a:pt x="21140" y="6475"/>
                  </a:lnTo>
                  <a:lnTo>
                    <a:pt x="22725" y="5682"/>
                  </a:lnTo>
                  <a:lnTo>
                    <a:pt x="24311" y="5021"/>
                  </a:lnTo>
                  <a:lnTo>
                    <a:pt x="26029" y="4361"/>
                  </a:lnTo>
                  <a:lnTo>
                    <a:pt x="27746" y="3700"/>
                  </a:lnTo>
                  <a:lnTo>
                    <a:pt x="29464" y="3304"/>
                  </a:lnTo>
                  <a:lnTo>
                    <a:pt x="31181" y="2907"/>
                  </a:lnTo>
                  <a:lnTo>
                    <a:pt x="33031" y="2511"/>
                  </a:lnTo>
                  <a:lnTo>
                    <a:pt x="34881" y="2247"/>
                  </a:lnTo>
                  <a:lnTo>
                    <a:pt x="36731" y="2115"/>
                  </a:lnTo>
                  <a:close/>
                  <a:moveTo>
                    <a:pt x="38580" y="1"/>
                  </a:moveTo>
                  <a:lnTo>
                    <a:pt x="36599" y="133"/>
                  </a:lnTo>
                  <a:lnTo>
                    <a:pt x="34617" y="265"/>
                  </a:lnTo>
                  <a:lnTo>
                    <a:pt x="32635" y="529"/>
                  </a:lnTo>
                  <a:lnTo>
                    <a:pt x="30785" y="793"/>
                  </a:lnTo>
                  <a:lnTo>
                    <a:pt x="28935" y="1322"/>
                  </a:lnTo>
                  <a:lnTo>
                    <a:pt x="27086" y="1850"/>
                  </a:lnTo>
                  <a:lnTo>
                    <a:pt x="25368" y="2379"/>
                  </a:lnTo>
                  <a:lnTo>
                    <a:pt x="23518" y="3040"/>
                  </a:lnTo>
                  <a:lnTo>
                    <a:pt x="21801" y="3832"/>
                  </a:lnTo>
                  <a:lnTo>
                    <a:pt x="20215" y="4757"/>
                  </a:lnTo>
                  <a:lnTo>
                    <a:pt x="18630" y="5682"/>
                  </a:lnTo>
                  <a:lnTo>
                    <a:pt x="17044" y="6607"/>
                  </a:lnTo>
                  <a:lnTo>
                    <a:pt x="15459" y="7664"/>
                  </a:lnTo>
                  <a:lnTo>
                    <a:pt x="14005" y="8853"/>
                  </a:lnTo>
                  <a:lnTo>
                    <a:pt x="12684" y="10042"/>
                  </a:lnTo>
                  <a:lnTo>
                    <a:pt x="11363" y="11363"/>
                  </a:lnTo>
                  <a:lnTo>
                    <a:pt x="10042" y="12685"/>
                  </a:lnTo>
                  <a:lnTo>
                    <a:pt x="8852" y="14138"/>
                  </a:lnTo>
                  <a:lnTo>
                    <a:pt x="7663" y="15591"/>
                  </a:lnTo>
                  <a:lnTo>
                    <a:pt x="6606" y="17045"/>
                  </a:lnTo>
                  <a:lnTo>
                    <a:pt x="5549" y="18630"/>
                  </a:lnTo>
                  <a:lnTo>
                    <a:pt x="4624" y="20216"/>
                  </a:lnTo>
                  <a:lnTo>
                    <a:pt x="3832" y="21933"/>
                  </a:lnTo>
                  <a:lnTo>
                    <a:pt x="3039" y="23651"/>
                  </a:lnTo>
                  <a:lnTo>
                    <a:pt x="2378" y="25369"/>
                  </a:lnTo>
                  <a:lnTo>
                    <a:pt x="1718" y="27086"/>
                  </a:lnTo>
                  <a:lnTo>
                    <a:pt x="1189" y="28936"/>
                  </a:lnTo>
                  <a:lnTo>
                    <a:pt x="793" y="30786"/>
                  </a:lnTo>
                  <a:lnTo>
                    <a:pt x="396" y="32768"/>
                  </a:lnTo>
                  <a:lnTo>
                    <a:pt x="264" y="34617"/>
                  </a:lnTo>
                  <a:lnTo>
                    <a:pt x="132" y="36599"/>
                  </a:lnTo>
                  <a:lnTo>
                    <a:pt x="0" y="38581"/>
                  </a:lnTo>
                  <a:lnTo>
                    <a:pt x="132" y="40563"/>
                  </a:lnTo>
                  <a:lnTo>
                    <a:pt x="264" y="42545"/>
                  </a:lnTo>
                  <a:lnTo>
                    <a:pt x="396" y="44395"/>
                  </a:lnTo>
                  <a:lnTo>
                    <a:pt x="793" y="46377"/>
                  </a:lnTo>
                  <a:lnTo>
                    <a:pt x="1189" y="48226"/>
                  </a:lnTo>
                  <a:lnTo>
                    <a:pt x="1718" y="50076"/>
                  </a:lnTo>
                  <a:lnTo>
                    <a:pt x="2378" y="51794"/>
                  </a:lnTo>
                  <a:lnTo>
                    <a:pt x="3039" y="53511"/>
                  </a:lnTo>
                  <a:lnTo>
                    <a:pt x="3832" y="55229"/>
                  </a:lnTo>
                  <a:lnTo>
                    <a:pt x="4624" y="56947"/>
                  </a:lnTo>
                  <a:lnTo>
                    <a:pt x="5549" y="58532"/>
                  </a:lnTo>
                  <a:lnTo>
                    <a:pt x="6606" y="60118"/>
                  </a:lnTo>
                  <a:lnTo>
                    <a:pt x="7663" y="61571"/>
                  </a:lnTo>
                  <a:lnTo>
                    <a:pt x="8852" y="63024"/>
                  </a:lnTo>
                  <a:lnTo>
                    <a:pt x="10042" y="64478"/>
                  </a:lnTo>
                  <a:lnTo>
                    <a:pt x="11363" y="65799"/>
                  </a:lnTo>
                  <a:lnTo>
                    <a:pt x="12684" y="67120"/>
                  </a:lnTo>
                  <a:lnTo>
                    <a:pt x="14005" y="68309"/>
                  </a:lnTo>
                  <a:lnTo>
                    <a:pt x="15459" y="69498"/>
                  </a:lnTo>
                  <a:lnTo>
                    <a:pt x="17044" y="70555"/>
                  </a:lnTo>
                  <a:lnTo>
                    <a:pt x="18630" y="71480"/>
                  </a:lnTo>
                  <a:lnTo>
                    <a:pt x="20215" y="72405"/>
                  </a:lnTo>
                  <a:lnTo>
                    <a:pt x="21801" y="73330"/>
                  </a:lnTo>
                  <a:lnTo>
                    <a:pt x="23518" y="74123"/>
                  </a:lnTo>
                  <a:lnTo>
                    <a:pt x="25368" y="74783"/>
                  </a:lnTo>
                  <a:lnTo>
                    <a:pt x="27086" y="75444"/>
                  </a:lnTo>
                  <a:lnTo>
                    <a:pt x="28935" y="75840"/>
                  </a:lnTo>
                  <a:lnTo>
                    <a:pt x="30785" y="76369"/>
                  </a:lnTo>
                  <a:lnTo>
                    <a:pt x="32635" y="76633"/>
                  </a:lnTo>
                  <a:lnTo>
                    <a:pt x="34617" y="76897"/>
                  </a:lnTo>
                  <a:lnTo>
                    <a:pt x="36599" y="77029"/>
                  </a:lnTo>
                  <a:lnTo>
                    <a:pt x="38580" y="77162"/>
                  </a:lnTo>
                  <a:lnTo>
                    <a:pt x="40562" y="77029"/>
                  </a:lnTo>
                  <a:lnTo>
                    <a:pt x="42544" y="76897"/>
                  </a:lnTo>
                  <a:lnTo>
                    <a:pt x="44394" y="76633"/>
                  </a:lnTo>
                  <a:lnTo>
                    <a:pt x="46244" y="76369"/>
                  </a:lnTo>
                  <a:lnTo>
                    <a:pt x="48226" y="75840"/>
                  </a:lnTo>
                  <a:lnTo>
                    <a:pt x="49943" y="75444"/>
                  </a:lnTo>
                  <a:lnTo>
                    <a:pt x="51793" y="74783"/>
                  </a:lnTo>
                  <a:lnTo>
                    <a:pt x="53511" y="74123"/>
                  </a:lnTo>
                  <a:lnTo>
                    <a:pt x="55228" y="73330"/>
                  </a:lnTo>
                  <a:lnTo>
                    <a:pt x="56946" y="72405"/>
                  </a:lnTo>
                  <a:lnTo>
                    <a:pt x="58531" y="71480"/>
                  </a:lnTo>
                  <a:lnTo>
                    <a:pt x="60117" y="70555"/>
                  </a:lnTo>
                  <a:lnTo>
                    <a:pt x="61570" y="69498"/>
                  </a:lnTo>
                  <a:lnTo>
                    <a:pt x="63023" y="68309"/>
                  </a:lnTo>
                  <a:lnTo>
                    <a:pt x="64477" y="67120"/>
                  </a:lnTo>
                  <a:lnTo>
                    <a:pt x="65798" y="65799"/>
                  </a:lnTo>
                  <a:lnTo>
                    <a:pt x="66987" y="64478"/>
                  </a:lnTo>
                  <a:lnTo>
                    <a:pt x="68308" y="63024"/>
                  </a:lnTo>
                  <a:lnTo>
                    <a:pt x="69365" y="61571"/>
                  </a:lnTo>
                  <a:lnTo>
                    <a:pt x="70422" y="60118"/>
                  </a:lnTo>
                  <a:lnTo>
                    <a:pt x="71479" y="58532"/>
                  </a:lnTo>
                  <a:lnTo>
                    <a:pt x="72404" y="56947"/>
                  </a:lnTo>
                  <a:lnTo>
                    <a:pt x="73329" y="55229"/>
                  </a:lnTo>
                  <a:lnTo>
                    <a:pt x="73990" y="53511"/>
                  </a:lnTo>
                  <a:lnTo>
                    <a:pt x="74783" y="51794"/>
                  </a:lnTo>
                  <a:lnTo>
                    <a:pt x="75311" y="50076"/>
                  </a:lnTo>
                  <a:lnTo>
                    <a:pt x="75840" y="48226"/>
                  </a:lnTo>
                  <a:lnTo>
                    <a:pt x="76236" y="46377"/>
                  </a:lnTo>
                  <a:lnTo>
                    <a:pt x="76632" y="44395"/>
                  </a:lnTo>
                  <a:lnTo>
                    <a:pt x="76897" y="42545"/>
                  </a:lnTo>
                  <a:lnTo>
                    <a:pt x="77029" y="40563"/>
                  </a:lnTo>
                  <a:lnTo>
                    <a:pt x="77029" y="38581"/>
                  </a:lnTo>
                  <a:lnTo>
                    <a:pt x="77029" y="36599"/>
                  </a:lnTo>
                  <a:lnTo>
                    <a:pt x="76897" y="34617"/>
                  </a:lnTo>
                  <a:lnTo>
                    <a:pt x="76632" y="32768"/>
                  </a:lnTo>
                  <a:lnTo>
                    <a:pt x="76236" y="30786"/>
                  </a:lnTo>
                  <a:lnTo>
                    <a:pt x="75840" y="28936"/>
                  </a:lnTo>
                  <a:lnTo>
                    <a:pt x="75311" y="27086"/>
                  </a:lnTo>
                  <a:lnTo>
                    <a:pt x="74783" y="25369"/>
                  </a:lnTo>
                  <a:lnTo>
                    <a:pt x="73990" y="23651"/>
                  </a:lnTo>
                  <a:lnTo>
                    <a:pt x="73329" y="21933"/>
                  </a:lnTo>
                  <a:lnTo>
                    <a:pt x="72404" y="20216"/>
                  </a:lnTo>
                  <a:lnTo>
                    <a:pt x="71479" y="18630"/>
                  </a:lnTo>
                  <a:lnTo>
                    <a:pt x="70422" y="17045"/>
                  </a:lnTo>
                  <a:lnTo>
                    <a:pt x="69365" y="15591"/>
                  </a:lnTo>
                  <a:lnTo>
                    <a:pt x="68308" y="14138"/>
                  </a:lnTo>
                  <a:lnTo>
                    <a:pt x="66987" y="12685"/>
                  </a:lnTo>
                  <a:lnTo>
                    <a:pt x="65798" y="11363"/>
                  </a:lnTo>
                  <a:lnTo>
                    <a:pt x="64477" y="10042"/>
                  </a:lnTo>
                  <a:lnTo>
                    <a:pt x="63023" y="8853"/>
                  </a:lnTo>
                  <a:lnTo>
                    <a:pt x="61570" y="7664"/>
                  </a:lnTo>
                  <a:lnTo>
                    <a:pt x="60117" y="6607"/>
                  </a:lnTo>
                  <a:lnTo>
                    <a:pt x="58531" y="5682"/>
                  </a:lnTo>
                  <a:lnTo>
                    <a:pt x="56946" y="4757"/>
                  </a:lnTo>
                  <a:lnTo>
                    <a:pt x="55228" y="3832"/>
                  </a:lnTo>
                  <a:lnTo>
                    <a:pt x="53511" y="3040"/>
                  </a:lnTo>
                  <a:lnTo>
                    <a:pt x="51793" y="2379"/>
                  </a:lnTo>
                  <a:lnTo>
                    <a:pt x="49943" y="1850"/>
                  </a:lnTo>
                  <a:lnTo>
                    <a:pt x="48226" y="1322"/>
                  </a:lnTo>
                  <a:lnTo>
                    <a:pt x="46244" y="793"/>
                  </a:lnTo>
                  <a:lnTo>
                    <a:pt x="44394" y="529"/>
                  </a:lnTo>
                  <a:lnTo>
                    <a:pt x="42544" y="265"/>
                  </a:lnTo>
                  <a:lnTo>
                    <a:pt x="40562" y="133"/>
                  </a:lnTo>
                  <a:lnTo>
                    <a:pt x="3858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950;p64">
              <a:extLst>
                <a:ext uri="{FF2B5EF4-FFF2-40B4-BE49-F238E27FC236}">
                  <a16:creationId xmlns:a16="http://schemas.microsoft.com/office/drawing/2014/main" id="{D9EB4CA0-081E-BAFF-7D45-BBA522CECEB7}"/>
                </a:ext>
              </a:extLst>
            </p:cNvPr>
            <p:cNvSpPr/>
            <p:nvPr/>
          </p:nvSpPr>
          <p:spPr>
            <a:xfrm>
              <a:off x="2769750" y="6668500"/>
              <a:ext cx="1030600" cy="1608650"/>
            </a:xfrm>
            <a:custGeom>
              <a:avLst/>
              <a:gdLst/>
              <a:ahLst/>
              <a:cxnLst/>
              <a:rect l="l" t="t" r="r" b="b"/>
              <a:pathLst>
                <a:path w="41224" h="64346" extrusionOk="0">
                  <a:moveTo>
                    <a:pt x="41223" y="0"/>
                  </a:moveTo>
                  <a:lnTo>
                    <a:pt x="39109" y="132"/>
                  </a:lnTo>
                  <a:lnTo>
                    <a:pt x="36995" y="264"/>
                  </a:lnTo>
                  <a:lnTo>
                    <a:pt x="34881" y="529"/>
                  </a:lnTo>
                  <a:lnTo>
                    <a:pt x="32900" y="925"/>
                  </a:lnTo>
                  <a:lnTo>
                    <a:pt x="30918" y="1321"/>
                  </a:lnTo>
                  <a:lnTo>
                    <a:pt x="28936" y="1982"/>
                  </a:lnTo>
                  <a:lnTo>
                    <a:pt x="27086" y="2511"/>
                  </a:lnTo>
                  <a:lnTo>
                    <a:pt x="25236" y="3303"/>
                  </a:lnTo>
                  <a:lnTo>
                    <a:pt x="23387" y="4096"/>
                  </a:lnTo>
                  <a:lnTo>
                    <a:pt x="21537" y="5021"/>
                  </a:lnTo>
                  <a:lnTo>
                    <a:pt x="19819" y="6078"/>
                  </a:lnTo>
                  <a:lnTo>
                    <a:pt x="18234" y="7135"/>
                  </a:lnTo>
                  <a:lnTo>
                    <a:pt x="16516" y="8192"/>
                  </a:lnTo>
                  <a:lnTo>
                    <a:pt x="15063" y="9513"/>
                  </a:lnTo>
                  <a:lnTo>
                    <a:pt x="13477" y="10834"/>
                  </a:lnTo>
                  <a:lnTo>
                    <a:pt x="12024" y="12156"/>
                  </a:lnTo>
                  <a:lnTo>
                    <a:pt x="10703" y="13609"/>
                  </a:lnTo>
                  <a:lnTo>
                    <a:pt x="9381" y="15062"/>
                  </a:lnTo>
                  <a:lnTo>
                    <a:pt x="8192" y="16648"/>
                  </a:lnTo>
                  <a:lnTo>
                    <a:pt x="7003" y="18233"/>
                  </a:lnTo>
                  <a:lnTo>
                    <a:pt x="5946" y="19951"/>
                  </a:lnTo>
                  <a:lnTo>
                    <a:pt x="5021" y="21669"/>
                  </a:lnTo>
                  <a:lnTo>
                    <a:pt x="4096" y="23386"/>
                  </a:lnTo>
                  <a:lnTo>
                    <a:pt x="3304" y="25236"/>
                  </a:lnTo>
                  <a:lnTo>
                    <a:pt x="2511" y="27086"/>
                  </a:lnTo>
                  <a:lnTo>
                    <a:pt x="1850" y="29068"/>
                  </a:lnTo>
                  <a:lnTo>
                    <a:pt x="1322" y="30917"/>
                  </a:lnTo>
                  <a:lnTo>
                    <a:pt x="793" y="32899"/>
                  </a:lnTo>
                  <a:lnTo>
                    <a:pt x="529" y="35013"/>
                  </a:lnTo>
                  <a:lnTo>
                    <a:pt x="265" y="36995"/>
                  </a:lnTo>
                  <a:lnTo>
                    <a:pt x="133" y="39109"/>
                  </a:lnTo>
                  <a:lnTo>
                    <a:pt x="1" y="41223"/>
                  </a:lnTo>
                  <a:lnTo>
                    <a:pt x="133" y="44394"/>
                  </a:lnTo>
                  <a:lnTo>
                    <a:pt x="529" y="47433"/>
                  </a:lnTo>
                  <a:lnTo>
                    <a:pt x="1058" y="50472"/>
                  </a:lnTo>
                  <a:lnTo>
                    <a:pt x="1850" y="53379"/>
                  </a:lnTo>
                  <a:lnTo>
                    <a:pt x="2907" y="56285"/>
                  </a:lnTo>
                  <a:lnTo>
                    <a:pt x="4096" y="59060"/>
                  </a:lnTo>
                  <a:lnTo>
                    <a:pt x="5550" y="61835"/>
                  </a:lnTo>
                  <a:lnTo>
                    <a:pt x="7135" y="64345"/>
                  </a:lnTo>
                  <a:lnTo>
                    <a:pt x="7400" y="64213"/>
                  </a:lnTo>
                  <a:lnTo>
                    <a:pt x="5814" y="61570"/>
                  </a:lnTo>
                  <a:lnTo>
                    <a:pt x="4361" y="58928"/>
                  </a:lnTo>
                  <a:lnTo>
                    <a:pt x="3172" y="56153"/>
                  </a:lnTo>
                  <a:lnTo>
                    <a:pt x="2115" y="53247"/>
                  </a:lnTo>
                  <a:lnTo>
                    <a:pt x="1454" y="50340"/>
                  </a:lnTo>
                  <a:lnTo>
                    <a:pt x="793" y="47301"/>
                  </a:lnTo>
                  <a:lnTo>
                    <a:pt x="529" y="44262"/>
                  </a:lnTo>
                  <a:lnTo>
                    <a:pt x="397" y="41223"/>
                  </a:lnTo>
                  <a:lnTo>
                    <a:pt x="397" y="39109"/>
                  </a:lnTo>
                  <a:lnTo>
                    <a:pt x="529" y="37127"/>
                  </a:lnTo>
                  <a:lnTo>
                    <a:pt x="793" y="35013"/>
                  </a:lnTo>
                  <a:lnTo>
                    <a:pt x="1190" y="33031"/>
                  </a:lnTo>
                  <a:lnTo>
                    <a:pt x="1718" y="31050"/>
                  </a:lnTo>
                  <a:lnTo>
                    <a:pt x="2247" y="29068"/>
                  </a:lnTo>
                  <a:lnTo>
                    <a:pt x="2907" y="27218"/>
                  </a:lnTo>
                  <a:lnTo>
                    <a:pt x="3568" y="25368"/>
                  </a:lnTo>
                  <a:lnTo>
                    <a:pt x="4361" y="23518"/>
                  </a:lnTo>
                  <a:lnTo>
                    <a:pt x="5286" y="21801"/>
                  </a:lnTo>
                  <a:lnTo>
                    <a:pt x="6343" y="20083"/>
                  </a:lnTo>
                  <a:lnTo>
                    <a:pt x="7400" y="18498"/>
                  </a:lnTo>
                  <a:lnTo>
                    <a:pt x="8457" y="16780"/>
                  </a:lnTo>
                  <a:lnTo>
                    <a:pt x="9646" y="15327"/>
                  </a:lnTo>
                  <a:lnTo>
                    <a:pt x="10967" y="13873"/>
                  </a:lnTo>
                  <a:lnTo>
                    <a:pt x="12288" y="12420"/>
                  </a:lnTo>
                  <a:lnTo>
                    <a:pt x="13742" y="11099"/>
                  </a:lnTo>
                  <a:lnTo>
                    <a:pt x="15195" y="9777"/>
                  </a:lnTo>
                  <a:lnTo>
                    <a:pt x="16780" y="8588"/>
                  </a:lnTo>
                  <a:lnTo>
                    <a:pt x="18366" y="7399"/>
                  </a:lnTo>
                  <a:lnTo>
                    <a:pt x="20083" y="6342"/>
                  </a:lnTo>
                  <a:lnTo>
                    <a:pt x="21801" y="5417"/>
                  </a:lnTo>
                  <a:lnTo>
                    <a:pt x="23519" y="4492"/>
                  </a:lnTo>
                  <a:lnTo>
                    <a:pt x="25368" y="3700"/>
                  </a:lnTo>
                  <a:lnTo>
                    <a:pt x="27218" y="2907"/>
                  </a:lnTo>
                  <a:lnTo>
                    <a:pt x="29068" y="2246"/>
                  </a:lnTo>
                  <a:lnTo>
                    <a:pt x="31050" y="1718"/>
                  </a:lnTo>
                  <a:lnTo>
                    <a:pt x="33032" y="1189"/>
                  </a:lnTo>
                  <a:lnTo>
                    <a:pt x="35014" y="925"/>
                  </a:lnTo>
                  <a:lnTo>
                    <a:pt x="36995" y="661"/>
                  </a:lnTo>
                  <a:lnTo>
                    <a:pt x="39109" y="529"/>
                  </a:lnTo>
                  <a:lnTo>
                    <a:pt x="41223" y="397"/>
                  </a:lnTo>
                  <a:lnTo>
                    <a:pt x="4122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951;p64">
              <a:extLst>
                <a:ext uri="{FF2B5EF4-FFF2-40B4-BE49-F238E27FC236}">
                  <a16:creationId xmlns:a16="http://schemas.microsoft.com/office/drawing/2014/main" id="{719D2334-AC73-1EED-910C-0E8F82B43A52}"/>
                </a:ext>
              </a:extLst>
            </p:cNvPr>
            <p:cNvSpPr/>
            <p:nvPr/>
          </p:nvSpPr>
          <p:spPr>
            <a:xfrm>
              <a:off x="3020800" y="8366300"/>
              <a:ext cx="624300" cy="350150"/>
            </a:xfrm>
            <a:custGeom>
              <a:avLst/>
              <a:gdLst/>
              <a:ahLst/>
              <a:cxnLst/>
              <a:rect l="l" t="t" r="r" b="b"/>
              <a:pathLst>
                <a:path w="24972" h="14006" extrusionOk="0">
                  <a:moveTo>
                    <a:pt x="264" y="0"/>
                  </a:moveTo>
                  <a:lnTo>
                    <a:pt x="0" y="265"/>
                  </a:lnTo>
                  <a:lnTo>
                    <a:pt x="1189" y="1586"/>
                  </a:lnTo>
                  <a:lnTo>
                    <a:pt x="2510" y="2907"/>
                  </a:lnTo>
                  <a:lnTo>
                    <a:pt x="3832" y="4096"/>
                  </a:lnTo>
                  <a:lnTo>
                    <a:pt x="5285" y="5285"/>
                  </a:lnTo>
                  <a:lnTo>
                    <a:pt x="6606" y="6474"/>
                  </a:lnTo>
                  <a:lnTo>
                    <a:pt x="8192" y="7531"/>
                  </a:lnTo>
                  <a:lnTo>
                    <a:pt x="11231" y="9381"/>
                  </a:lnTo>
                  <a:lnTo>
                    <a:pt x="14402" y="10967"/>
                  </a:lnTo>
                  <a:lnTo>
                    <a:pt x="16119" y="11627"/>
                  </a:lnTo>
                  <a:lnTo>
                    <a:pt x="17837" y="12288"/>
                  </a:lnTo>
                  <a:lnTo>
                    <a:pt x="19554" y="12816"/>
                  </a:lnTo>
                  <a:lnTo>
                    <a:pt x="21272" y="13345"/>
                  </a:lnTo>
                  <a:lnTo>
                    <a:pt x="23122" y="13741"/>
                  </a:lnTo>
                  <a:lnTo>
                    <a:pt x="24839" y="14006"/>
                  </a:lnTo>
                  <a:lnTo>
                    <a:pt x="24972" y="13609"/>
                  </a:lnTo>
                  <a:lnTo>
                    <a:pt x="23122" y="13345"/>
                  </a:lnTo>
                  <a:lnTo>
                    <a:pt x="21404" y="12949"/>
                  </a:lnTo>
                  <a:lnTo>
                    <a:pt x="19687" y="12552"/>
                  </a:lnTo>
                  <a:lnTo>
                    <a:pt x="17969" y="11892"/>
                  </a:lnTo>
                  <a:lnTo>
                    <a:pt x="14666" y="10702"/>
                  </a:lnTo>
                  <a:lnTo>
                    <a:pt x="11363" y="8985"/>
                  </a:lnTo>
                  <a:lnTo>
                    <a:pt x="8324" y="7135"/>
                  </a:lnTo>
                  <a:lnTo>
                    <a:pt x="5417" y="5021"/>
                  </a:lnTo>
                  <a:lnTo>
                    <a:pt x="4096" y="3832"/>
                  </a:lnTo>
                  <a:lnTo>
                    <a:pt x="2775" y="2643"/>
                  </a:lnTo>
                  <a:lnTo>
                    <a:pt x="1453" y="1322"/>
                  </a:lnTo>
                  <a:lnTo>
                    <a:pt x="2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952;p64">
              <a:extLst>
                <a:ext uri="{FF2B5EF4-FFF2-40B4-BE49-F238E27FC236}">
                  <a16:creationId xmlns:a16="http://schemas.microsoft.com/office/drawing/2014/main" id="{AAB498BA-A009-35FE-58E2-41D9443AF5F0}"/>
                </a:ext>
              </a:extLst>
            </p:cNvPr>
            <p:cNvSpPr/>
            <p:nvPr/>
          </p:nvSpPr>
          <p:spPr>
            <a:xfrm>
              <a:off x="4041450" y="7771725"/>
              <a:ext cx="786175" cy="928200"/>
            </a:xfrm>
            <a:custGeom>
              <a:avLst/>
              <a:gdLst/>
              <a:ahLst/>
              <a:cxnLst/>
              <a:rect l="l" t="t" r="r" b="b"/>
              <a:pathLst>
                <a:path w="31447" h="37128" extrusionOk="0">
                  <a:moveTo>
                    <a:pt x="31050" y="1"/>
                  </a:moveTo>
                  <a:lnTo>
                    <a:pt x="30653" y="3172"/>
                  </a:lnTo>
                  <a:lnTo>
                    <a:pt x="30125" y="6343"/>
                  </a:lnTo>
                  <a:lnTo>
                    <a:pt x="29200" y="9514"/>
                  </a:lnTo>
                  <a:lnTo>
                    <a:pt x="28143" y="12553"/>
                  </a:lnTo>
                  <a:lnTo>
                    <a:pt x="26822" y="15460"/>
                  </a:lnTo>
                  <a:lnTo>
                    <a:pt x="25236" y="18234"/>
                  </a:lnTo>
                  <a:lnTo>
                    <a:pt x="23387" y="21009"/>
                  </a:lnTo>
                  <a:lnTo>
                    <a:pt x="21405" y="23519"/>
                  </a:lnTo>
                  <a:lnTo>
                    <a:pt x="19159" y="25897"/>
                  </a:lnTo>
                  <a:lnTo>
                    <a:pt x="16912" y="28143"/>
                  </a:lnTo>
                  <a:lnTo>
                    <a:pt x="14402" y="30125"/>
                  </a:lnTo>
                  <a:lnTo>
                    <a:pt x="11760" y="31843"/>
                  </a:lnTo>
                  <a:lnTo>
                    <a:pt x="8985" y="33428"/>
                  </a:lnTo>
                  <a:lnTo>
                    <a:pt x="6078" y="34750"/>
                  </a:lnTo>
                  <a:lnTo>
                    <a:pt x="3039" y="35939"/>
                  </a:lnTo>
                  <a:lnTo>
                    <a:pt x="1" y="36732"/>
                  </a:lnTo>
                  <a:lnTo>
                    <a:pt x="133" y="37128"/>
                  </a:lnTo>
                  <a:lnTo>
                    <a:pt x="3172" y="36203"/>
                  </a:lnTo>
                  <a:lnTo>
                    <a:pt x="6210" y="35146"/>
                  </a:lnTo>
                  <a:lnTo>
                    <a:pt x="9117" y="33693"/>
                  </a:lnTo>
                  <a:lnTo>
                    <a:pt x="11892" y="32239"/>
                  </a:lnTo>
                  <a:lnTo>
                    <a:pt x="14534" y="30390"/>
                  </a:lnTo>
                  <a:lnTo>
                    <a:pt x="17045" y="28408"/>
                  </a:lnTo>
                  <a:lnTo>
                    <a:pt x="19423" y="26162"/>
                  </a:lnTo>
                  <a:lnTo>
                    <a:pt x="21669" y="23783"/>
                  </a:lnTo>
                  <a:lnTo>
                    <a:pt x="23783" y="21141"/>
                  </a:lnTo>
                  <a:lnTo>
                    <a:pt x="25501" y="18498"/>
                  </a:lnTo>
                  <a:lnTo>
                    <a:pt x="27086" y="15592"/>
                  </a:lnTo>
                  <a:lnTo>
                    <a:pt x="28407" y="12685"/>
                  </a:lnTo>
                  <a:lnTo>
                    <a:pt x="29596" y="9646"/>
                  </a:lnTo>
                  <a:lnTo>
                    <a:pt x="30389" y="6475"/>
                  </a:lnTo>
                  <a:lnTo>
                    <a:pt x="31050" y="3304"/>
                  </a:lnTo>
                  <a:lnTo>
                    <a:pt x="3144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953;p64">
              <a:extLst>
                <a:ext uri="{FF2B5EF4-FFF2-40B4-BE49-F238E27FC236}">
                  <a16:creationId xmlns:a16="http://schemas.microsoft.com/office/drawing/2014/main" id="{161B8ED6-C1FD-B005-696E-E8EA59CC7645}"/>
                </a:ext>
              </a:extLst>
            </p:cNvPr>
            <p:cNvSpPr/>
            <p:nvPr/>
          </p:nvSpPr>
          <p:spPr>
            <a:xfrm>
              <a:off x="3892800" y="6675100"/>
              <a:ext cx="934825" cy="994275"/>
            </a:xfrm>
            <a:custGeom>
              <a:avLst/>
              <a:gdLst/>
              <a:ahLst/>
              <a:cxnLst/>
              <a:rect l="l" t="t" r="r" b="b"/>
              <a:pathLst>
                <a:path w="37393" h="39771" extrusionOk="0">
                  <a:moveTo>
                    <a:pt x="1" y="0"/>
                  </a:moveTo>
                  <a:lnTo>
                    <a:pt x="1" y="265"/>
                  </a:lnTo>
                  <a:lnTo>
                    <a:pt x="1851" y="529"/>
                  </a:lnTo>
                  <a:lnTo>
                    <a:pt x="3700" y="793"/>
                  </a:lnTo>
                  <a:lnTo>
                    <a:pt x="5550" y="1190"/>
                  </a:lnTo>
                  <a:lnTo>
                    <a:pt x="7400" y="1718"/>
                  </a:lnTo>
                  <a:lnTo>
                    <a:pt x="9250" y="2247"/>
                  </a:lnTo>
                  <a:lnTo>
                    <a:pt x="10967" y="2907"/>
                  </a:lnTo>
                  <a:lnTo>
                    <a:pt x="12685" y="3568"/>
                  </a:lnTo>
                  <a:lnTo>
                    <a:pt x="14403" y="4361"/>
                  </a:lnTo>
                  <a:lnTo>
                    <a:pt x="15988" y="5153"/>
                  </a:lnTo>
                  <a:lnTo>
                    <a:pt x="17573" y="6078"/>
                  </a:lnTo>
                  <a:lnTo>
                    <a:pt x="19159" y="7135"/>
                  </a:lnTo>
                  <a:lnTo>
                    <a:pt x="20612" y="8192"/>
                  </a:lnTo>
                  <a:lnTo>
                    <a:pt x="22066" y="9249"/>
                  </a:lnTo>
                  <a:lnTo>
                    <a:pt x="23387" y="10438"/>
                  </a:lnTo>
                  <a:lnTo>
                    <a:pt x="24708" y="11760"/>
                  </a:lnTo>
                  <a:lnTo>
                    <a:pt x="26029" y="12949"/>
                  </a:lnTo>
                  <a:lnTo>
                    <a:pt x="27219" y="14402"/>
                  </a:lnTo>
                  <a:lnTo>
                    <a:pt x="28408" y="15723"/>
                  </a:lnTo>
                  <a:lnTo>
                    <a:pt x="29465" y="17177"/>
                  </a:lnTo>
                  <a:lnTo>
                    <a:pt x="30522" y="18762"/>
                  </a:lnTo>
                  <a:lnTo>
                    <a:pt x="31447" y="20216"/>
                  </a:lnTo>
                  <a:lnTo>
                    <a:pt x="32371" y="21801"/>
                  </a:lnTo>
                  <a:lnTo>
                    <a:pt x="33164" y="23519"/>
                  </a:lnTo>
                  <a:lnTo>
                    <a:pt x="33957" y="25236"/>
                  </a:lnTo>
                  <a:lnTo>
                    <a:pt x="34618" y="26954"/>
                  </a:lnTo>
                  <a:lnTo>
                    <a:pt x="35146" y="28672"/>
                  </a:lnTo>
                  <a:lnTo>
                    <a:pt x="35675" y="30389"/>
                  </a:lnTo>
                  <a:lnTo>
                    <a:pt x="36203" y="32239"/>
                  </a:lnTo>
                  <a:lnTo>
                    <a:pt x="36467" y="34089"/>
                  </a:lnTo>
                  <a:lnTo>
                    <a:pt x="36732" y="35938"/>
                  </a:lnTo>
                  <a:lnTo>
                    <a:pt x="36996" y="37920"/>
                  </a:lnTo>
                  <a:lnTo>
                    <a:pt x="36996" y="39770"/>
                  </a:lnTo>
                  <a:lnTo>
                    <a:pt x="37392" y="39770"/>
                  </a:lnTo>
                  <a:lnTo>
                    <a:pt x="37260" y="37788"/>
                  </a:lnTo>
                  <a:lnTo>
                    <a:pt x="37128" y="35938"/>
                  </a:lnTo>
                  <a:lnTo>
                    <a:pt x="36864" y="34089"/>
                  </a:lnTo>
                  <a:lnTo>
                    <a:pt x="36467" y="32107"/>
                  </a:lnTo>
                  <a:lnTo>
                    <a:pt x="36071" y="30389"/>
                  </a:lnTo>
                  <a:lnTo>
                    <a:pt x="35542" y="28539"/>
                  </a:lnTo>
                  <a:lnTo>
                    <a:pt x="34882" y="26822"/>
                  </a:lnTo>
                  <a:lnTo>
                    <a:pt x="34221" y="24972"/>
                  </a:lnTo>
                  <a:lnTo>
                    <a:pt x="33428" y="23387"/>
                  </a:lnTo>
                  <a:lnTo>
                    <a:pt x="32636" y="21669"/>
                  </a:lnTo>
                  <a:lnTo>
                    <a:pt x="31711" y="20083"/>
                  </a:lnTo>
                  <a:lnTo>
                    <a:pt x="30786" y="18498"/>
                  </a:lnTo>
                  <a:lnTo>
                    <a:pt x="29729" y="17045"/>
                  </a:lnTo>
                  <a:lnTo>
                    <a:pt x="28672" y="15591"/>
                  </a:lnTo>
                  <a:lnTo>
                    <a:pt x="27483" y="14138"/>
                  </a:lnTo>
                  <a:lnTo>
                    <a:pt x="26294" y="12817"/>
                  </a:lnTo>
                  <a:lnTo>
                    <a:pt x="24972" y="11495"/>
                  </a:lnTo>
                  <a:lnTo>
                    <a:pt x="23651" y="10174"/>
                  </a:lnTo>
                  <a:lnTo>
                    <a:pt x="22198" y="8985"/>
                  </a:lnTo>
                  <a:lnTo>
                    <a:pt x="20744" y="7928"/>
                  </a:lnTo>
                  <a:lnTo>
                    <a:pt x="19291" y="6871"/>
                  </a:lnTo>
                  <a:lnTo>
                    <a:pt x="17706" y="5814"/>
                  </a:lnTo>
                  <a:lnTo>
                    <a:pt x="16120" y="4889"/>
                  </a:lnTo>
                  <a:lnTo>
                    <a:pt x="14535" y="4096"/>
                  </a:lnTo>
                  <a:lnTo>
                    <a:pt x="12817" y="3304"/>
                  </a:lnTo>
                  <a:lnTo>
                    <a:pt x="11099" y="2511"/>
                  </a:lnTo>
                  <a:lnTo>
                    <a:pt x="9382" y="1850"/>
                  </a:lnTo>
                  <a:lnTo>
                    <a:pt x="7532" y="1322"/>
                  </a:lnTo>
                  <a:lnTo>
                    <a:pt x="5682" y="925"/>
                  </a:lnTo>
                  <a:lnTo>
                    <a:pt x="3833" y="529"/>
                  </a:lnTo>
                  <a:lnTo>
                    <a:pt x="1983" y="133"/>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954;p64">
              <a:extLst>
                <a:ext uri="{FF2B5EF4-FFF2-40B4-BE49-F238E27FC236}">
                  <a16:creationId xmlns:a16="http://schemas.microsoft.com/office/drawing/2014/main" id="{3876911B-FD51-A856-744E-A115E2237C20}"/>
                </a:ext>
              </a:extLst>
            </p:cNvPr>
            <p:cNvSpPr/>
            <p:nvPr/>
          </p:nvSpPr>
          <p:spPr>
            <a:xfrm>
              <a:off x="2356850" y="6258900"/>
              <a:ext cx="1443500" cy="1440200"/>
            </a:xfrm>
            <a:custGeom>
              <a:avLst/>
              <a:gdLst/>
              <a:ahLst/>
              <a:cxnLst/>
              <a:rect l="l" t="t" r="r" b="b"/>
              <a:pathLst>
                <a:path w="57740" h="57608" extrusionOk="0">
                  <a:moveTo>
                    <a:pt x="54701" y="1"/>
                  </a:moveTo>
                  <a:lnTo>
                    <a:pt x="51794" y="265"/>
                  </a:lnTo>
                  <a:lnTo>
                    <a:pt x="48887" y="661"/>
                  </a:lnTo>
                  <a:lnTo>
                    <a:pt x="46112" y="1190"/>
                  </a:lnTo>
                  <a:lnTo>
                    <a:pt x="43338" y="1718"/>
                  </a:lnTo>
                  <a:lnTo>
                    <a:pt x="40563" y="2511"/>
                  </a:lnTo>
                  <a:lnTo>
                    <a:pt x="37921" y="3436"/>
                  </a:lnTo>
                  <a:lnTo>
                    <a:pt x="35278" y="4493"/>
                  </a:lnTo>
                  <a:lnTo>
                    <a:pt x="32768" y="5682"/>
                  </a:lnTo>
                  <a:lnTo>
                    <a:pt x="30258" y="6871"/>
                  </a:lnTo>
                  <a:lnTo>
                    <a:pt x="27879" y="8325"/>
                  </a:lnTo>
                  <a:lnTo>
                    <a:pt x="25501" y="9778"/>
                  </a:lnTo>
                  <a:lnTo>
                    <a:pt x="23255" y="11363"/>
                  </a:lnTo>
                  <a:lnTo>
                    <a:pt x="21009" y="13081"/>
                  </a:lnTo>
                  <a:lnTo>
                    <a:pt x="18895" y="14931"/>
                  </a:lnTo>
                  <a:lnTo>
                    <a:pt x="16913" y="16913"/>
                  </a:lnTo>
                  <a:lnTo>
                    <a:pt x="15063" y="18895"/>
                  </a:lnTo>
                  <a:lnTo>
                    <a:pt x="13213" y="21009"/>
                  </a:lnTo>
                  <a:lnTo>
                    <a:pt x="11496" y="23123"/>
                  </a:lnTo>
                  <a:lnTo>
                    <a:pt x="9910" y="25369"/>
                  </a:lnTo>
                  <a:lnTo>
                    <a:pt x="8457" y="27747"/>
                  </a:lnTo>
                  <a:lnTo>
                    <a:pt x="7004" y="30125"/>
                  </a:lnTo>
                  <a:lnTo>
                    <a:pt x="5682" y="32636"/>
                  </a:lnTo>
                  <a:lnTo>
                    <a:pt x="4625" y="35146"/>
                  </a:lnTo>
                  <a:lnTo>
                    <a:pt x="3568" y="37788"/>
                  </a:lnTo>
                  <a:lnTo>
                    <a:pt x="2643" y="40431"/>
                  </a:lnTo>
                  <a:lnTo>
                    <a:pt x="1851" y="43206"/>
                  </a:lnTo>
                  <a:lnTo>
                    <a:pt x="1190" y="45980"/>
                  </a:lnTo>
                  <a:lnTo>
                    <a:pt x="662" y="48887"/>
                  </a:lnTo>
                  <a:lnTo>
                    <a:pt x="397" y="51794"/>
                  </a:lnTo>
                  <a:lnTo>
                    <a:pt x="133" y="54700"/>
                  </a:lnTo>
                  <a:lnTo>
                    <a:pt x="1" y="57607"/>
                  </a:lnTo>
                  <a:lnTo>
                    <a:pt x="397" y="57607"/>
                  </a:lnTo>
                  <a:lnTo>
                    <a:pt x="397" y="54700"/>
                  </a:lnTo>
                  <a:lnTo>
                    <a:pt x="662" y="51794"/>
                  </a:lnTo>
                  <a:lnTo>
                    <a:pt x="1058" y="48887"/>
                  </a:lnTo>
                  <a:lnTo>
                    <a:pt x="1586" y="46112"/>
                  </a:lnTo>
                  <a:lnTo>
                    <a:pt x="2115" y="43338"/>
                  </a:lnTo>
                  <a:lnTo>
                    <a:pt x="2908" y="40563"/>
                  </a:lnTo>
                  <a:lnTo>
                    <a:pt x="3833" y="37921"/>
                  </a:lnTo>
                  <a:lnTo>
                    <a:pt x="4890" y="35278"/>
                  </a:lnTo>
                  <a:lnTo>
                    <a:pt x="6079" y="32768"/>
                  </a:lnTo>
                  <a:lnTo>
                    <a:pt x="7268" y="30257"/>
                  </a:lnTo>
                  <a:lnTo>
                    <a:pt x="8721" y="27879"/>
                  </a:lnTo>
                  <a:lnTo>
                    <a:pt x="10175" y="25633"/>
                  </a:lnTo>
                  <a:lnTo>
                    <a:pt x="11760" y="23387"/>
                  </a:lnTo>
                  <a:lnTo>
                    <a:pt x="13478" y="21141"/>
                  </a:lnTo>
                  <a:lnTo>
                    <a:pt x="15327" y="19027"/>
                  </a:lnTo>
                  <a:lnTo>
                    <a:pt x="17177" y="17045"/>
                  </a:lnTo>
                  <a:lnTo>
                    <a:pt x="19159" y="15195"/>
                  </a:lnTo>
                  <a:lnTo>
                    <a:pt x="21273" y="13345"/>
                  </a:lnTo>
                  <a:lnTo>
                    <a:pt x="23387" y="11628"/>
                  </a:lnTo>
                  <a:lnTo>
                    <a:pt x="25633" y="10042"/>
                  </a:lnTo>
                  <a:lnTo>
                    <a:pt x="28011" y="8589"/>
                  </a:lnTo>
                  <a:lnTo>
                    <a:pt x="30390" y="7268"/>
                  </a:lnTo>
                  <a:lnTo>
                    <a:pt x="32900" y="5946"/>
                  </a:lnTo>
                  <a:lnTo>
                    <a:pt x="35410" y="4757"/>
                  </a:lnTo>
                  <a:lnTo>
                    <a:pt x="38053" y="3832"/>
                  </a:lnTo>
                  <a:lnTo>
                    <a:pt x="40695" y="2907"/>
                  </a:lnTo>
                  <a:lnTo>
                    <a:pt x="43338" y="2115"/>
                  </a:lnTo>
                  <a:lnTo>
                    <a:pt x="46112" y="1454"/>
                  </a:lnTo>
                  <a:lnTo>
                    <a:pt x="49019" y="926"/>
                  </a:lnTo>
                  <a:lnTo>
                    <a:pt x="51794" y="529"/>
                  </a:lnTo>
                  <a:lnTo>
                    <a:pt x="54701" y="397"/>
                  </a:lnTo>
                  <a:lnTo>
                    <a:pt x="57739" y="265"/>
                  </a:lnTo>
                  <a:lnTo>
                    <a:pt x="5773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955;p64">
              <a:extLst>
                <a:ext uri="{FF2B5EF4-FFF2-40B4-BE49-F238E27FC236}">
                  <a16:creationId xmlns:a16="http://schemas.microsoft.com/office/drawing/2014/main" id="{39B03654-2519-A6CF-500C-4AAA8F9DEBF8}"/>
                </a:ext>
              </a:extLst>
            </p:cNvPr>
            <p:cNvSpPr/>
            <p:nvPr/>
          </p:nvSpPr>
          <p:spPr>
            <a:xfrm>
              <a:off x="2317225" y="6215975"/>
              <a:ext cx="2962925" cy="2966225"/>
            </a:xfrm>
            <a:custGeom>
              <a:avLst/>
              <a:gdLst/>
              <a:ahLst/>
              <a:cxnLst/>
              <a:rect l="l" t="t" r="r" b="b"/>
              <a:pathLst>
                <a:path w="118517" h="118649" extrusionOk="0">
                  <a:moveTo>
                    <a:pt x="59324" y="0"/>
                  </a:moveTo>
                  <a:lnTo>
                    <a:pt x="59324" y="3567"/>
                  </a:lnTo>
                  <a:lnTo>
                    <a:pt x="62099" y="3700"/>
                  </a:lnTo>
                  <a:lnTo>
                    <a:pt x="65006" y="3964"/>
                  </a:lnTo>
                  <a:lnTo>
                    <a:pt x="67780" y="4228"/>
                  </a:lnTo>
                  <a:lnTo>
                    <a:pt x="70555" y="4757"/>
                  </a:lnTo>
                  <a:lnTo>
                    <a:pt x="73198" y="5417"/>
                  </a:lnTo>
                  <a:lnTo>
                    <a:pt x="75840" y="6078"/>
                  </a:lnTo>
                  <a:lnTo>
                    <a:pt x="78483" y="7003"/>
                  </a:lnTo>
                  <a:lnTo>
                    <a:pt x="80993" y="8060"/>
                  </a:lnTo>
                  <a:lnTo>
                    <a:pt x="83371" y="9117"/>
                  </a:lnTo>
                  <a:lnTo>
                    <a:pt x="85881" y="10306"/>
                  </a:lnTo>
                  <a:lnTo>
                    <a:pt x="88128" y="11759"/>
                  </a:lnTo>
                  <a:lnTo>
                    <a:pt x="90374" y="13213"/>
                  </a:lnTo>
                  <a:lnTo>
                    <a:pt x="92620" y="14666"/>
                  </a:lnTo>
                  <a:lnTo>
                    <a:pt x="94734" y="16384"/>
                  </a:lnTo>
                  <a:lnTo>
                    <a:pt x="96716" y="18101"/>
                  </a:lnTo>
                  <a:lnTo>
                    <a:pt x="98698" y="19951"/>
                  </a:lnTo>
                  <a:lnTo>
                    <a:pt x="100547" y="21933"/>
                  </a:lnTo>
                  <a:lnTo>
                    <a:pt x="102265" y="23915"/>
                  </a:lnTo>
                  <a:lnTo>
                    <a:pt x="103850" y="26029"/>
                  </a:lnTo>
                  <a:lnTo>
                    <a:pt x="105436" y="28275"/>
                  </a:lnTo>
                  <a:lnTo>
                    <a:pt x="106889" y="30521"/>
                  </a:lnTo>
                  <a:lnTo>
                    <a:pt x="108211" y="32767"/>
                  </a:lnTo>
                  <a:lnTo>
                    <a:pt x="109532" y="35145"/>
                  </a:lnTo>
                  <a:lnTo>
                    <a:pt x="110589" y="37656"/>
                  </a:lnTo>
                  <a:lnTo>
                    <a:pt x="111646" y="40166"/>
                  </a:lnTo>
                  <a:lnTo>
                    <a:pt x="112439" y="42809"/>
                  </a:lnTo>
                  <a:lnTo>
                    <a:pt x="113231" y="45451"/>
                  </a:lnTo>
                  <a:lnTo>
                    <a:pt x="113892" y="48094"/>
                  </a:lnTo>
                  <a:lnTo>
                    <a:pt x="114288" y="50868"/>
                  </a:lnTo>
                  <a:lnTo>
                    <a:pt x="114685" y="53643"/>
                  </a:lnTo>
                  <a:lnTo>
                    <a:pt x="114949" y="56417"/>
                  </a:lnTo>
                  <a:lnTo>
                    <a:pt x="114949" y="59324"/>
                  </a:lnTo>
                  <a:lnTo>
                    <a:pt x="114949" y="62231"/>
                  </a:lnTo>
                  <a:lnTo>
                    <a:pt x="114685" y="65006"/>
                  </a:lnTo>
                  <a:lnTo>
                    <a:pt x="114288" y="67780"/>
                  </a:lnTo>
                  <a:lnTo>
                    <a:pt x="113892" y="70555"/>
                  </a:lnTo>
                  <a:lnTo>
                    <a:pt x="113231" y="73197"/>
                  </a:lnTo>
                  <a:lnTo>
                    <a:pt x="112439" y="75840"/>
                  </a:lnTo>
                  <a:lnTo>
                    <a:pt x="111646" y="78482"/>
                  </a:lnTo>
                  <a:lnTo>
                    <a:pt x="110589" y="80993"/>
                  </a:lnTo>
                  <a:lnTo>
                    <a:pt x="109532" y="83503"/>
                  </a:lnTo>
                  <a:lnTo>
                    <a:pt x="108211" y="85881"/>
                  </a:lnTo>
                  <a:lnTo>
                    <a:pt x="106889" y="88260"/>
                  </a:lnTo>
                  <a:lnTo>
                    <a:pt x="105436" y="90506"/>
                  </a:lnTo>
                  <a:lnTo>
                    <a:pt x="103850" y="92620"/>
                  </a:lnTo>
                  <a:lnTo>
                    <a:pt x="102265" y="94734"/>
                  </a:lnTo>
                  <a:lnTo>
                    <a:pt x="100547" y="96715"/>
                  </a:lnTo>
                  <a:lnTo>
                    <a:pt x="98698" y="98697"/>
                  </a:lnTo>
                  <a:lnTo>
                    <a:pt x="96716" y="100547"/>
                  </a:lnTo>
                  <a:lnTo>
                    <a:pt x="94734" y="102265"/>
                  </a:lnTo>
                  <a:lnTo>
                    <a:pt x="92620" y="103982"/>
                  </a:lnTo>
                  <a:lnTo>
                    <a:pt x="90374" y="105568"/>
                  </a:lnTo>
                  <a:lnTo>
                    <a:pt x="88128" y="107021"/>
                  </a:lnTo>
                  <a:lnTo>
                    <a:pt x="85881" y="108342"/>
                  </a:lnTo>
                  <a:lnTo>
                    <a:pt x="83371" y="109532"/>
                  </a:lnTo>
                  <a:lnTo>
                    <a:pt x="80993" y="110589"/>
                  </a:lnTo>
                  <a:lnTo>
                    <a:pt x="78483" y="111646"/>
                  </a:lnTo>
                  <a:lnTo>
                    <a:pt x="75840" y="112570"/>
                  </a:lnTo>
                  <a:lnTo>
                    <a:pt x="73198" y="113231"/>
                  </a:lnTo>
                  <a:lnTo>
                    <a:pt x="70555" y="113892"/>
                  </a:lnTo>
                  <a:lnTo>
                    <a:pt x="67780" y="114420"/>
                  </a:lnTo>
                  <a:lnTo>
                    <a:pt x="65006" y="114684"/>
                  </a:lnTo>
                  <a:lnTo>
                    <a:pt x="62099" y="114949"/>
                  </a:lnTo>
                  <a:lnTo>
                    <a:pt x="59324" y="115081"/>
                  </a:lnTo>
                  <a:lnTo>
                    <a:pt x="56418" y="114949"/>
                  </a:lnTo>
                  <a:lnTo>
                    <a:pt x="53643" y="114684"/>
                  </a:lnTo>
                  <a:lnTo>
                    <a:pt x="50868" y="114420"/>
                  </a:lnTo>
                  <a:lnTo>
                    <a:pt x="48094" y="113892"/>
                  </a:lnTo>
                  <a:lnTo>
                    <a:pt x="45319" y="113231"/>
                  </a:lnTo>
                  <a:lnTo>
                    <a:pt x="42809" y="112570"/>
                  </a:lnTo>
                  <a:lnTo>
                    <a:pt x="40166" y="111646"/>
                  </a:lnTo>
                  <a:lnTo>
                    <a:pt x="37656" y="110589"/>
                  </a:lnTo>
                  <a:lnTo>
                    <a:pt x="35146" y="109532"/>
                  </a:lnTo>
                  <a:lnTo>
                    <a:pt x="32767" y="108342"/>
                  </a:lnTo>
                  <a:lnTo>
                    <a:pt x="30389" y="107021"/>
                  </a:lnTo>
                  <a:lnTo>
                    <a:pt x="28143" y="105568"/>
                  </a:lnTo>
                  <a:lnTo>
                    <a:pt x="26029" y="103982"/>
                  </a:lnTo>
                  <a:lnTo>
                    <a:pt x="23915" y="102265"/>
                  </a:lnTo>
                  <a:lnTo>
                    <a:pt x="21801" y="100547"/>
                  </a:lnTo>
                  <a:lnTo>
                    <a:pt x="19951" y="98697"/>
                  </a:lnTo>
                  <a:lnTo>
                    <a:pt x="18102" y="96715"/>
                  </a:lnTo>
                  <a:lnTo>
                    <a:pt x="16384" y="94734"/>
                  </a:lnTo>
                  <a:lnTo>
                    <a:pt x="14666" y="92620"/>
                  </a:lnTo>
                  <a:lnTo>
                    <a:pt x="13081" y="90506"/>
                  </a:lnTo>
                  <a:lnTo>
                    <a:pt x="11627" y="88260"/>
                  </a:lnTo>
                  <a:lnTo>
                    <a:pt x="10306" y="85881"/>
                  </a:lnTo>
                  <a:lnTo>
                    <a:pt x="9117" y="83503"/>
                  </a:lnTo>
                  <a:lnTo>
                    <a:pt x="7928" y="80993"/>
                  </a:lnTo>
                  <a:lnTo>
                    <a:pt x="7003" y="78482"/>
                  </a:lnTo>
                  <a:lnTo>
                    <a:pt x="6078" y="75840"/>
                  </a:lnTo>
                  <a:lnTo>
                    <a:pt x="5285" y="73197"/>
                  </a:lnTo>
                  <a:lnTo>
                    <a:pt x="4757" y="70555"/>
                  </a:lnTo>
                  <a:lnTo>
                    <a:pt x="4228" y="67780"/>
                  </a:lnTo>
                  <a:lnTo>
                    <a:pt x="3832" y="65006"/>
                  </a:lnTo>
                  <a:lnTo>
                    <a:pt x="3700" y="62231"/>
                  </a:lnTo>
                  <a:lnTo>
                    <a:pt x="3568" y="59324"/>
                  </a:lnTo>
                  <a:lnTo>
                    <a:pt x="0" y="59324"/>
                  </a:lnTo>
                  <a:lnTo>
                    <a:pt x="133" y="62363"/>
                  </a:lnTo>
                  <a:lnTo>
                    <a:pt x="265" y="65402"/>
                  </a:lnTo>
                  <a:lnTo>
                    <a:pt x="661" y="68309"/>
                  </a:lnTo>
                  <a:lnTo>
                    <a:pt x="1190" y="71215"/>
                  </a:lnTo>
                  <a:lnTo>
                    <a:pt x="1850" y="74122"/>
                  </a:lnTo>
                  <a:lnTo>
                    <a:pt x="2643" y="76897"/>
                  </a:lnTo>
                  <a:lnTo>
                    <a:pt x="3568" y="79671"/>
                  </a:lnTo>
                  <a:lnTo>
                    <a:pt x="4625" y="82446"/>
                  </a:lnTo>
                  <a:lnTo>
                    <a:pt x="5814" y="84956"/>
                  </a:lnTo>
                  <a:lnTo>
                    <a:pt x="7135" y="87599"/>
                  </a:lnTo>
                  <a:lnTo>
                    <a:pt x="8589" y="90109"/>
                  </a:lnTo>
                  <a:lnTo>
                    <a:pt x="10174" y="92487"/>
                  </a:lnTo>
                  <a:lnTo>
                    <a:pt x="11760" y="94734"/>
                  </a:lnTo>
                  <a:lnTo>
                    <a:pt x="13609" y="96980"/>
                  </a:lnTo>
                  <a:lnTo>
                    <a:pt x="15459" y="99226"/>
                  </a:lnTo>
                  <a:lnTo>
                    <a:pt x="17441" y="101208"/>
                  </a:lnTo>
                  <a:lnTo>
                    <a:pt x="19423" y="103190"/>
                  </a:lnTo>
                  <a:lnTo>
                    <a:pt x="21537" y="105039"/>
                  </a:lnTo>
                  <a:lnTo>
                    <a:pt x="23783" y="106889"/>
                  </a:lnTo>
                  <a:lnTo>
                    <a:pt x="26161" y="108475"/>
                  </a:lnTo>
                  <a:lnTo>
                    <a:pt x="28539" y="110060"/>
                  </a:lnTo>
                  <a:lnTo>
                    <a:pt x="31050" y="111513"/>
                  </a:lnTo>
                  <a:lnTo>
                    <a:pt x="33560" y="112835"/>
                  </a:lnTo>
                  <a:lnTo>
                    <a:pt x="36203" y="114024"/>
                  </a:lnTo>
                  <a:lnTo>
                    <a:pt x="38977" y="115081"/>
                  </a:lnTo>
                  <a:lnTo>
                    <a:pt x="41620" y="116006"/>
                  </a:lnTo>
                  <a:lnTo>
                    <a:pt x="44526" y="116798"/>
                  </a:lnTo>
                  <a:lnTo>
                    <a:pt x="47301" y="117459"/>
                  </a:lnTo>
                  <a:lnTo>
                    <a:pt x="50208" y="117988"/>
                  </a:lnTo>
                  <a:lnTo>
                    <a:pt x="53247" y="118384"/>
                  </a:lnTo>
                  <a:lnTo>
                    <a:pt x="56286" y="118516"/>
                  </a:lnTo>
                  <a:lnTo>
                    <a:pt x="59324" y="118648"/>
                  </a:lnTo>
                  <a:lnTo>
                    <a:pt x="62363" y="118516"/>
                  </a:lnTo>
                  <a:lnTo>
                    <a:pt x="65402" y="118384"/>
                  </a:lnTo>
                  <a:lnTo>
                    <a:pt x="68309" y="117988"/>
                  </a:lnTo>
                  <a:lnTo>
                    <a:pt x="71216" y="117459"/>
                  </a:lnTo>
                  <a:lnTo>
                    <a:pt x="74122" y="116798"/>
                  </a:lnTo>
                  <a:lnTo>
                    <a:pt x="76897" y="116006"/>
                  </a:lnTo>
                  <a:lnTo>
                    <a:pt x="79672" y="115081"/>
                  </a:lnTo>
                  <a:lnTo>
                    <a:pt x="82314" y="114024"/>
                  </a:lnTo>
                  <a:lnTo>
                    <a:pt x="84957" y="112835"/>
                  </a:lnTo>
                  <a:lnTo>
                    <a:pt x="87467" y="111513"/>
                  </a:lnTo>
                  <a:lnTo>
                    <a:pt x="89977" y="110060"/>
                  </a:lnTo>
                  <a:lnTo>
                    <a:pt x="92356" y="108475"/>
                  </a:lnTo>
                  <a:lnTo>
                    <a:pt x="94734" y="106889"/>
                  </a:lnTo>
                  <a:lnTo>
                    <a:pt x="96980" y="105039"/>
                  </a:lnTo>
                  <a:lnTo>
                    <a:pt x="99094" y="103190"/>
                  </a:lnTo>
                  <a:lnTo>
                    <a:pt x="101208" y="101208"/>
                  </a:lnTo>
                  <a:lnTo>
                    <a:pt x="103190" y="99226"/>
                  </a:lnTo>
                  <a:lnTo>
                    <a:pt x="105040" y="96980"/>
                  </a:lnTo>
                  <a:lnTo>
                    <a:pt x="106757" y="94734"/>
                  </a:lnTo>
                  <a:lnTo>
                    <a:pt x="108475" y="92487"/>
                  </a:lnTo>
                  <a:lnTo>
                    <a:pt x="109928" y="90109"/>
                  </a:lnTo>
                  <a:lnTo>
                    <a:pt x="111382" y="87599"/>
                  </a:lnTo>
                  <a:lnTo>
                    <a:pt x="112703" y="84956"/>
                  </a:lnTo>
                  <a:lnTo>
                    <a:pt x="113892" y="82446"/>
                  </a:lnTo>
                  <a:lnTo>
                    <a:pt x="114949" y="79671"/>
                  </a:lnTo>
                  <a:lnTo>
                    <a:pt x="115874" y="76897"/>
                  </a:lnTo>
                  <a:lnTo>
                    <a:pt x="116667" y="74122"/>
                  </a:lnTo>
                  <a:lnTo>
                    <a:pt x="117327" y="71215"/>
                  </a:lnTo>
                  <a:lnTo>
                    <a:pt x="117856" y="68309"/>
                  </a:lnTo>
                  <a:lnTo>
                    <a:pt x="118252" y="65402"/>
                  </a:lnTo>
                  <a:lnTo>
                    <a:pt x="118516" y="62363"/>
                  </a:lnTo>
                  <a:lnTo>
                    <a:pt x="118516" y="59324"/>
                  </a:lnTo>
                  <a:lnTo>
                    <a:pt x="118516" y="56285"/>
                  </a:lnTo>
                  <a:lnTo>
                    <a:pt x="118252" y="53246"/>
                  </a:lnTo>
                  <a:lnTo>
                    <a:pt x="117856" y="50340"/>
                  </a:lnTo>
                  <a:lnTo>
                    <a:pt x="117327" y="47433"/>
                  </a:lnTo>
                  <a:lnTo>
                    <a:pt x="116667" y="44526"/>
                  </a:lnTo>
                  <a:lnTo>
                    <a:pt x="115874" y="41752"/>
                  </a:lnTo>
                  <a:lnTo>
                    <a:pt x="114949" y="38977"/>
                  </a:lnTo>
                  <a:lnTo>
                    <a:pt x="113892" y="36334"/>
                  </a:lnTo>
                  <a:lnTo>
                    <a:pt x="112703" y="33692"/>
                  </a:lnTo>
                  <a:lnTo>
                    <a:pt x="111382" y="31049"/>
                  </a:lnTo>
                  <a:lnTo>
                    <a:pt x="109928" y="28671"/>
                  </a:lnTo>
                  <a:lnTo>
                    <a:pt x="108475" y="26161"/>
                  </a:lnTo>
                  <a:lnTo>
                    <a:pt x="106757" y="23915"/>
                  </a:lnTo>
                  <a:lnTo>
                    <a:pt x="105040" y="21669"/>
                  </a:lnTo>
                  <a:lnTo>
                    <a:pt x="103190" y="19555"/>
                  </a:lnTo>
                  <a:lnTo>
                    <a:pt x="101208" y="17441"/>
                  </a:lnTo>
                  <a:lnTo>
                    <a:pt x="99094" y="15459"/>
                  </a:lnTo>
                  <a:lnTo>
                    <a:pt x="96980" y="13609"/>
                  </a:lnTo>
                  <a:lnTo>
                    <a:pt x="94734" y="11891"/>
                  </a:lnTo>
                  <a:lnTo>
                    <a:pt x="92356" y="10174"/>
                  </a:lnTo>
                  <a:lnTo>
                    <a:pt x="89977" y="8588"/>
                  </a:lnTo>
                  <a:lnTo>
                    <a:pt x="87467" y="7267"/>
                  </a:lnTo>
                  <a:lnTo>
                    <a:pt x="84957" y="5946"/>
                  </a:lnTo>
                  <a:lnTo>
                    <a:pt x="82314" y="4757"/>
                  </a:lnTo>
                  <a:lnTo>
                    <a:pt x="79672" y="3700"/>
                  </a:lnTo>
                  <a:lnTo>
                    <a:pt x="76897" y="2775"/>
                  </a:lnTo>
                  <a:lnTo>
                    <a:pt x="74122" y="1850"/>
                  </a:lnTo>
                  <a:lnTo>
                    <a:pt x="71216" y="1189"/>
                  </a:lnTo>
                  <a:lnTo>
                    <a:pt x="68309" y="793"/>
                  </a:lnTo>
                  <a:lnTo>
                    <a:pt x="65402" y="396"/>
                  </a:lnTo>
                  <a:lnTo>
                    <a:pt x="62363" y="132"/>
                  </a:lnTo>
                  <a:lnTo>
                    <a:pt x="5932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956;p64">
              <a:extLst>
                <a:ext uri="{FF2B5EF4-FFF2-40B4-BE49-F238E27FC236}">
                  <a16:creationId xmlns:a16="http://schemas.microsoft.com/office/drawing/2014/main" id="{4504EC64-1B0E-0A98-BD11-E260DB43D2ED}"/>
                </a:ext>
              </a:extLst>
            </p:cNvPr>
            <p:cNvSpPr/>
            <p:nvPr/>
          </p:nvSpPr>
          <p:spPr>
            <a:xfrm>
              <a:off x="3777200" y="6843550"/>
              <a:ext cx="46275" cy="171800"/>
            </a:xfrm>
            <a:custGeom>
              <a:avLst/>
              <a:gdLst/>
              <a:ahLst/>
              <a:cxnLst/>
              <a:rect l="l" t="t" r="r" b="b"/>
              <a:pathLst>
                <a:path w="1851" h="6872" extrusionOk="0">
                  <a:moveTo>
                    <a:pt x="1" y="1"/>
                  </a:moveTo>
                  <a:lnTo>
                    <a:pt x="1" y="6871"/>
                  </a:lnTo>
                  <a:lnTo>
                    <a:pt x="1850" y="6871"/>
                  </a:lnTo>
                  <a:lnTo>
                    <a:pt x="185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957;p64">
              <a:extLst>
                <a:ext uri="{FF2B5EF4-FFF2-40B4-BE49-F238E27FC236}">
                  <a16:creationId xmlns:a16="http://schemas.microsoft.com/office/drawing/2014/main" id="{A378824A-0733-4833-B657-6ABC7D723EA6}"/>
                </a:ext>
              </a:extLst>
            </p:cNvPr>
            <p:cNvSpPr/>
            <p:nvPr/>
          </p:nvSpPr>
          <p:spPr>
            <a:xfrm>
              <a:off x="3671500" y="6846850"/>
              <a:ext cx="62775" cy="178400"/>
            </a:xfrm>
            <a:custGeom>
              <a:avLst/>
              <a:gdLst/>
              <a:ahLst/>
              <a:cxnLst/>
              <a:rect l="l" t="t" r="r" b="b"/>
              <a:pathLst>
                <a:path w="2511" h="7136" extrusionOk="0">
                  <a:moveTo>
                    <a:pt x="1718" y="1"/>
                  </a:moveTo>
                  <a:lnTo>
                    <a:pt x="1" y="265"/>
                  </a:lnTo>
                  <a:lnTo>
                    <a:pt x="793" y="7136"/>
                  </a:lnTo>
                  <a:lnTo>
                    <a:pt x="2511" y="6871"/>
                  </a:lnTo>
                  <a:lnTo>
                    <a:pt x="171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958;p64">
              <a:extLst>
                <a:ext uri="{FF2B5EF4-FFF2-40B4-BE49-F238E27FC236}">
                  <a16:creationId xmlns:a16="http://schemas.microsoft.com/office/drawing/2014/main" id="{41EA3874-2574-5933-87A3-F7C422A4A48D}"/>
                </a:ext>
              </a:extLst>
            </p:cNvPr>
            <p:cNvSpPr/>
            <p:nvPr/>
          </p:nvSpPr>
          <p:spPr>
            <a:xfrm>
              <a:off x="3565800" y="6863375"/>
              <a:ext cx="85900" cy="178400"/>
            </a:xfrm>
            <a:custGeom>
              <a:avLst/>
              <a:gdLst/>
              <a:ahLst/>
              <a:cxnLst/>
              <a:rect l="l" t="t" r="r" b="b"/>
              <a:pathLst>
                <a:path w="3436" h="7136" extrusionOk="0">
                  <a:moveTo>
                    <a:pt x="1718" y="1"/>
                  </a:moveTo>
                  <a:lnTo>
                    <a:pt x="1" y="529"/>
                  </a:lnTo>
                  <a:lnTo>
                    <a:pt x="1718" y="7135"/>
                  </a:lnTo>
                  <a:lnTo>
                    <a:pt x="3436" y="6739"/>
                  </a:lnTo>
                  <a:lnTo>
                    <a:pt x="171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959;p64">
              <a:extLst>
                <a:ext uri="{FF2B5EF4-FFF2-40B4-BE49-F238E27FC236}">
                  <a16:creationId xmlns:a16="http://schemas.microsoft.com/office/drawing/2014/main" id="{64870A42-8449-FA2E-8C95-1C7873AFFF7C}"/>
                </a:ext>
              </a:extLst>
            </p:cNvPr>
            <p:cNvSpPr/>
            <p:nvPr/>
          </p:nvSpPr>
          <p:spPr>
            <a:xfrm>
              <a:off x="3463400" y="6896400"/>
              <a:ext cx="105725" cy="175100"/>
            </a:xfrm>
            <a:custGeom>
              <a:avLst/>
              <a:gdLst/>
              <a:ahLst/>
              <a:cxnLst/>
              <a:rect l="l" t="t" r="r" b="b"/>
              <a:pathLst>
                <a:path w="4229" h="7004" extrusionOk="0">
                  <a:moveTo>
                    <a:pt x="1586" y="1"/>
                  </a:moveTo>
                  <a:lnTo>
                    <a:pt x="1" y="529"/>
                  </a:lnTo>
                  <a:lnTo>
                    <a:pt x="2511" y="7003"/>
                  </a:lnTo>
                  <a:lnTo>
                    <a:pt x="4229" y="6343"/>
                  </a:lnTo>
                  <a:lnTo>
                    <a:pt x="158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960;p64">
              <a:extLst>
                <a:ext uri="{FF2B5EF4-FFF2-40B4-BE49-F238E27FC236}">
                  <a16:creationId xmlns:a16="http://schemas.microsoft.com/office/drawing/2014/main" id="{7CAF7798-B533-722A-11CB-956D309C9CF2}"/>
                </a:ext>
              </a:extLst>
            </p:cNvPr>
            <p:cNvSpPr/>
            <p:nvPr/>
          </p:nvSpPr>
          <p:spPr>
            <a:xfrm>
              <a:off x="3367625" y="6939350"/>
              <a:ext cx="122225" cy="171775"/>
            </a:xfrm>
            <a:custGeom>
              <a:avLst/>
              <a:gdLst/>
              <a:ahLst/>
              <a:cxnLst/>
              <a:rect l="l" t="t" r="r" b="b"/>
              <a:pathLst>
                <a:path w="4889" h="6871" extrusionOk="0">
                  <a:moveTo>
                    <a:pt x="1453" y="0"/>
                  </a:moveTo>
                  <a:lnTo>
                    <a:pt x="0" y="793"/>
                  </a:lnTo>
                  <a:lnTo>
                    <a:pt x="3303" y="6871"/>
                  </a:lnTo>
                  <a:lnTo>
                    <a:pt x="4889" y="6078"/>
                  </a:lnTo>
                  <a:lnTo>
                    <a:pt x="145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961;p64">
              <a:extLst>
                <a:ext uri="{FF2B5EF4-FFF2-40B4-BE49-F238E27FC236}">
                  <a16:creationId xmlns:a16="http://schemas.microsoft.com/office/drawing/2014/main" id="{8F51C69C-C01B-4F4E-1F17-1A8A2B330884}"/>
                </a:ext>
              </a:extLst>
            </p:cNvPr>
            <p:cNvSpPr/>
            <p:nvPr/>
          </p:nvSpPr>
          <p:spPr>
            <a:xfrm>
              <a:off x="3275125" y="6995500"/>
              <a:ext cx="138750" cy="165175"/>
            </a:xfrm>
            <a:custGeom>
              <a:avLst/>
              <a:gdLst/>
              <a:ahLst/>
              <a:cxnLst/>
              <a:rect l="l" t="t" r="r" b="b"/>
              <a:pathLst>
                <a:path w="5550" h="6607" extrusionOk="0">
                  <a:moveTo>
                    <a:pt x="1454" y="1"/>
                  </a:moveTo>
                  <a:lnTo>
                    <a:pt x="1" y="925"/>
                  </a:lnTo>
                  <a:lnTo>
                    <a:pt x="4096" y="6607"/>
                  </a:lnTo>
                  <a:lnTo>
                    <a:pt x="5550" y="5550"/>
                  </a:lnTo>
                  <a:lnTo>
                    <a:pt x="14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962;p64">
              <a:extLst>
                <a:ext uri="{FF2B5EF4-FFF2-40B4-BE49-F238E27FC236}">
                  <a16:creationId xmlns:a16="http://schemas.microsoft.com/office/drawing/2014/main" id="{4B6CA0E5-DB9B-E44B-E435-5623958E0568}"/>
                </a:ext>
              </a:extLst>
            </p:cNvPr>
            <p:cNvSpPr/>
            <p:nvPr/>
          </p:nvSpPr>
          <p:spPr>
            <a:xfrm>
              <a:off x="3195850" y="7061575"/>
              <a:ext cx="148675" cy="155250"/>
            </a:xfrm>
            <a:custGeom>
              <a:avLst/>
              <a:gdLst/>
              <a:ahLst/>
              <a:cxnLst/>
              <a:rect l="l" t="t" r="r" b="b"/>
              <a:pathLst>
                <a:path w="5947" h="6210" extrusionOk="0">
                  <a:moveTo>
                    <a:pt x="1322" y="0"/>
                  </a:moveTo>
                  <a:lnTo>
                    <a:pt x="1" y="1189"/>
                  </a:lnTo>
                  <a:lnTo>
                    <a:pt x="4757" y="6210"/>
                  </a:lnTo>
                  <a:lnTo>
                    <a:pt x="5946" y="5021"/>
                  </a:lnTo>
                  <a:lnTo>
                    <a:pt x="132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963;p64">
              <a:extLst>
                <a:ext uri="{FF2B5EF4-FFF2-40B4-BE49-F238E27FC236}">
                  <a16:creationId xmlns:a16="http://schemas.microsoft.com/office/drawing/2014/main" id="{5E4F432A-7491-1D7E-4F59-724471803B6C}"/>
                </a:ext>
              </a:extLst>
            </p:cNvPr>
            <p:cNvSpPr/>
            <p:nvPr/>
          </p:nvSpPr>
          <p:spPr>
            <a:xfrm>
              <a:off x="3123175" y="7137525"/>
              <a:ext cx="161875" cy="145375"/>
            </a:xfrm>
            <a:custGeom>
              <a:avLst/>
              <a:gdLst/>
              <a:ahLst/>
              <a:cxnLst/>
              <a:rect l="l" t="t" r="r" b="b"/>
              <a:pathLst>
                <a:path w="6475" h="5815" extrusionOk="0">
                  <a:moveTo>
                    <a:pt x="1190" y="1"/>
                  </a:moveTo>
                  <a:lnTo>
                    <a:pt x="1" y="1322"/>
                  </a:lnTo>
                  <a:lnTo>
                    <a:pt x="5286" y="5814"/>
                  </a:lnTo>
                  <a:lnTo>
                    <a:pt x="6475" y="4361"/>
                  </a:lnTo>
                  <a:lnTo>
                    <a:pt x="119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964;p64">
              <a:extLst>
                <a:ext uri="{FF2B5EF4-FFF2-40B4-BE49-F238E27FC236}">
                  <a16:creationId xmlns:a16="http://schemas.microsoft.com/office/drawing/2014/main" id="{F55A791C-EA9F-ED75-0279-ACE6E518F2AC}"/>
                </a:ext>
              </a:extLst>
            </p:cNvPr>
            <p:cNvSpPr/>
            <p:nvPr/>
          </p:nvSpPr>
          <p:spPr>
            <a:xfrm>
              <a:off x="3063725" y="7223425"/>
              <a:ext cx="168475" cy="128850"/>
            </a:xfrm>
            <a:custGeom>
              <a:avLst/>
              <a:gdLst/>
              <a:ahLst/>
              <a:cxnLst/>
              <a:rect l="l" t="t" r="r" b="b"/>
              <a:pathLst>
                <a:path w="6739" h="5154" extrusionOk="0">
                  <a:moveTo>
                    <a:pt x="926" y="0"/>
                  </a:moveTo>
                  <a:lnTo>
                    <a:pt x="1" y="1454"/>
                  </a:lnTo>
                  <a:lnTo>
                    <a:pt x="5814" y="5153"/>
                  </a:lnTo>
                  <a:lnTo>
                    <a:pt x="6739" y="3700"/>
                  </a:lnTo>
                  <a:lnTo>
                    <a:pt x="92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965;p64">
              <a:extLst>
                <a:ext uri="{FF2B5EF4-FFF2-40B4-BE49-F238E27FC236}">
                  <a16:creationId xmlns:a16="http://schemas.microsoft.com/office/drawing/2014/main" id="{0D6808F3-F980-86A8-C059-3064F15EC67E}"/>
                </a:ext>
              </a:extLst>
            </p:cNvPr>
            <p:cNvSpPr/>
            <p:nvPr/>
          </p:nvSpPr>
          <p:spPr>
            <a:xfrm>
              <a:off x="3010875" y="7315900"/>
              <a:ext cx="178400" cy="115650"/>
            </a:xfrm>
            <a:custGeom>
              <a:avLst/>
              <a:gdLst/>
              <a:ahLst/>
              <a:cxnLst/>
              <a:rect l="l" t="t" r="r" b="b"/>
              <a:pathLst>
                <a:path w="7136" h="4626" extrusionOk="0">
                  <a:moveTo>
                    <a:pt x="793" y="1"/>
                  </a:moveTo>
                  <a:lnTo>
                    <a:pt x="1" y="1586"/>
                  </a:lnTo>
                  <a:lnTo>
                    <a:pt x="6343" y="4625"/>
                  </a:lnTo>
                  <a:lnTo>
                    <a:pt x="7135" y="3040"/>
                  </a:lnTo>
                  <a:lnTo>
                    <a:pt x="79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966;p64">
              <a:extLst>
                <a:ext uri="{FF2B5EF4-FFF2-40B4-BE49-F238E27FC236}">
                  <a16:creationId xmlns:a16="http://schemas.microsoft.com/office/drawing/2014/main" id="{A20B84E4-B98E-620A-81D3-5EBDCC1A0F49}"/>
                </a:ext>
              </a:extLst>
            </p:cNvPr>
            <p:cNvSpPr/>
            <p:nvPr/>
          </p:nvSpPr>
          <p:spPr>
            <a:xfrm>
              <a:off x="2974550" y="7415000"/>
              <a:ext cx="178375" cy="95825"/>
            </a:xfrm>
            <a:custGeom>
              <a:avLst/>
              <a:gdLst/>
              <a:ahLst/>
              <a:cxnLst/>
              <a:rect l="l" t="t" r="r" b="b"/>
              <a:pathLst>
                <a:path w="7135" h="3833" extrusionOk="0">
                  <a:moveTo>
                    <a:pt x="529" y="0"/>
                  </a:moveTo>
                  <a:lnTo>
                    <a:pt x="0" y="1718"/>
                  </a:lnTo>
                  <a:lnTo>
                    <a:pt x="6606" y="3832"/>
                  </a:lnTo>
                  <a:lnTo>
                    <a:pt x="7135" y="2247"/>
                  </a:lnTo>
                  <a:lnTo>
                    <a:pt x="5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967;p64">
              <a:extLst>
                <a:ext uri="{FF2B5EF4-FFF2-40B4-BE49-F238E27FC236}">
                  <a16:creationId xmlns:a16="http://schemas.microsoft.com/office/drawing/2014/main" id="{DF8A2412-B9F5-2853-5672-A1C48C63CE9F}"/>
                </a:ext>
              </a:extLst>
            </p:cNvPr>
            <p:cNvSpPr/>
            <p:nvPr/>
          </p:nvSpPr>
          <p:spPr>
            <a:xfrm>
              <a:off x="2951425" y="7520700"/>
              <a:ext cx="178400" cy="76000"/>
            </a:xfrm>
            <a:custGeom>
              <a:avLst/>
              <a:gdLst/>
              <a:ahLst/>
              <a:cxnLst/>
              <a:rect l="l" t="t" r="r" b="b"/>
              <a:pathLst>
                <a:path w="7136" h="3040" extrusionOk="0">
                  <a:moveTo>
                    <a:pt x="265" y="0"/>
                  </a:moveTo>
                  <a:lnTo>
                    <a:pt x="0" y="1718"/>
                  </a:lnTo>
                  <a:lnTo>
                    <a:pt x="6739" y="3039"/>
                  </a:lnTo>
                  <a:lnTo>
                    <a:pt x="7135" y="1322"/>
                  </a:lnTo>
                  <a:lnTo>
                    <a:pt x="2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968;p64">
              <a:extLst>
                <a:ext uri="{FF2B5EF4-FFF2-40B4-BE49-F238E27FC236}">
                  <a16:creationId xmlns:a16="http://schemas.microsoft.com/office/drawing/2014/main" id="{53FFA6EC-04BA-50AF-619B-1978F817F6EF}"/>
                </a:ext>
              </a:extLst>
            </p:cNvPr>
            <p:cNvSpPr/>
            <p:nvPr/>
          </p:nvSpPr>
          <p:spPr>
            <a:xfrm>
              <a:off x="2941525" y="7626400"/>
              <a:ext cx="175075" cy="56175"/>
            </a:xfrm>
            <a:custGeom>
              <a:avLst/>
              <a:gdLst/>
              <a:ahLst/>
              <a:cxnLst/>
              <a:rect l="l" t="t" r="r" b="b"/>
              <a:pathLst>
                <a:path w="7003" h="2247" extrusionOk="0">
                  <a:moveTo>
                    <a:pt x="0" y="0"/>
                  </a:moveTo>
                  <a:lnTo>
                    <a:pt x="0" y="1718"/>
                  </a:lnTo>
                  <a:lnTo>
                    <a:pt x="6871" y="2247"/>
                  </a:lnTo>
                  <a:lnTo>
                    <a:pt x="7003" y="397"/>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969;p64">
              <a:extLst>
                <a:ext uri="{FF2B5EF4-FFF2-40B4-BE49-F238E27FC236}">
                  <a16:creationId xmlns:a16="http://schemas.microsoft.com/office/drawing/2014/main" id="{308420D0-5BD8-9A5D-3FCA-C963C1FB4152}"/>
                </a:ext>
              </a:extLst>
            </p:cNvPr>
            <p:cNvSpPr/>
            <p:nvPr/>
          </p:nvSpPr>
          <p:spPr>
            <a:xfrm>
              <a:off x="2941525" y="7725500"/>
              <a:ext cx="175075" cy="52875"/>
            </a:xfrm>
            <a:custGeom>
              <a:avLst/>
              <a:gdLst/>
              <a:ahLst/>
              <a:cxnLst/>
              <a:rect l="l" t="t" r="r" b="b"/>
              <a:pathLst>
                <a:path w="7003" h="2115" extrusionOk="0">
                  <a:moveTo>
                    <a:pt x="6871" y="0"/>
                  </a:moveTo>
                  <a:lnTo>
                    <a:pt x="0" y="397"/>
                  </a:lnTo>
                  <a:lnTo>
                    <a:pt x="0" y="2114"/>
                  </a:lnTo>
                  <a:lnTo>
                    <a:pt x="7003" y="1718"/>
                  </a:lnTo>
                  <a:lnTo>
                    <a:pt x="687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970;p64">
              <a:extLst>
                <a:ext uri="{FF2B5EF4-FFF2-40B4-BE49-F238E27FC236}">
                  <a16:creationId xmlns:a16="http://schemas.microsoft.com/office/drawing/2014/main" id="{03110764-F2CB-4617-322F-4578EEC0CFCF}"/>
                </a:ext>
              </a:extLst>
            </p:cNvPr>
            <p:cNvSpPr/>
            <p:nvPr/>
          </p:nvSpPr>
          <p:spPr>
            <a:xfrm>
              <a:off x="2951425" y="7811375"/>
              <a:ext cx="178400" cy="72700"/>
            </a:xfrm>
            <a:custGeom>
              <a:avLst/>
              <a:gdLst/>
              <a:ahLst/>
              <a:cxnLst/>
              <a:rect l="l" t="t" r="r" b="b"/>
              <a:pathLst>
                <a:path w="7136" h="2908" extrusionOk="0">
                  <a:moveTo>
                    <a:pt x="6739" y="0"/>
                  </a:moveTo>
                  <a:lnTo>
                    <a:pt x="0" y="1190"/>
                  </a:lnTo>
                  <a:lnTo>
                    <a:pt x="265" y="2907"/>
                  </a:lnTo>
                  <a:lnTo>
                    <a:pt x="7135" y="1718"/>
                  </a:lnTo>
                  <a:lnTo>
                    <a:pt x="673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971;p64">
              <a:extLst>
                <a:ext uri="{FF2B5EF4-FFF2-40B4-BE49-F238E27FC236}">
                  <a16:creationId xmlns:a16="http://schemas.microsoft.com/office/drawing/2014/main" id="{1C6B363E-CD7C-5DB5-CC11-8088D2018151}"/>
                </a:ext>
              </a:extLst>
            </p:cNvPr>
            <p:cNvSpPr/>
            <p:nvPr/>
          </p:nvSpPr>
          <p:spPr>
            <a:xfrm>
              <a:off x="2974550" y="7893950"/>
              <a:ext cx="178375" cy="95825"/>
            </a:xfrm>
            <a:custGeom>
              <a:avLst/>
              <a:gdLst/>
              <a:ahLst/>
              <a:cxnLst/>
              <a:rect l="l" t="t" r="r" b="b"/>
              <a:pathLst>
                <a:path w="7135" h="3833" extrusionOk="0">
                  <a:moveTo>
                    <a:pt x="6606" y="1"/>
                  </a:moveTo>
                  <a:lnTo>
                    <a:pt x="0" y="2115"/>
                  </a:lnTo>
                  <a:lnTo>
                    <a:pt x="529" y="3832"/>
                  </a:lnTo>
                  <a:lnTo>
                    <a:pt x="7135" y="1718"/>
                  </a:lnTo>
                  <a:lnTo>
                    <a:pt x="66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972;p64">
              <a:extLst>
                <a:ext uri="{FF2B5EF4-FFF2-40B4-BE49-F238E27FC236}">
                  <a16:creationId xmlns:a16="http://schemas.microsoft.com/office/drawing/2014/main" id="{CA3361B7-EB7E-755B-5962-3D36C07DE1B9}"/>
                </a:ext>
              </a:extLst>
            </p:cNvPr>
            <p:cNvSpPr/>
            <p:nvPr/>
          </p:nvSpPr>
          <p:spPr>
            <a:xfrm>
              <a:off x="3010875" y="7976525"/>
              <a:ext cx="178400" cy="112325"/>
            </a:xfrm>
            <a:custGeom>
              <a:avLst/>
              <a:gdLst/>
              <a:ahLst/>
              <a:cxnLst/>
              <a:rect l="l" t="t" r="r" b="b"/>
              <a:pathLst>
                <a:path w="7136" h="4493" extrusionOk="0">
                  <a:moveTo>
                    <a:pt x="6343" y="1"/>
                  </a:moveTo>
                  <a:lnTo>
                    <a:pt x="1" y="2907"/>
                  </a:lnTo>
                  <a:lnTo>
                    <a:pt x="793" y="4493"/>
                  </a:lnTo>
                  <a:lnTo>
                    <a:pt x="7135" y="1586"/>
                  </a:lnTo>
                  <a:lnTo>
                    <a:pt x="634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973;p64">
              <a:extLst>
                <a:ext uri="{FF2B5EF4-FFF2-40B4-BE49-F238E27FC236}">
                  <a16:creationId xmlns:a16="http://schemas.microsoft.com/office/drawing/2014/main" id="{19382BD4-CD4A-4A7D-A623-355BC40BD263}"/>
                </a:ext>
              </a:extLst>
            </p:cNvPr>
            <p:cNvSpPr/>
            <p:nvPr/>
          </p:nvSpPr>
          <p:spPr>
            <a:xfrm>
              <a:off x="3063725" y="8052500"/>
              <a:ext cx="168475" cy="128850"/>
            </a:xfrm>
            <a:custGeom>
              <a:avLst/>
              <a:gdLst/>
              <a:ahLst/>
              <a:cxnLst/>
              <a:rect l="l" t="t" r="r" b="b"/>
              <a:pathLst>
                <a:path w="6739" h="5154" extrusionOk="0">
                  <a:moveTo>
                    <a:pt x="5814" y="1"/>
                  </a:moveTo>
                  <a:lnTo>
                    <a:pt x="1" y="3700"/>
                  </a:lnTo>
                  <a:lnTo>
                    <a:pt x="926" y="5153"/>
                  </a:lnTo>
                  <a:lnTo>
                    <a:pt x="6739" y="1454"/>
                  </a:lnTo>
                  <a:lnTo>
                    <a:pt x="581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974;p64">
              <a:extLst>
                <a:ext uri="{FF2B5EF4-FFF2-40B4-BE49-F238E27FC236}">
                  <a16:creationId xmlns:a16="http://schemas.microsoft.com/office/drawing/2014/main" id="{A5690E07-CD2E-9A3C-378F-DAEB18031FE6}"/>
                </a:ext>
              </a:extLst>
            </p:cNvPr>
            <p:cNvSpPr/>
            <p:nvPr/>
          </p:nvSpPr>
          <p:spPr>
            <a:xfrm>
              <a:off x="3123175" y="8125175"/>
              <a:ext cx="161875" cy="142050"/>
            </a:xfrm>
            <a:custGeom>
              <a:avLst/>
              <a:gdLst/>
              <a:ahLst/>
              <a:cxnLst/>
              <a:rect l="l" t="t" r="r" b="b"/>
              <a:pathLst>
                <a:path w="6475" h="5682" extrusionOk="0">
                  <a:moveTo>
                    <a:pt x="5286" y="0"/>
                  </a:moveTo>
                  <a:lnTo>
                    <a:pt x="1" y="4360"/>
                  </a:lnTo>
                  <a:lnTo>
                    <a:pt x="1190" y="5682"/>
                  </a:lnTo>
                  <a:lnTo>
                    <a:pt x="6475" y="1322"/>
                  </a:lnTo>
                  <a:lnTo>
                    <a:pt x="528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975;p64">
              <a:extLst>
                <a:ext uri="{FF2B5EF4-FFF2-40B4-BE49-F238E27FC236}">
                  <a16:creationId xmlns:a16="http://schemas.microsoft.com/office/drawing/2014/main" id="{FB37E968-6714-9595-A516-D0526A05C2FF}"/>
                </a:ext>
              </a:extLst>
            </p:cNvPr>
            <p:cNvSpPr/>
            <p:nvPr/>
          </p:nvSpPr>
          <p:spPr>
            <a:xfrm>
              <a:off x="3195850" y="8187925"/>
              <a:ext cx="148675" cy="155275"/>
            </a:xfrm>
            <a:custGeom>
              <a:avLst/>
              <a:gdLst/>
              <a:ahLst/>
              <a:cxnLst/>
              <a:rect l="l" t="t" r="r" b="b"/>
              <a:pathLst>
                <a:path w="5947" h="6211" extrusionOk="0">
                  <a:moveTo>
                    <a:pt x="4757" y="1"/>
                  </a:moveTo>
                  <a:lnTo>
                    <a:pt x="1" y="5021"/>
                  </a:lnTo>
                  <a:lnTo>
                    <a:pt x="1322" y="6211"/>
                  </a:lnTo>
                  <a:lnTo>
                    <a:pt x="5946" y="1190"/>
                  </a:lnTo>
                  <a:lnTo>
                    <a:pt x="475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976;p64">
              <a:extLst>
                <a:ext uri="{FF2B5EF4-FFF2-40B4-BE49-F238E27FC236}">
                  <a16:creationId xmlns:a16="http://schemas.microsoft.com/office/drawing/2014/main" id="{1CBC160A-70C1-87F1-1F38-307CD20BD9CE}"/>
                </a:ext>
              </a:extLst>
            </p:cNvPr>
            <p:cNvSpPr/>
            <p:nvPr/>
          </p:nvSpPr>
          <p:spPr>
            <a:xfrm>
              <a:off x="3275125" y="8244075"/>
              <a:ext cx="138750" cy="168500"/>
            </a:xfrm>
            <a:custGeom>
              <a:avLst/>
              <a:gdLst/>
              <a:ahLst/>
              <a:cxnLst/>
              <a:rect l="l" t="t" r="r" b="b"/>
              <a:pathLst>
                <a:path w="5550" h="6740" extrusionOk="0">
                  <a:moveTo>
                    <a:pt x="4096" y="1"/>
                  </a:moveTo>
                  <a:lnTo>
                    <a:pt x="1" y="5682"/>
                  </a:lnTo>
                  <a:lnTo>
                    <a:pt x="1454" y="6739"/>
                  </a:lnTo>
                  <a:lnTo>
                    <a:pt x="5550" y="1058"/>
                  </a:lnTo>
                  <a:lnTo>
                    <a:pt x="409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977;p64">
              <a:extLst>
                <a:ext uri="{FF2B5EF4-FFF2-40B4-BE49-F238E27FC236}">
                  <a16:creationId xmlns:a16="http://schemas.microsoft.com/office/drawing/2014/main" id="{A55FE2F6-7E55-AC88-192B-0030DA5471C2}"/>
                </a:ext>
              </a:extLst>
            </p:cNvPr>
            <p:cNvSpPr/>
            <p:nvPr/>
          </p:nvSpPr>
          <p:spPr>
            <a:xfrm>
              <a:off x="3367625" y="8293625"/>
              <a:ext cx="122225" cy="171800"/>
            </a:xfrm>
            <a:custGeom>
              <a:avLst/>
              <a:gdLst/>
              <a:ahLst/>
              <a:cxnLst/>
              <a:rect l="l" t="t" r="r" b="b"/>
              <a:pathLst>
                <a:path w="4889" h="6872" extrusionOk="0">
                  <a:moveTo>
                    <a:pt x="3303" y="1"/>
                  </a:moveTo>
                  <a:lnTo>
                    <a:pt x="0" y="6078"/>
                  </a:lnTo>
                  <a:lnTo>
                    <a:pt x="1453" y="6871"/>
                  </a:lnTo>
                  <a:lnTo>
                    <a:pt x="4889" y="793"/>
                  </a:lnTo>
                  <a:lnTo>
                    <a:pt x="33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978;p64">
              <a:extLst>
                <a:ext uri="{FF2B5EF4-FFF2-40B4-BE49-F238E27FC236}">
                  <a16:creationId xmlns:a16="http://schemas.microsoft.com/office/drawing/2014/main" id="{525D035E-3629-47FD-EC38-6052DC0D2EB7}"/>
                </a:ext>
              </a:extLst>
            </p:cNvPr>
            <p:cNvSpPr/>
            <p:nvPr/>
          </p:nvSpPr>
          <p:spPr>
            <a:xfrm>
              <a:off x="3463400" y="8333275"/>
              <a:ext cx="105725" cy="178375"/>
            </a:xfrm>
            <a:custGeom>
              <a:avLst/>
              <a:gdLst/>
              <a:ahLst/>
              <a:cxnLst/>
              <a:rect l="l" t="t" r="r" b="b"/>
              <a:pathLst>
                <a:path w="4229" h="7135" extrusionOk="0">
                  <a:moveTo>
                    <a:pt x="2511" y="0"/>
                  </a:moveTo>
                  <a:lnTo>
                    <a:pt x="1" y="6474"/>
                  </a:lnTo>
                  <a:lnTo>
                    <a:pt x="1586" y="7135"/>
                  </a:lnTo>
                  <a:lnTo>
                    <a:pt x="4229" y="661"/>
                  </a:lnTo>
                  <a:lnTo>
                    <a:pt x="25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979;p64">
              <a:extLst>
                <a:ext uri="{FF2B5EF4-FFF2-40B4-BE49-F238E27FC236}">
                  <a16:creationId xmlns:a16="http://schemas.microsoft.com/office/drawing/2014/main" id="{6579336C-370E-B2F8-3259-C5B7213802EB}"/>
                </a:ext>
              </a:extLst>
            </p:cNvPr>
            <p:cNvSpPr/>
            <p:nvPr/>
          </p:nvSpPr>
          <p:spPr>
            <a:xfrm>
              <a:off x="3565800" y="8363000"/>
              <a:ext cx="85900" cy="178375"/>
            </a:xfrm>
            <a:custGeom>
              <a:avLst/>
              <a:gdLst/>
              <a:ahLst/>
              <a:cxnLst/>
              <a:rect l="l" t="t" r="r" b="b"/>
              <a:pathLst>
                <a:path w="3436" h="7135" extrusionOk="0">
                  <a:moveTo>
                    <a:pt x="1718" y="0"/>
                  </a:moveTo>
                  <a:lnTo>
                    <a:pt x="1" y="6739"/>
                  </a:lnTo>
                  <a:lnTo>
                    <a:pt x="1718" y="7135"/>
                  </a:lnTo>
                  <a:lnTo>
                    <a:pt x="3436" y="397"/>
                  </a:lnTo>
                  <a:lnTo>
                    <a:pt x="17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980;p64">
              <a:extLst>
                <a:ext uri="{FF2B5EF4-FFF2-40B4-BE49-F238E27FC236}">
                  <a16:creationId xmlns:a16="http://schemas.microsoft.com/office/drawing/2014/main" id="{38919C1A-E48F-F0D7-8D09-D264B82BC9D3}"/>
                </a:ext>
              </a:extLst>
            </p:cNvPr>
            <p:cNvSpPr/>
            <p:nvPr/>
          </p:nvSpPr>
          <p:spPr>
            <a:xfrm>
              <a:off x="3671500" y="8382825"/>
              <a:ext cx="62775" cy="175075"/>
            </a:xfrm>
            <a:custGeom>
              <a:avLst/>
              <a:gdLst/>
              <a:ahLst/>
              <a:cxnLst/>
              <a:rect l="l" t="t" r="r" b="b"/>
              <a:pathLst>
                <a:path w="2511" h="7003" extrusionOk="0">
                  <a:moveTo>
                    <a:pt x="793" y="0"/>
                  </a:moveTo>
                  <a:lnTo>
                    <a:pt x="1" y="6870"/>
                  </a:lnTo>
                  <a:lnTo>
                    <a:pt x="1718" y="7003"/>
                  </a:lnTo>
                  <a:lnTo>
                    <a:pt x="2511" y="132"/>
                  </a:lnTo>
                  <a:lnTo>
                    <a:pt x="79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981;p64">
              <a:extLst>
                <a:ext uri="{FF2B5EF4-FFF2-40B4-BE49-F238E27FC236}">
                  <a16:creationId xmlns:a16="http://schemas.microsoft.com/office/drawing/2014/main" id="{30858E5B-79AC-A6CB-6DF9-DB61174808F2}"/>
                </a:ext>
              </a:extLst>
            </p:cNvPr>
            <p:cNvSpPr/>
            <p:nvPr/>
          </p:nvSpPr>
          <p:spPr>
            <a:xfrm>
              <a:off x="3777200" y="8389425"/>
              <a:ext cx="46275" cy="171775"/>
            </a:xfrm>
            <a:custGeom>
              <a:avLst/>
              <a:gdLst/>
              <a:ahLst/>
              <a:cxnLst/>
              <a:rect l="l" t="t" r="r" b="b"/>
              <a:pathLst>
                <a:path w="1851" h="6871" extrusionOk="0">
                  <a:moveTo>
                    <a:pt x="1" y="0"/>
                  </a:moveTo>
                  <a:lnTo>
                    <a:pt x="1" y="6871"/>
                  </a:lnTo>
                  <a:lnTo>
                    <a:pt x="1850" y="6871"/>
                  </a:lnTo>
                  <a:lnTo>
                    <a:pt x="185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982;p64">
              <a:extLst>
                <a:ext uri="{FF2B5EF4-FFF2-40B4-BE49-F238E27FC236}">
                  <a16:creationId xmlns:a16="http://schemas.microsoft.com/office/drawing/2014/main" id="{C0795E45-215A-246D-6361-FAAD8EA590EC}"/>
                </a:ext>
              </a:extLst>
            </p:cNvPr>
            <p:cNvSpPr/>
            <p:nvPr/>
          </p:nvSpPr>
          <p:spPr>
            <a:xfrm>
              <a:off x="3863075" y="8382825"/>
              <a:ext cx="66100" cy="175075"/>
            </a:xfrm>
            <a:custGeom>
              <a:avLst/>
              <a:gdLst/>
              <a:ahLst/>
              <a:cxnLst/>
              <a:rect l="l" t="t" r="r" b="b"/>
              <a:pathLst>
                <a:path w="2644" h="7003" extrusionOk="0">
                  <a:moveTo>
                    <a:pt x="1851" y="0"/>
                  </a:moveTo>
                  <a:lnTo>
                    <a:pt x="1" y="132"/>
                  </a:lnTo>
                  <a:lnTo>
                    <a:pt x="926" y="7003"/>
                  </a:lnTo>
                  <a:lnTo>
                    <a:pt x="2643" y="6870"/>
                  </a:lnTo>
                  <a:lnTo>
                    <a:pt x="185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983;p64">
              <a:extLst>
                <a:ext uri="{FF2B5EF4-FFF2-40B4-BE49-F238E27FC236}">
                  <a16:creationId xmlns:a16="http://schemas.microsoft.com/office/drawing/2014/main" id="{30AA95C8-1025-9DE0-5F53-3BBE627592E7}"/>
                </a:ext>
              </a:extLst>
            </p:cNvPr>
            <p:cNvSpPr/>
            <p:nvPr/>
          </p:nvSpPr>
          <p:spPr>
            <a:xfrm>
              <a:off x="3948975" y="8363000"/>
              <a:ext cx="85900" cy="178375"/>
            </a:xfrm>
            <a:custGeom>
              <a:avLst/>
              <a:gdLst/>
              <a:ahLst/>
              <a:cxnLst/>
              <a:rect l="l" t="t" r="r" b="b"/>
              <a:pathLst>
                <a:path w="3436" h="7135" extrusionOk="0">
                  <a:moveTo>
                    <a:pt x="1718" y="0"/>
                  </a:moveTo>
                  <a:lnTo>
                    <a:pt x="0" y="397"/>
                  </a:lnTo>
                  <a:lnTo>
                    <a:pt x="1718" y="7135"/>
                  </a:lnTo>
                  <a:lnTo>
                    <a:pt x="3435" y="6739"/>
                  </a:lnTo>
                  <a:lnTo>
                    <a:pt x="17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984;p64">
              <a:extLst>
                <a:ext uri="{FF2B5EF4-FFF2-40B4-BE49-F238E27FC236}">
                  <a16:creationId xmlns:a16="http://schemas.microsoft.com/office/drawing/2014/main" id="{BDFCD3FF-223D-5C5D-98BA-6EE5EBED6B56}"/>
                </a:ext>
              </a:extLst>
            </p:cNvPr>
            <p:cNvSpPr/>
            <p:nvPr/>
          </p:nvSpPr>
          <p:spPr>
            <a:xfrm>
              <a:off x="4031550" y="8333275"/>
              <a:ext cx="105725" cy="178375"/>
            </a:xfrm>
            <a:custGeom>
              <a:avLst/>
              <a:gdLst/>
              <a:ahLst/>
              <a:cxnLst/>
              <a:rect l="l" t="t" r="r" b="b"/>
              <a:pathLst>
                <a:path w="4229" h="7135" extrusionOk="0">
                  <a:moveTo>
                    <a:pt x="1718" y="0"/>
                  </a:moveTo>
                  <a:lnTo>
                    <a:pt x="0" y="661"/>
                  </a:lnTo>
                  <a:lnTo>
                    <a:pt x="2643" y="7135"/>
                  </a:lnTo>
                  <a:lnTo>
                    <a:pt x="4228" y="6474"/>
                  </a:lnTo>
                  <a:lnTo>
                    <a:pt x="17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985;p64">
              <a:extLst>
                <a:ext uri="{FF2B5EF4-FFF2-40B4-BE49-F238E27FC236}">
                  <a16:creationId xmlns:a16="http://schemas.microsoft.com/office/drawing/2014/main" id="{03E42509-E55B-A797-24E4-65ED5F6D1BC2}"/>
                </a:ext>
              </a:extLst>
            </p:cNvPr>
            <p:cNvSpPr/>
            <p:nvPr/>
          </p:nvSpPr>
          <p:spPr>
            <a:xfrm>
              <a:off x="4110825" y="8293625"/>
              <a:ext cx="122225" cy="171800"/>
            </a:xfrm>
            <a:custGeom>
              <a:avLst/>
              <a:gdLst/>
              <a:ahLst/>
              <a:cxnLst/>
              <a:rect l="l" t="t" r="r" b="b"/>
              <a:pathLst>
                <a:path w="4889" h="6872" extrusionOk="0">
                  <a:moveTo>
                    <a:pt x="1586" y="1"/>
                  </a:moveTo>
                  <a:lnTo>
                    <a:pt x="0" y="793"/>
                  </a:lnTo>
                  <a:lnTo>
                    <a:pt x="3435" y="6871"/>
                  </a:lnTo>
                  <a:lnTo>
                    <a:pt x="4889" y="6078"/>
                  </a:lnTo>
                  <a:lnTo>
                    <a:pt x="158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986;p64">
              <a:extLst>
                <a:ext uri="{FF2B5EF4-FFF2-40B4-BE49-F238E27FC236}">
                  <a16:creationId xmlns:a16="http://schemas.microsoft.com/office/drawing/2014/main" id="{CA3C218D-D3FF-A788-283B-553E23C98367}"/>
                </a:ext>
              </a:extLst>
            </p:cNvPr>
            <p:cNvSpPr/>
            <p:nvPr/>
          </p:nvSpPr>
          <p:spPr>
            <a:xfrm>
              <a:off x="4186800" y="8244075"/>
              <a:ext cx="135450" cy="168500"/>
            </a:xfrm>
            <a:custGeom>
              <a:avLst/>
              <a:gdLst/>
              <a:ahLst/>
              <a:cxnLst/>
              <a:rect l="l" t="t" r="r" b="b"/>
              <a:pathLst>
                <a:path w="5418" h="6740" extrusionOk="0">
                  <a:moveTo>
                    <a:pt x="1453" y="1"/>
                  </a:moveTo>
                  <a:lnTo>
                    <a:pt x="0" y="1058"/>
                  </a:lnTo>
                  <a:lnTo>
                    <a:pt x="4096" y="6739"/>
                  </a:lnTo>
                  <a:lnTo>
                    <a:pt x="5417" y="5682"/>
                  </a:lnTo>
                  <a:lnTo>
                    <a:pt x="14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987;p64">
              <a:extLst>
                <a:ext uri="{FF2B5EF4-FFF2-40B4-BE49-F238E27FC236}">
                  <a16:creationId xmlns:a16="http://schemas.microsoft.com/office/drawing/2014/main" id="{6F7F15E7-857A-D502-019F-D3BA84B343AB}"/>
                </a:ext>
              </a:extLst>
            </p:cNvPr>
            <p:cNvSpPr/>
            <p:nvPr/>
          </p:nvSpPr>
          <p:spPr>
            <a:xfrm>
              <a:off x="4252850" y="8187925"/>
              <a:ext cx="151975" cy="155275"/>
            </a:xfrm>
            <a:custGeom>
              <a:avLst/>
              <a:gdLst/>
              <a:ahLst/>
              <a:cxnLst/>
              <a:rect l="l" t="t" r="r" b="b"/>
              <a:pathLst>
                <a:path w="6079" h="6211" extrusionOk="0">
                  <a:moveTo>
                    <a:pt x="1322" y="1"/>
                  </a:moveTo>
                  <a:lnTo>
                    <a:pt x="1" y="1190"/>
                  </a:lnTo>
                  <a:lnTo>
                    <a:pt x="4757" y="6211"/>
                  </a:lnTo>
                  <a:lnTo>
                    <a:pt x="6078" y="5021"/>
                  </a:lnTo>
                  <a:lnTo>
                    <a:pt x="132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988;p64">
              <a:extLst>
                <a:ext uri="{FF2B5EF4-FFF2-40B4-BE49-F238E27FC236}">
                  <a16:creationId xmlns:a16="http://schemas.microsoft.com/office/drawing/2014/main" id="{ABCD374C-2A29-F6E9-81D1-C387621BF876}"/>
                </a:ext>
              </a:extLst>
            </p:cNvPr>
            <p:cNvSpPr/>
            <p:nvPr/>
          </p:nvSpPr>
          <p:spPr>
            <a:xfrm>
              <a:off x="4315600" y="8125175"/>
              <a:ext cx="161875" cy="142050"/>
            </a:xfrm>
            <a:custGeom>
              <a:avLst/>
              <a:gdLst/>
              <a:ahLst/>
              <a:cxnLst/>
              <a:rect l="l" t="t" r="r" b="b"/>
              <a:pathLst>
                <a:path w="6475" h="5682" extrusionOk="0">
                  <a:moveTo>
                    <a:pt x="1058" y="0"/>
                  </a:moveTo>
                  <a:lnTo>
                    <a:pt x="1" y="1322"/>
                  </a:lnTo>
                  <a:lnTo>
                    <a:pt x="5286" y="5682"/>
                  </a:lnTo>
                  <a:lnTo>
                    <a:pt x="6475" y="4360"/>
                  </a:lnTo>
                  <a:lnTo>
                    <a:pt x="105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989;p64">
              <a:extLst>
                <a:ext uri="{FF2B5EF4-FFF2-40B4-BE49-F238E27FC236}">
                  <a16:creationId xmlns:a16="http://schemas.microsoft.com/office/drawing/2014/main" id="{BB67501A-1088-387C-0887-52752C8529E1}"/>
                </a:ext>
              </a:extLst>
            </p:cNvPr>
            <p:cNvSpPr/>
            <p:nvPr/>
          </p:nvSpPr>
          <p:spPr>
            <a:xfrm>
              <a:off x="4368450" y="8052500"/>
              <a:ext cx="168500" cy="128850"/>
            </a:xfrm>
            <a:custGeom>
              <a:avLst/>
              <a:gdLst/>
              <a:ahLst/>
              <a:cxnLst/>
              <a:rect l="l" t="t" r="r" b="b"/>
              <a:pathLst>
                <a:path w="6740" h="5154" extrusionOk="0">
                  <a:moveTo>
                    <a:pt x="926" y="1"/>
                  </a:moveTo>
                  <a:lnTo>
                    <a:pt x="1" y="1454"/>
                  </a:lnTo>
                  <a:lnTo>
                    <a:pt x="5814" y="5153"/>
                  </a:lnTo>
                  <a:lnTo>
                    <a:pt x="6739" y="3700"/>
                  </a:lnTo>
                  <a:lnTo>
                    <a:pt x="92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990;p64">
              <a:extLst>
                <a:ext uri="{FF2B5EF4-FFF2-40B4-BE49-F238E27FC236}">
                  <a16:creationId xmlns:a16="http://schemas.microsoft.com/office/drawing/2014/main" id="{1F17C160-86CD-7399-76F5-8716BC6A04ED}"/>
                </a:ext>
              </a:extLst>
            </p:cNvPr>
            <p:cNvSpPr/>
            <p:nvPr/>
          </p:nvSpPr>
          <p:spPr>
            <a:xfrm>
              <a:off x="4411400" y="7976525"/>
              <a:ext cx="175100" cy="112325"/>
            </a:xfrm>
            <a:custGeom>
              <a:avLst/>
              <a:gdLst/>
              <a:ahLst/>
              <a:cxnLst/>
              <a:rect l="l" t="t" r="r" b="b"/>
              <a:pathLst>
                <a:path w="7004" h="4493" extrusionOk="0">
                  <a:moveTo>
                    <a:pt x="793" y="1"/>
                  </a:moveTo>
                  <a:lnTo>
                    <a:pt x="0" y="1586"/>
                  </a:lnTo>
                  <a:lnTo>
                    <a:pt x="6342" y="4493"/>
                  </a:lnTo>
                  <a:lnTo>
                    <a:pt x="7003" y="2907"/>
                  </a:lnTo>
                  <a:lnTo>
                    <a:pt x="79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991;p64">
              <a:extLst>
                <a:ext uri="{FF2B5EF4-FFF2-40B4-BE49-F238E27FC236}">
                  <a16:creationId xmlns:a16="http://schemas.microsoft.com/office/drawing/2014/main" id="{C67042ED-1F30-3739-2BE3-0E276C657DC0}"/>
                </a:ext>
              </a:extLst>
            </p:cNvPr>
            <p:cNvSpPr/>
            <p:nvPr/>
          </p:nvSpPr>
          <p:spPr>
            <a:xfrm>
              <a:off x="4447725" y="7893950"/>
              <a:ext cx="178400" cy="95825"/>
            </a:xfrm>
            <a:custGeom>
              <a:avLst/>
              <a:gdLst/>
              <a:ahLst/>
              <a:cxnLst/>
              <a:rect l="l" t="t" r="r" b="b"/>
              <a:pathLst>
                <a:path w="7136" h="3833" extrusionOk="0">
                  <a:moveTo>
                    <a:pt x="529" y="1"/>
                  </a:moveTo>
                  <a:lnTo>
                    <a:pt x="1" y="1718"/>
                  </a:lnTo>
                  <a:lnTo>
                    <a:pt x="6475" y="3832"/>
                  </a:lnTo>
                  <a:lnTo>
                    <a:pt x="7136" y="2115"/>
                  </a:lnTo>
                  <a:lnTo>
                    <a:pt x="52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992;p64">
              <a:extLst>
                <a:ext uri="{FF2B5EF4-FFF2-40B4-BE49-F238E27FC236}">
                  <a16:creationId xmlns:a16="http://schemas.microsoft.com/office/drawing/2014/main" id="{DA765E70-38D0-73DB-60C1-DDD156B9442B}"/>
                </a:ext>
              </a:extLst>
            </p:cNvPr>
            <p:cNvSpPr/>
            <p:nvPr/>
          </p:nvSpPr>
          <p:spPr>
            <a:xfrm>
              <a:off x="4470850" y="7811375"/>
              <a:ext cx="178400" cy="72700"/>
            </a:xfrm>
            <a:custGeom>
              <a:avLst/>
              <a:gdLst/>
              <a:ahLst/>
              <a:cxnLst/>
              <a:rect l="l" t="t" r="r" b="b"/>
              <a:pathLst>
                <a:path w="7136" h="2908" extrusionOk="0">
                  <a:moveTo>
                    <a:pt x="265" y="0"/>
                  </a:moveTo>
                  <a:lnTo>
                    <a:pt x="1" y="1718"/>
                  </a:lnTo>
                  <a:lnTo>
                    <a:pt x="6739" y="2907"/>
                  </a:lnTo>
                  <a:lnTo>
                    <a:pt x="7135" y="1190"/>
                  </a:lnTo>
                  <a:lnTo>
                    <a:pt x="2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993;p64">
              <a:extLst>
                <a:ext uri="{FF2B5EF4-FFF2-40B4-BE49-F238E27FC236}">
                  <a16:creationId xmlns:a16="http://schemas.microsoft.com/office/drawing/2014/main" id="{E89D5429-F11E-4F27-C9E0-5FADF0DE7F9E}"/>
                </a:ext>
              </a:extLst>
            </p:cNvPr>
            <p:cNvSpPr/>
            <p:nvPr/>
          </p:nvSpPr>
          <p:spPr>
            <a:xfrm>
              <a:off x="4484075" y="7725500"/>
              <a:ext cx="175075" cy="52875"/>
            </a:xfrm>
            <a:custGeom>
              <a:avLst/>
              <a:gdLst/>
              <a:ahLst/>
              <a:cxnLst/>
              <a:rect l="l" t="t" r="r" b="b"/>
              <a:pathLst>
                <a:path w="7003" h="2115" extrusionOk="0">
                  <a:moveTo>
                    <a:pt x="132" y="0"/>
                  </a:moveTo>
                  <a:lnTo>
                    <a:pt x="0" y="1718"/>
                  </a:lnTo>
                  <a:lnTo>
                    <a:pt x="6871" y="2114"/>
                  </a:lnTo>
                  <a:lnTo>
                    <a:pt x="7003" y="397"/>
                  </a:lnTo>
                  <a:lnTo>
                    <a:pt x="13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994;p64">
              <a:extLst>
                <a:ext uri="{FF2B5EF4-FFF2-40B4-BE49-F238E27FC236}">
                  <a16:creationId xmlns:a16="http://schemas.microsoft.com/office/drawing/2014/main" id="{BC1BB5B7-D9B1-38FC-6F6A-BD1EC1B76E15}"/>
                </a:ext>
              </a:extLst>
            </p:cNvPr>
            <p:cNvSpPr/>
            <p:nvPr/>
          </p:nvSpPr>
          <p:spPr>
            <a:xfrm>
              <a:off x="4484075" y="7626400"/>
              <a:ext cx="175075" cy="56175"/>
            </a:xfrm>
            <a:custGeom>
              <a:avLst/>
              <a:gdLst/>
              <a:ahLst/>
              <a:cxnLst/>
              <a:rect l="l" t="t" r="r" b="b"/>
              <a:pathLst>
                <a:path w="7003" h="2247" extrusionOk="0">
                  <a:moveTo>
                    <a:pt x="6871" y="0"/>
                  </a:moveTo>
                  <a:lnTo>
                    <a:pt x="0" y="397"/>
                  </a:lnTo>
                  <a:lnTo>
                    <a:pt x="132" y="2247"/>
                  </a:lnTo>
                  <a:lnTo>
                    <a:pt x="7003" y="1718"/>
                  </a:lnTo>
                  <a:lnTo>
                    <a:pt x="687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995;p64">
              <a:extLst>
                <a:ext uri="{FF2B5EF4-FFF2-40B4-BE49-F238E27FC236}">
                  <a16:creationId xmlns:a16="http://schemas.microsoft.com/office/drawing/2014/main" id="{9C8A6D56-480A-8836-6CEE-1F3B251168C4}"/>
                </a:ext>
              </a:extLst>
            </p:cNvPr>
            <p:cNvSpPr/>
            <p:nvPr/>
          </p:nvSpPr>
          <p:spPr>
            <a:xfrm>
              <a:off x="4470850" y="7520700"/>
              <a:ext cx="178400" cy="76000"/>
            </a:xfrm>
            <a:custGeom>
              <a:avLst/>
              <a:gdLst/>
              <a:ahLst/>
              <a:cxnLst/>
              <a:rect l="l" t="t" r="r" b="b"/>
              <a:pathLst>
                <a:path w="7136" h="3040" extrusionOk="0">
                  <a:moveTo>
                    <a:pt x="6739" y="0"/>
                  </a:moveTo>
                  <a:lnTo>
                    <a:pt x="1" y="1322"/>
                  </a:lnTo>
                  <a:lnTo>
                    <a:pt x="265" y="3039"/>
                  </a:lnTo>
                  <a:lnTo>
                    <a:pt x="7135" y="1718"/>
                  </a:lnTo>
                  <a:lnTo>
                    <a:pt x="673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996;p64">
              <a:extLst>
                <a:ext uri="{FF2B5EF4-FFF2-40B4-BE49-F238E27FC236}">
                  <a16:creationId xmlns:a16="http://schemas.microsoft.com/office/drawing/2014/main" id="{E4D63E86-5800-34EC-09C6-96DDBADD4B45}"/>
                </a:ext>
              </a:extLst>
            </p:cNvPr>
            <p:cNvSpPr/>
            <p:nvPr/>
          </p:nvSpPr>
          <p:spPr>
            <a:xfrm>
              <a:off x="4447725" y="7415000"/>
              <a:ext cx="178400" cy="95825"/>
            </a:xfrm>
            <a:custGeom>
              <a:avLst/>
              <a:gdLst/>
              <a:ahLst/>
              <a:cxnLst/>
              <a:rect l="l" t="t" r="r" b="b"/>
              <a:pathLst>
                <a:path w="7136" h="3833" extrusionOk="0">
                  <a:moveTo>
                    <a:pt x="6475" y="0"/>
                  </a:moveTo>
                  <a:lnTo>
                    <a:pt x="1" y="2247"/>
                  </a:lnTo>
                  <a:lnTo>
                    <a:pt x="529" y="3832"/>
                  </a:lnTo>
                  <a:lnTo>
                    <a:pt x="7136" y="1718"/>
                  </a:lnTo>
                  <a:lnTo>
                    <a:pt x="647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997;p64">
              <a:extLst>
                <a:ext uri="{FF2B5EF4-FFF2-40B4-BE49-F238E27FC236}">
                  <a16:creationId xmlns:a16="http://schemas.microsoft.com/office/drawing/2014/main" id="{27959987-5EB0-9EDC-20B3-8234E989A4DF}"/>
                </a:ext>
              </a:extLst>
            </p:cNvPr>
            <p:cNvSpPr/>
            <p:nvPr/>
          </p:nvSpPr>
          <p:spPr>
            <a:xfrm>
              <a:off x="4411400" y="7315900"/>
              <a:ext cx="175100" cy="115650"/>
            </a:xfrm>
            <a:custGeom>
              <a:avLst/>
              <a:gdLst/>
              <a:ahLst/>
              <a:cxnLst/>
              <a:rect l="l" t="t" r="r" b="b"/>
              <a:pathLst>
                <a:path w="7004" h="4626" extrusionOk="0">
                  <a:moveTo>
                    <a:pt x="6342" y="1"/>
                  </a:moveTo>
                  <a:lnTo>
                    <a:pt x="0" y="3040"/>
                  </a:lnTo>
                  <a:lnTo>
                    <a:pt x="793" y="4625"/>
                  </a:lnTo>
                  <a:lnTo>
                    <a:pt x="7003" y="1586"/>
                  </a:lnTo>
                  <a:lnTo>
                    <a:pt x="634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998;p64">
              <a:extLst>
                <a:ext uri="{FF2B5EF4-FFF2-40B4-BE49-F238E27FC236}">
                  <a16:creationId xmlns:a16="http://schemas.microsoft.com/office/drawing/2014/main" id="{385AA00A-80CD-EF35-F80F-8FA2DAF1D089}"/>
                </a:ext>
              </a:extLst>
            </p:cNvPr>
            <p:cNvSpPr/>
            <p:nvPr/>
          </p:nvSpPr>
          <p:spPr>
            <a:xfrm>
              <a:off x="4368450" y="7223425"/>
              <a:ext cx="168500" cy="128850"/>
            </a:xfrm>
            <a:custGeom>
              <a:avLst/>
              <a:gdLst/>
              <a:ahLst/>
              <a:cxnLst/>
              <a:rect l="l" t="t" r="r" b="b"/>
              <a:pathLst>
                <a:path w="6740" h="5154" extrusionOk="0">
                  <a:moveTo>
                    <a:pt x="5814" y="0"/>
                  </a:moveTo>
                  <a:lnTo>
                    <a:pt x="1" y="3700"/>
                  </a:lnTo>
                  <a:lnTo>
                    <a:pt x="926" y="5153"/>
                  </a:lnTo>
                  <a:lnTo>
                    <a:pt x="6739" y="1454"/>
                  </a:lnTo>
                  <a:lnTo>
                    <a:pt x="581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999;p64">
              <a:extLst>
                <a:ext uri="{FF2B5EF4-FFF2-40B4-BE49-F238E27FC236}">
                  <a16:creationId xmlns:a16="http://schemas.microsoft.com/office/drawing/2014/main" id="{EAEF955F-953C-7A82-0419-D9B38504E3CF}"/>
                </a:ext>
              </a:extLst>
            </p:cNvPr>
            <p:cNvSpPr/>
            <p:nvPr/>
          </p:nvSpPr>
          <p:spPr>
            <a:xfrm>
              <a:off x="4315600" y="7137525"/>
              <a:ext cx="161875" cy="145375"/>
            </a:xfrm>
            <a:custGeom>
              <a:avLst/>
              <a:gdLst/>
              <a:ahLst/>
              <a:cxnLst/>
              <a:rect l="l" t="t" r="r" b="b"/>
              <a:pathLst>
                <a:path w="6475" h="5815" extrusionOk="0">
                  <a:moveTo>
                    <a:pt x="5286" y="1"/>
                  </a:moveTo>
                  <a:lnTo>
                    <a:pt x="1" y="4361"/>
                  </a:lnTo>
                  <a:lnTo>
                    <a:pt x="1058" y="5814"/>
                  </a:lnTo>
                  <a:lnTo>
                    <a:pt x="6475" y="1322"/>
                  </a:lnTo>
                  <a:lnTo>
                    <a:pt x="528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2000;p64">
              <a:extLst>
                <a:ext uri="{FF2B5EF4-FFF2-40B4-BE49-F238E27FC236}">
                  <a16:creationId xmlns:a16="http://schemas.microsoft.com/office/drawing/2014/main" id="{65247ECC-7D8F-E22D-AB3C-83289AAAA7E7}"/>
                </a:ext>
              </a:extLst>
            </p:cNvPr>
            <p:cNvSpPr/>
            <p:nvPr/>
          </p:nvSpPr>
          <p:spPr>
            <a:xfrm>
              <a:off x="4252850" y="7061575"/>
              <a:ext cx="151975" cy="155250"/>
            </a:xfrm>
            <a:custGeom>
              <a:avLst/>
              <a:gdLst/>
              <a:ahLst/>
              <a:cxnLst/>
              <a:rect l="l" t="t" r="r" b="b"/>
              <a:pathLst>
                <a:path w="6079" h="6210" extrusionOk="0">
                  <a:moveTo>
                    <a:pt x="4757" y="0"/>
                  </a:moveTo>
                  <a:lnTo>
                    <a:pt x="1" y="5021"/>
                  </a:lnTo>
                  <a:lnTo>
                    <a:pt x="1322" y="6210"/>
                  </a:lnTo>
                  <a:lnTo>
                    <a:pt x="6078" y="1189"/>
                  </a:lnTo>
                  <a:lnTo>
                    <a:pt x="47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2001;p64">
              <a:extLst>
                <a:ext uri="{FF2B5EF4-FFF2-40B4-BE49-F238E27FC236}">
                  <a16:creationId xmlns:a16="http://schemas.microsoft.com/office/drawing/2014/main" id="{8CACA7CC-4998-07A4-848F-B1581B24634B}"/>
                </a:ext>
              </a:extLst>
            </p:cNvPr>
            <p:cNvSpPr/>
            <p:nvPr/>
          </p:nvSpPr>
          <p:spPr>
            <a:xfrm>
              <a:off x="4186800" y="6995500"/>
              <a:ext cx="135450" cy="165175"/>
            </a:xfrm>
            <a:custGeom>
              <a:avLst/>
              <a:gdLst/>
              <a:ahLst/>
              <a:cxnLst/>
              <a:rect l="l" t="t" r="r" b="b"/>
              <a:pathLst>
                <a:path w="5418" h="6607" extrusionOk="0">
                  <a:moveTo>
                    <a:pt x="4096" y="1"/>
                  </a:moveTo>
                  <a:lnTo>
                    <a:pt x="0" y="5550"/>
                  </a:lnTo>
                  <a:lnTo>
                    <a:pt x="1453" y="6607"/>
                  </a:lnTo>
                  <a:lnTo>
                    <a:pt x="5417" y="925"/>
                  </a:lnTo>
                  <a:lnTo>
                    <a:pt x="409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2002;p64">
              <a:extLst>
                <a:ext uri="{FF2B5EF4-FFF2-40B4-BE49-F238E27FC236}">
                  <a16:creationId xmlns:a16="http://schemas.microsoft.com/office/drawing/2014/main" id="{5EF34F1D-4700-F560-B339-6E0E1F290BFF}"/>
                </a:ext>
              </a:extLst>
            </p:cNvPr>
            <p:cNvSpPr/>
            <p:nvPr/>
          </p:nvSpPr>
          <p:spPr>
            <a:xfrm>
              <a:off x="4110825" y="6939350"/>
              <a:ext cx="122225" cy="171775"/>
            </a:xfrm>
            <a:custGeom>
              <a:avLst/>
              <a:gdLst/>
              <a:ahLst/>
              <a:cxnLst/>
              <a:rect l="l" t="t" r="r" b="b"/>
              <a:pathLst>
                <a:path w="4889" h="6871" extrusionOk="0">
                  <a:moveTo>
                    <a:pt x="3435" y="0"/>
                  </a:moveTo>
                  <a:lnTo>
                    <a:pt x="0" y="6078"/>
                  </a:lnTo>
                  <a:lnTo>
                    <a:pt x="1586" y="6871"/>
                  </a:lnTo>
                  <a:lnTo>
                    <a:pt x="4889" y="793"/>
                  </a:lnTo>
                  <a:lnTo>
                    <a:pt x="343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2003;p64">
              <a:extLst>
                <a:ext uri="{FF2B5EF4-FFF2-40B4-BE49-F238E27FC236}">
                  <a16:creationId xmlns:a16="http://schemas.microsoft.com/office/drawing/2014/main" id="{54B85083-3F96-0B20-CC7B-1311184FCF73}"/>
                </a:ext>
              </a:extLst>
            </p:cNvPr>
            <p:cNvSpPr/>
            <p:nvPr/>
          </p:nvSpPr>
          <p:spPr>
            <a:xfrm>
              <a:off x="4031550" y="6896400"/>
              <a:ext cx="105725" cy="175100"/>
            </a:xfrm>
            <a:custGeom>
              <a:avLst/>
              <a:gdLst/>
              <a:ahLst/>
              <a:cxnLst/>
              <a:rect l="l" t="t" r="r" b="b"/>
              <a:pathLst>
                <a:path w="4229" h="7004" extrusionOk="0">
                  <a:moveTo>
                    <a:pt x="2643" y="1"/>
                  </a:moveTo>
                  <a:lnTo>
                    <a:pt x="0" y="6343"/>
                  </a:lnTo>
                  <a:lnTo>
                    <a:pt x="1718" y="7003"/>
                  </a:lnTo>
                  <a:lnTo>
                    <a:pt x="4228" y="529"/>
                  </a:lnTo>
                  <a:lnTo>
                    <a:pt x="264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2004;p64">
              <a:extLst>
                <a:ext uri="{FF2B5EF4-FFF2-40B4-BE49-F238E27FC236}">
                  <a16:creationId xmlns:a16="http://schemas.microsoft.com/office/drawing/2014/main" id="{1CE45703-F83E-90C6-A684-4F7B92098AFB}"/>
                </a:ext>
              </a:extLst>
            </p:cNvPr>
            <p:cNvSpPr/>
            <p:nvPr/>
          </p:nvSpPr>
          <p:spPr>
            <a:xfrm>
              <a:off x="3948975" y="6863375"/>
              <a:ext cx="85900" cy="178400"/>
            </a:xfrm>
            <a:custGeom>
              <a:avLst/>
              <a:gdLst/>
              <a:ahLst/>
              <a:cxnLst/>
              <a:rect l="l" t="t" r="r" b="b"/>
              <a:pathLst>
                <a:path w="3436" h="7136" extrusionOk="0">
                  <a:moveTo>
                    <a:pt x="1718" y="1"/>
                  </a:moveTo>
                  <a:lnTo>
                    <a:pt x="0" y="6739"/>
                  </a:lnTo>
                  <a:lnTo>
                    <a:pt x="1718" y="7135"/>
                  </a:lnTo>
                  <a:lnTo>
                    <a:pt x="3435" y="529"/>
                  </a:lnTo>
                  <a:lnTo>
                    <a:pt x="171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2005;p64">
              <a:extLst>
                <a:ext uri="{FF2B5EF4-FFF2-40B4-BE49-F238E27FC236}">
                  <a16:creationId xmlns:a16="http://schemas.microsoft.com/office/drawing/2014/main" id="{E2000E98-5807-68C1-0695-AEE2D5CA9729}"/>
                </a:ext>
              </a:extLst>
            </p:cNvPr>
            <p:cNvSpPr/>
            <p:nvPr/>
          </p:nvSpPr>
          <p:spPr>
            <a:xfrm>
              <a:off x="3863075" y="6846850"/>
              <a:ext cx="66100" cy="178400"/>
            </a:xfrm>
            <a:custGeom>
              <a:avLst/>
              <a:gdLst/>
              <a:ahLst/>
              <a:cxnLst/>
              <a:rect l="l" t="t" r="r" b="b"/>
              <a:pathLst>
                <a:path w="2644" h="7136" extrusionOk="0">
                  <a:moveTo>
                    <a:pt x="926" y="1"/>
                  </a:moveTo>
                  <a:lnTo>
                    <a:pt x="1" y="6871"/>
                  </a:lnTo>
                  <a:lnTo>
                    <a:pt x="1851" y="7136"/>
                  </a:lnTo>
                  <a:lnTo>
                    <a:pt x="2643" y="265"/>
                  </a:lnTo>
                  <a:lnTo>
                    <a:pt x="92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2006;p64">
              <a:extLst>
                <a:ext uri="{FF2B5EF4-FFF2-40B4-BE49-F238E27FC236}">
                  <a16:creationId xmlns:a16="http://schemas.microsoft.com/office/drawing/2014/main" id="{6AE708C6-7FAB-39AD-333C-7BCFD11E1D8A}"/>
                </a:ext>
              </a:extLst>
            </p:cNvPr>
            <p:cNvSpPr/>
            <p:nvPr/>
          </p:nvSpPr>
          <p:spPr>
            <a:xfrm>
              <a:off x="2535225" y="6414150"/>
              <a:ext cx="2559950" cy="2550025"/>
            </a:xfrm>
            <a:custGeom>
              <a:avLst/>
              <a:gdLst/>
              <a:ahLst/>
              <a:cxnLst/>
              <a:rect l="l" t="t" r="r" b="b"/>
              <a:pathLst>
                <a:path w="102398" h="102001" extrusionOk="0">
                  <a:moveTo>
                    <a:pt x="11760" y="1"/>
                  </a:moveTo>
                  <a:lnTo>
                    <a:pt x="11760" y="397"/>
                  </a:lnTo>
                  <a:lnTo>
                    <a:pt x="29729" y="397"/>
                  </a:lnTo>
                  <a:lnTo>
                    <a:pt x="29729" y="1"/>
                  </a:lnTo>
                  <a:close/>
                  <a:moveTo>
                    <a:pt x="47698" y="1"/>
                  </a:moveTo>
                  <a:lnTo>
                    <a:pt x="47698" y="397"/>
                  </a:lnTo>
                  <a:lnTo>
                    <a:pt x="65535" y="397"/>
                  </a:lnTo>
                  <a:lnTo>
                    <a:pt x="65535" y="1"/>
                  </a:lnTo>
                  <a:close/>
                  <a:moveTo>
                    <a:pt x="83503" y="1"/>
                  </a:moveTo>
                  <a:lnTo>
                    <a:pt x="83503" y="397"/>
                  </a:lnTo>
                  <a:lnTo>
                    <a:pt x="101472" y="397"/>
                  </a:lnTo>
                  <a:lnTo>
                    <a:pt x="101472" y="1"/>
                  </a:lnTo>
                  <a:close/>
                  <a:moveTo>
                    <a:pt x="1" y="6475"/>
                  </a:moveTo>
                  <a:lnTo>
                    <a:pt x="1" y="24444"/>
                  </a:lnTo>
                  <a:lnTo>
                    <a:pt x="265" y="24444"/>
                  </a:lnTo>
                  <a:lnTo>
                    <a:pt x="265" y="6475"/>
                  </a:lnTo>
                  <a:close/>
                  <a:moveTo>
                    <a:pt x="102001" y="17309"/>
                  </a:moveTo>
                  <a:lnTo>
                    <a:pt x="102001" y="35278"/>
                  </a:lnTo>
                  <a:lnTo>
                    <a:pt x="102397" y="35278"/>
                  </a:lnTo>
                  <a:lnTo>
                    <a:pt x="102397" y="17309"/>
                  </a:lnTo>
                  <a:close/>
                  <a:moveTo>
                    <a:pt x="1" y="42413"/>
                  </a:moveTo>
                  <a:lnTo>
                    <a:pt x="1" y="60382"/>
                  </a:lnTo>
                  <a:lnTo>
                    <a:pt x="265" y="60382"/>
                  </a:lnTo>
                  <a:lnTo>
                    <a:pt x="265" y="42413"/>
                  </a:lnTo>
                  <a:close/>
                  <a:moveTo>
                    <a:pt x="102001" y="53247"/>
                  </a:moveTo>
                  <a:lnTo>
                    <a:pt x="102001" y="71216"/>
                  </a:lnTo>
                  <a:lnTo>
                    <a:pt x="102397" y="71216"/>
                  </a:lnTo>
                  <a:lnTo>
                    <a:pt x="102397" y="53247"/>
                  </a:lnTo>
                  <a:close/>
                  <a:moveTo>
                    <a:pt x="1" y="78219"/>
                  </a:moveTo>
                  <a:lnTo>
                    <a:pt x="1" y="96187"/>
                  </a:lnTo>
                  <a:lnTo>
                    <a:pt x="265" y="96187"/>
                  </a:lnTo>
                  <a:lnTo>
                    <a:pt x="265" y="78219"/>
                  </a:lnTo>
                  <a:close/>
                  <a:moveTo>
                    <a:pt x="12553" y="101605"/>
                  </a:moveTo>
                  <a:lnTo>
                    <a:pt x="12553" y="102001"/>
                  </a:lnTo>
                  <a:lnTo>
                    <a:pt x="30521" y="102001"/>
                  </a:lnTo>
                  <a:lnTo>
                    <a:pt x="30521" y="101605"/>
                  </a:lnTo>
                  <a:close/>
                  <a:moveTo>
                    <a:pt x="48358" y="101605"/>
                  </a:moveTo>
                  <a:lnTo>
                    <a:pt x="48358" y="102001"/>
                  </a:lnTo>
                  <a:lnTo>
                    <a:pt x="66327" y="102001"/>
                  </a:lnTo>
                  <a:lnTo>
                    <a:pt x="66327" y="101605"/>
                  </a:lnTo>
                  <a:close/>
                  <a:moveTo>
                    <a:pt x="102001" y="89185"/>
                  </a:moveTo>
                  <a:lnTo>
                    <a:pt x="102001" y="101605"/>
                  </a:lnTo>
                  <a:lnTo>
                    <a:pt x="84296" y="101605"/>
                  </a:lnTo>
                  <a:lnTo>
                    <a:pt x="84296" y="102001"/>
                  </a:lnTo>
                  <a:lnTo>
                    <a:pt x="102397" y="102001"/>
                  </a:lnTo>
                  <a:lnTo>
                    <a:pt x="102397" y="8918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2007;p64">
              <a:extLst>
                <a:ext uri="{FF2B5EF4-FFF2-40B4-BE49-F238E27FC236}">
                  <a16:creationId xmlns:a16="http://schemas.microsoft.com/office/drawing/2014/main" id="{8BE8F769-9275-4F02-85B2-BDDB0D26B560}"/>
                </a:ext>
              </a:extLst>
            </p:cNvPr>
            <p:cNvSpPr/>
            <p:nvPr/>
          </p:nvSpPr>
          <p:spPr>
            <a:xfrm>
              <a:off x="3793725" y="5885650"/>
              <a:ext cx="9925" cy="660650"/>
            </a:xfrm>
            <a:custGeom>
              <a:avLst/>
              <a:gdLst/>
              <a:ahLst/>
              <a:cxnLst/>
              <a:rect l="l" t="t" r="r" b="b"/>
              <a:pathLst>
                <a:path w="397" h="26426" extrusionOk="0">
                  <a:moveTo>
                    <a:pt x="0" y="1"/>
                  </a:moveTo>
                  <a:lnTo>
                    <a:pt x="0" y="26426"/>
                  </a:lnTo>
                  <a:lnTo>
                    <a:pt x="397" y="26426"/>
                  </a:lnTo>
                  <a:lnTo>
                    <a:pt x="39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2008;p64">
              <a:extLst>
                <a:ext uri="{FF2B5EF4-FFF2-40B4-BE49-F238E27FC236}">
                  <a16:creationId xmlns:a16="http://schemas.microsoft.com/office/drawing/2014/main" id="{0831C0E1-6DD6-F918-9DE8-3EDD464B9544}"/>
                </a:ext>
              </a:extLst>
            </p:cNvPr>
            <p:cNvSpPr/>
            <p:nvPr/>
          </p:nvSpPr>
          <p:spPr>
            <a:xfrm>
              <a:off x="3793725" y="8633850"/>
              <a:ext cx="9925" cy="660650"/>
            </a:xfrm>
            <a:custGeom>
              <a:avLst/>
              <a:gdLst/>
              <a:ahLst/>
              <a:cxnLst/>
              <a:rect l="l" t="t" r="r" b="b"/>
              <a:pathLst>
                <a:path w="397" h="26426" extrusionOk="0">
                  <a:moveTo>
                    <a:pt x="0" y="0"/>
                  </a:moveTo>
                  <a:lnTo>
                    <a:pt x="0" y="26425"/>
                  </a:lnTo>
                  <a:lnTo>
                    <a:pt x="397" y="26425"/>
                  </a:lnTo>
                  <a:lnTo>
                    <a:pt x="39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2009;p64">
              <a:extLst>
                <a:ext uri="{FF2B5EF4-FFF2-40B4-BE49-F238E27FC236}">
                  <a16:creationId xmlns:a16="http://schemas.microsoft.com/office/drawing/2014/main" id="{22621CB8-3911-C6D6-51DB-59C213209D4B}"/>
                </a:ext>
              </a:extLst>
            </p:cNvPr>
            <p:cNvSpPr/>
            <p:nvPr/>
          </p:nvSpPr>
          <p:spPr>
            <a:xfrm>
              <a:off x="4956425" y="7685850"/>
              <a:ext cx="660625" cy="9950"/>
            </a:xfrm>
            <a:custGeom>
              <a:avLst/>
              <a:gdLst/>
              <a:ahLst/>
              <a:cxnLst/>
              <a:rect l="l" t="t" r="r" b="b"/>
              <a:pathLst>
                <a:path w="26425" h="398" extrusionOk="0">
                  <a:moveTo>
                    <a:pt x="0" y="1"/>
                  </a:moveTo>
                  <a:lnTo>
                    <a:pt x="0" y="397"/>
                  </a:lnTo>
                  <a:lnTo>
                    <a:pt x="26425" y="397"/>
                  </a:lnTo>
                  <a:lnTo>
                    <a:pt x="2642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2010;p64">
              <a:extLst>
                <a:ext uri="{FF2B5EF4-FFF2-40B4-BE49-F238E27FC236}">
                  <a16:creationId xmlns:a16="http://schemas.microsoft.com/office/drawing/2014/main" id="{C535F6D3-3018-0923-C77B-C4A0D57B8211}"/>
                </a:ext>
              </a:extLst>
            </p:cNvPr>
            <p:cNvSpPr/>
            <p:nvPr/>
          </p:nvSpPr>
          <p:spPr>
            <a:xfrm>
              <a:off x="1986925" y="7685850"/>
              <a:ext cx="660625" cy="9950"/>
            </a:xfrm>
            <a:custGeom>
              <a:avLst/>
              <a:gdLst/>
              <a:ahLst/>
              <a:cxnLst/>
              <a:rect l="l" t="t" r="r" b="b"/>
              <a:pathLst>
                <a:path w="26425" h="398" extrusionOk="0">
                  <a:moveTo>
                    <a:pt x="0" y="1"/>
                  </a:moveTo>
                  <a:lnTo>
                    <a:pt x="0" y="397"/>
                  </a:lnTo>
                  <a:lnTo>
                    <a:pt x="26425" y="397"/>
                  </a:lnTo>
                  <a:lnTo>
                    <a:pt x="2642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6023565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500"/>
                                        <p:tgtEl>
                                          <p:spTgt spid="1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500"/>
                                        <p:tgtEl>
                                          <p:spTgt spid="16"/>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fade">
                                      <p:cBhvr>
                                        <p:cTn id="34" dur="500"/>
                                        <p:tgtEl>
                                          <p:spTgt spid="20"/>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fade">
                                      <p:cBhvr>
                                        <p:cTn id="37" dur="500"/>
                                        <p:tgtEl>
                                          <p:spTgt spid="22"/>
                                        </p:tgtEl>
                                      </p:cBhvr>
                                    </p:animEffect>
                                  </p:childTnLst>
                                </p:cTn>
                              </p:par>
                              <p:par>
                                <p:cTn id="38" presetID="10" presetClass="entr" presetSubtype="0" fill="hold" nodeType="withEffect">
                                  <p:stCondLst>
                                    <p:cond delay="0"/>
                                  </p:stCondLst>
                                  <p:childTnLst>
                                    <p:set>
                                      <p:cBhvr>
                                        <p:cTn id="39" dur="1" fill="hold">
                                          <p:stCondLst>
                                            <p:cond delay="0"/>
                                          </p:stCondLst>
                                        </p:cTn>
                                        <p:tgtEl>
                                          <p:spTgt spid="3">
                                            <p:txEl>
                                              <p:pRg st="0" end="0"/>
                                            </p:txEl>
                                          </p:spTgt>
                                        </p:tgtEl>
                                        <p:attrNameLst>
                                          <p:attrName>style.visibility</p:attrName>
                                        </p:attrNameLst>
                                      </p:cBhvr>
                                      <p:to>
                                        <p:strVal val="visible"/>
                                      </p:to>
                                    </p:set>
                                    <p:animEffect transition="in" filter="fade">
                                      <p:cBhvr>
                                        <p:cTn id="40" dur="200"/>
                                        <p:tgtEl>
                                          <p:spTgt spid="3">
                                            <p:txEl>
                                              <p:pRg st="0" end="0"/>
                                            </p:txEl>
                                          </p:spTgt>
                                        </p:tgtEl>
                                      </p:cBhvr>
                                    </p:animEffect>
                                  </p:childTnLst>
                                </p:cTn>
                              </p:par>
                              <p:par>
                                <p:cTn id="41" presetID="21" presetClass="entr" presetSubtype="1" fill="hold" nodeType="withEffect">
                                  <p:stCondLst>
                                    <p:cond delay="0"/>
                                  </p:stCondLst>
                                  <p:childTnLst>
                                    <p:set>
                                      <p:cBhvr>
                                        <p:cTn id="42" dur="1" fill="hold">
                                          <p:stCondLst>
                                            <p:cond delay="0"/>
                                          </p:stCondLst>
                                        </p:cTn>
                                        <p:tgtEl>
                                          <p:spTgt spid="23"/>
                                        </p:tgtEl>
                                        <p:attrNameLst>
                                          <p:attrName>style.visibility</p:attrName>
                                        </p:attrNameLst>
                                      </p:cBhvr>
                                      <p:to>
                                        <p:strVal val="visible"/>
                                      </p:to>
                                    </p:set>
                                    <p:animEffect transition="in" filter="wheel(1)">
                                      <p:cBhvr>
                                        <p:cTn id="43" dur="2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p:bldP spid="10" grpId="0"/>
      <p:bldP spid="11" grpId="0" animBg="1"/>
      <p:bldP spid="12" grpId="0" animBg="1"/>
      <p:bldP spid="13" grpId="0" animBg="1"/>
      <p:bldP spid="14" grpId="0" animBg="1"/>
      <p:bldP spid="16" grpId="0"/>
      <p:bldP spid="20" grpId="0"/>
      <p:bldP spid="2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C436D-27B2-1C90-7D8D-42AEBCEB3730}"/>
              </a:ext>
            </a:extLst>
          </p:cNvPr>
          <p:cNvSpPr>
            <a:spLocks noGrp="1"/>
          </p:cNvSpPr>
          <p:nvPr>
            <p:ph type="title"/>
          </p:nvPr>
        </p:nvSpPr>
        <p:spPr>
          <a:xfrm>
            <a:off x="533551" y="262818"/>
            <a:ext cx="2707672" cy="545446"/>
          </a:xfrm>
        </p:spPr>
        <p:txBody>
          <a:bodyPr/>
          <a:lstStyle/>
          <a:p>
            <a:r>
              <a:rPr lang="en-IN" sz="2800" b="1" dirty="0">
                <a:latin typeface="+mj-lt"/>
              </a:rPr>
              <a:t>SOLUTIONS</a:t>
            </a:r>
          </a:p>
        </p:txBody>
      </p:sp>
      <p:cxnSp>
        <p:nvCxnSpPr>
          <p:cNvPr id="11" name="Connector: Elbow 10">
            <a:extLst>
              <a:ext uri="{FF2B5EF4-FFF2-40B4-BE49-F238E27FC236}">
                <a16:creationId xmlns:a16="http://schemas.microsoft.com/office/drawing/2014/main" id="{E0C90243-1846-8464-B38E-7BD87D8A9348}"/>
              </a:ext>
            </a:extLst>
          </p:cNvPr>
          <p:cNvCxnSpPr>
            <a:cxnSpLocks/>
          </p:cNvCxnSpPr>
          <p:nvPr/>
        </p:nvCxnSpPr>
        <p:spPr>
          <a:xfrm rot="16200000" flipH="1">
            <a:off x="2063637" y="691380"/>
            <a:ext cx="644979" cy="978277"/>
          </a:xfrm>
          <a:prstGeom prst="bentConnector2">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3274EA29-6390-8B28-C22F-17B68D007D7E}"/>
              </a:ext>
            </a:extLst>
          </p:cNvPr>
          <p:cNvSpPr/>
          <p:nvPr/>
        </p:nvSpPr>
        <p:spPr>
          <a:xfrm>
            <a:off x="2875264" y="1180518"/>
            <a:ext cx="5950329" cy="45293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Admin Dashboard</a:t>
            </a:r>
            <a:r>
              <a:rPr lang="en-US" dirty="0"/>
              <a:t> – Shows financial details, revenue, and key insights.</a:t>
            </a:r>
            <a:endParaRPr lang="en-IN" dirty="0"/>
          </a:p>
        </p:txBody>
      </p:sp>
      <p:cxnSp>
        <p:nvCxnSpPr>
          <p:cNvPr id="19" name="Connector: Elbow 18">
            <a:extLst>
              <a:ext uri="{FF2B5EF4-FFF2-40B4-BE49-F238E27FC236}">
                <a16:creationId xmlns:a16="http://schemas.microsoft.com/office/drawing/2014/main" id="{9EEC2072-6615-3233-F207-3D3D37F01D07}"/>
              </a:ext>
            </a:extLst>
          </p:cNvPr>
          <p:cNvCxnSpPr>
            <a:cxnSpLocks/>
          </p:cNvCxnSpPr>
          <p:nvPr/>
        </p:nvCxnSpPr>
        <p:spPr>
          <a:xfrm rot="16200000" flipH="1">
            <a:off x="2063637" y="1336359"/>
            <a:ext cx="644979" cy="978277"/>
          </a:xfrm>
          <a:prstGeom prst="bentConnector2">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id="{F9C9936E-3B25-EC55-0DD9-2B7476D33B0A}"/>
              </a:ext>
            </a:extLst>
          </p:cNvPr>
          <p:cNvCxnSpPr>
            <a:cxnSpLocks/>
          </p:cNvCxnSpPr>
          <p:nvPr/>
        </p:nvCxnSpPr>
        <p:spPr>
          <a:xfrm rot="16200000" flipH="1">
            <a:off x="2063637" y="1981338"/>
            <a:ext cx="644979" cy="978277"/>
          </a:xfrm>
          <a:prstGeom prst="bentConnector2">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30EF39A1-7F8E-7ED2-261A-D3D274750694}"/>
              </a:ext>
            </a:extLst>
          </p:cNvPr>
          <p:cNvCxnSpPr>
            <a:cxnSpLocks/>
          </p:cNvCxnSpPr>
          <p:nvPr/>
        </p:nvCxnSpPr>
        <p:spPr>
          <a:xfrm rot="16200000" flipH="1">
            <a:off x="2063637" y="2626317"/>
            <a:ext cx="644979" cy="978277"/>
          </a:xfrm>
          <a:prstGeom prst="bentConnector2">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6104C0AB-28ED-59B6-5B6F-D3E7F9CF2444}"/>
              </a:ext>
            </a:extLst>
          </p:cNvPr>
          <p:cNvCxnSpPr>
            <a:cxnSpLocks/>
          </p:cNvCxnSpPr>
          <p:nvPr/>
        </p:nvCxnSpPr>
        <p:spPr>
          <a:xfrm rot="16200000" flipH="1">
            <a:off x="2063637" y="3271296"/>
            <a:ext cx="644979" cy="978277"/>
          </a:xfrm>
          <a:prstGeom prst="bentConnector2">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CDD8187D-AEB7-DCCC-B5D3-0D30EBA7A80C}"/>
              </a:ext>
            </a:extLst>
          </p:cNvPr>
          <p:cNvSpPr/>
          <p:nvPr/>
        </p:nvSpPr>
        <p:spPr>
          <a:xfrm>
            <a:off x="2875265" y="1875262"/>
            <a:ext cx="5950328" cy="54544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Employee Management</a:t>
            </a:r>
            <a:r>
              <a:rPr lang="en-US" dirty="0"/>
              <a:t> – Add and manage employees for project assignments.</a:t>
            </a:r>
            <a:endParaRPr lang="en-IN" dirty="0"/>
          </a:p>
        </p:txBody>
      </p:sp>
      <p:sp>
        <p:nvSpPr>
          <p:cNvPr id="25" name="Rectangle 24">
            <a:extLst>
              <a:ext uri="{FF2B5EF4-FFF2-40B4-BE49-F238E27FC236}">
                <a16:creationId xmlns:a16="http://schemas.microsoft.com/office/drawing/2014/main" id="{DFA101F1-7613-6716-D8C7-0CF87BCBE8C6}"/>
              </a:ext>
            </a:extLst>
          </p:cNvPr>
          <p:cNvSpPr/>
          <p:nvPr/>
        </p:nvSpPr>
        <p:spPr>
          <a:xfrm>
            <a:off x="2875266" y="2577207"/>
            <a:ext cx="5950328" cy="54544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Project Management</a:t>
            </a:r>
            <a:r>
              <a:rPr lang="en-US" dirty="0"/>
              <a:t> – Create projects and assign employees based on availability.</a:t>
            </a:r>
            <a:endParaRPr lang="en-IN" dirty="0"/>
          </a:p>
        </p:txBody>
      </p:sp>
      <p:sp>
        <p:nvSpPr>
          <p:cNvPr id="26" name="Rectangle 25">
            <a:extLst>
              <a:ext uri="{FF2B5EF4-FFF2-40B4-BE49-F238E27FC236}">
                <a16:creationId xmlns:a16="http://schemas.microsoft.com/office/drawing/2014/main" id="{A58E3721-8DBF-BDF3-9F14-ABFA66158BC1}"/>
              </a:ext>
            </a:extLst>
          </p:cNvPr>
          <p:cNvSpPr/>
          <p:nvPr/>
        </p:nvSpPr>
        <p:spPr>
          <a:xfrm>
            <a:off x="2875266" y="3245900"/>
            <a:ext cx="5950328" cy="54544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Invoice Processing</a:t>
            </a:r>
            <a:r>
              <a:rPr lang="en-US" dirty="0"/>
              <a:t> – Employees request invoices ; admin approves them.</a:t>
            </a:r>
            <a:endParaRPr lang="en-IN" dirty="0"/>
          </a:p>
        </p:txBody>
      </p:sp>
      <p:sp>
        <p:nvSpPr>
          <p:cNvPr id="27" name="Rectangle 26">
            <a:extLst>
              <a:ext uri="{FF2B5EF4-FFF2-40B4-BE49-F238E27FC236}">
                <a16:creationId xmlns:a16="http://schemas.microsoft.com/office/drawing/2014/main" id="{793E4C4A-B981-FDD9-EF1A-A0B3B4BD6068}"/>
              </a:ext>
            </a:extLst>
          </p:cNvPr>
          <p:cNvSpPr/>
          <p:nvPr/>
        </p:nvSpPr>
        <p:spPr>
          <a:xfrm>
            <a:off x="2875265" y="3947845"/>
            <a:ext cx="5950328" cy="45756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Secure Login</a:t>
            </a:r>
            <a:r>
              <a:rPr lang="en-US" dirty="0"/>
              <a:t> – Role-based access for admins and employees.</a:t>
            </a:r>
            <a:endParaRPr lang="en-IN" dirty="0"/>
          </a:p>
        </p:txBody>
      </p:sp>
    </p:spTree>
    <p:extLst>
      <p:ext uri="{BB962C8B-B14F-4D97-AF65-F5344CB8AC3E}">
        <p14:creationId xmlns:p14="http://schemas.microsoft.com/office/powerpoint/2010/main" val="3283229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1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par>
                                <p:cTn id="11" presetID="10" presetClass="entr" presetSubtype="0" fill="hold" grpId="0" nodeType="withEffect">
                                  <p:stCondLst>
                                    <p:cond delay="10"/>
                                  </p:stCondLst>
                                  <p:childTnLst>
                                    <p:set>
                                      <p:cBhvr>
                                        <p:cTn id="12" dur="1" fill="hold">
                                          <p:stCondLst>
                                            <p:cond delay="0"/>
                                          </p:stCondLst>
                                        </p:cTn>
                                        <p:tgtEl>
                                          <p:spTgt spid="25"/>
                                        </p:tgtEl>
                                        <p:attrNameLst>
                                          <p:attrName>style.visibility</p:attrName>
                                        </p:attrNameLst>
                                      </p:cBhvr>
                                      <p:to>
                                        <p:strVal val="visible"/>
                                      </p:to>
                                    </p:set>
                                    <p:animEffect transition="in" filter="fade">
                                      <p:cBhvr>
                                        <p:cTn id="13" dur="500"/>
                                        <p:tgtEl>
                                          <p:spTgt spid="25"/>
                                        </p:tgtEl>
                                      </p:cBhvr>
                                    </p:animEffect>
                                  </p:childTnLst>
                                </p:cTn>
                              </p:par>
                              <p:par>
                                <p:cTn id="14" presetID="10" presetClass="entr" presetSubtype="0" fill="hold" grpId="0" nodeType="withEffect">
                                  <p:stCondLst>
                                    <p:cond delay="50"/>
                                  </p:stCondLst>
                                  <p:childTnLst>
                                    <p:set>
                                      <p:cBhvr>
                                        <p:cTn id="15" dur="1" fill="hold">
                                          <p:stCondLst>
                                            <p:cond delay="0"/>
                                          </p:stCondLst>
                                        </p:cTn>
                                        <p:tgtEl>
                                          <p:spTgt spid="26"/>
                                        </p:tgtEl>
                                        <p:attrNameLst>
                                          <p:attrName>style.visibility</p:attrName>
                                        </p:attrNameLst>
                                      </p:cBhvr>
                                      <p:to>
                                        <p:strVal val="visible"/>
                                      </p:to>
                                    </p:set>
                                    <p:animEffect transition="in" filter="fade">
                                      <p:cBhvr>
                                        <p:cTn id="16" dur="500"/>
                                        <p:tgtEl>
                                          <p:spTgt spid="2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fade">
                                      <p:cBhvr>
                                        <p:cTn id="19"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4" grpId="0" animBg="1"/>
      <p:bldP spid="25" grpId="0" animBg="1"/>
      <p:bldP spid="26" grpId="0" animBg="1"/>
      <p:bldP spid="2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10A3F85-E8C4-AE14-2D9C-648F926CB070}"/>
              </a:ext>
            </a:extLst>
          </p:cNvPr>
          <p:cNvSpPr txBox="1"/>
          <p:nvPr/>
        </p:nvSpPr>
        <p:spPr>
          <a:xfrm>
            <a:off x="416379" y="384013"/>
            <a:ext cx="2294164" cy="400110"/>
          </a:xfrm>
          <a:prstGeom prst="rect">
            <a:avLst/>
          </a:prstGeom>
          <a:noFill/>
        </p:spPr>
        <p:txBody>
          <a:bodyPr wrap="square" rtlCol="0">
            <a:spAutoFit/>
          </a:bodyPr>
          <a:lstStyle/>
          <a:p>
            <a:r>
              <a:rPr lang="en-IN" sz="2000" b="1" dirty="0">
                <a:solidFill>
                  <a:schemeClr val="tx1"/>
                </a:solidFill>
                <a:latin typeface="+mj-lt"/>
              </a:rPr>
              <a:t>ROADMAP</a:t>
            </a:r>
            <a:r>
              <a:rPr lang="en-IN" sz="2000" dirty="0">
                <a:latin typeface="+mj-lt"/>
              </a:rPr>
              <a:t> </a:t>
            </a:r>
            <a:r>
              <a:rPr lang="en-IN" sz="2000" dirty="0">
                <a:solidFill>
                  <a:schemeClr val="tx1"/>
                </a:solidFill>
                <a:latin typeface="+mj-lt"/>
              </a:rPr>
              <a:t>:</a:t>
            </a:r>
            <a:endParaRPr lang="en-IN" sz="2000" dirty="0">
              <a:latin typeface="+mj-lt"/>
            </a:endParaRPr>
          </a:p>
        </p:txBody>
      </p:sp>
      <p:sp>
        <p:nvSpPr>
          <p:cNvPr id="6" name="TextBox 5">
            <a:extLst>
              <a:ext uri="{FF2B5EF4-FFF2-40B4-BE49-F238E27FC236}">
                <a16:creationId xmlns:a16="http://schemas.microsoft.com/office/drawing/2014/main" id="{BBC3A713-211C-04DE-AAC6-5767C4F49FD3}"/>
              </a:ext>
            </a:extLst>
          </p:cNvPr>
          <p:cNvSpPr txBox="1"/>
          <p:nvPr/>
        </p:nvSpPr>
        <p:spPr>
          <a:xfrm>
            <a:off x="812346" y="914400"/>
            <a:ext cx="7519307" cy="338554"/>
          </a:xfrm>
          <a:prstGeom prst="rect">
            <a:avLst/>
          </a:prstGeom>
          <a:noFill/>
        </p:spPr>
        <p:txBody>
          <a:bodyPr wrap="square" rtlCol="0">
            <a:spAutoFit/>
          </a:bodyPr>
          <a:lstStyle/>
          <a:p>
            <a:r>
              <a:rPr lang="en-IN" sz="1600" b="1" dirty="0">
                <a:solidFill>
                  <a:schemeClr val="tx1"/>
                </a:solidFill>
              </a:rPr>
              <a:t>1.Mobile Access :</a:t>
            </a:r>
          </a:p>
        </p:txBody>
      </p:sp>
      <p:sp>
        <p:nvSpPr>
          <p:cNvPr id="7" name="TextBox 6">
            <a:extLst>
              <a:ext uri="{FF2B5EF4-FFF2-40B4-BE49-F238E27FC236}">
                <a16:creationId xmlns:a16="http://schemas.microsoft.com/office/drawing/2014/main" id="{1E343DBB-C0E7-B54F-4A69-34849C565843}"/>
              </a:ext>
            </a:extLst>
          </p:cNvPr>
          <p:cNvSpPr txBox="1"/>
          <p:nvPr/>
        </p:nvSpPr>
        <p:spPr>
          <a:xfrm>
            <a:off x="812346" y="1383231"/>
            <a:ext cx="8074477" cy="523220"/>
          </a:xfrm>
          <a:prstGeom prst="rect">
            <a:avLst/>
          </a:prstGeom>
          <a:noFill/>
        </p:spPr>
        <p:txBody>
          <a:bodyPr wrap="square" rtlCol="0">
            <a:spAutoFit/>
          </a:bodyPr>
          <a:lstStyle/>
          <a:p>
            <a:r>
              <a:rPr lang="en-US" dirty="0">
                <a:solidFill>
                  <a:schemeClr val="bg2">
                    <a:lumMod val="20000"/>
                    <a:lumOff val="80000"/>
                  </a:schemeClr>
                </a:solidFill>
              </a:rPr>
              <a:t>             The "Mobile Access" feature focuses on improving accessibility and interaction for both employees and clients. We plan to develop mobile applications for employees and admins,</a:t>
            </a:r>
            <a:endParaRPr lang="en-IN" dirty="0">
              <a:solidFill>
                <a:schemeClr val="bg2">
                  <a:lumMod val="20000"/>
                  <a:lumOff val="80000"/>
                </a:schemeClr>
              </a:solidFill>
            </a:endParaRPr>
          </a:p>
        </p:txBody>
      </p:sp>
      <p:sp>
        <p:nvSpPr>
          <p:cNvPr id="8" name="TextBox 7">
            <a:extLst>
              <a:ext uri="{FF2B5EF4-FFF2-40B4-BE49-F238E27FC236}">
                <a16:creationId xmlns:a16="http://schemas.microsoft.com/office/drawing/2014/main" id="{22170780-5B9E-A2F8-25D4-E9772DB028ED}"/>
              </a:ext>
            </a:extLst>
          </p:cNvPr>
          <p:cNvSpPr txBox="1"/>
          <p:nvPr/>
        </p:nvSpPr>
        <p:spPr>
          <a:xfrm>
            <a:off x="812346" y="2337573"/>
            <a:ext cx="7519307" cy="338554"/>
          </a:xfrm>
          <a:prstGeom prst="rect">
            <a:avLst/>
          </a:prstGeom>
          <a:noFill/>
        </p:spPr>
        <p:txBody>
          <a:bodyPr wrap="square" rtlCol="0">
            <a:spAutoFit/>
          </a:bodyPr>
          <a:lstStyle/>
          <a:p>
            <a:r>
              <a:rPr lang="en-IN" sz="1600" dirty="0">
                <a:solidFill>
                  <a:schemeClr val="tx1"/>
                </a:solidFill>
              </a:rPr>
              <a:t>2. Client Portal : </a:t>
            </a:r>
          </a:p>
        </p:txBody>
      </p:sp>
      <p:sp>
        <p:nvSpPr>
          <p:cNvPr id="9" name="TextBox 8">
            <a:extLst>
              <a:ext uri="{FF2B5EF4-FFF2-40B4-BE49-F238E27FC236}">
                <a16:creationId xmlns:a16="http://schemas.microsoft.com/office/drawing/2014/main" id="{6AE1FBC3-7CDD-C4B0-625D-EA62037E3F7C}"/>
              </a:ext>
            </a:extLst>
          </p:cNvPr>
          <p:cNvSpPr txBox="1"/>
          <p:nvPr/>
        </p:nvSpPr>
        <p:spPr>
          <a:xfrm>
            <a:off x="812346" y="2748020"/>
            <a:ext cx="8074477" cy="523220"/>
          </a:xfrm>
          <a:prstGeom prst="rect">
            <a:avLst/>
          </a:prstGeom>
          <a:noFill/>
        </p:spPr>
        <p:txBody>
          <a:bodyPr wrap="square" rtlCol="0">
            <a:spAutoFit/>
          </a:bodyPr>
          <a:lstStyle/>
          <a:p>
            <a:r>
              <a:rPr lang="en-US" dirty="0">
                <a:solidFill>
                  <a:schemeClr val="bg2">
                    <a:lumMod val="20000"/>
                    <a:lumOff val="80000"/>
                  </a:schemeClr>
                </a:solidFill>
              </a:rPr>
              <a:t>             The client portal will allow clients to view real-time project updates and track progress. It will provide easy access to all relevant invoices and payment details. </a:t>
            </a:r>
            <a:endParaRPr lang="en-IN" dirty="0">
              <a:solidFill>
                <a:schemeClr val="bg2">
                  <a:lumMod val="20000"/>
                  <a:lumOff val="80000"/>
                </a:schemeClr>
              </a:solidFill>
            </a:endParaRPr>
          </a:p>
        </p:txBody>
      </p:sp>
      <p:sp>
        <p:nvSpPr>
          <p:cNvPr id="10" name="TextBox 9">
            <a:extLst>
              <a:ext uri="{FF2B5EF4-FFF2-40B4-BE49-F238E27FC236}">
                <a16:creationId xmlns:a16="http://schemas.microsoft.com/office/drawing/2014/main" id="{48903A2D-C932-CFA0-2368-809F5CF6814C}"/>
              </a:ext>
            </a:extLst>
          </p:cNvPr>
          <p:cNvSpPr txBox="1"/>
          <p:nvPr/>
        </p:nvSpPr>
        <p:spPr>
          <a:xfrm>
            <a:off x="812345" y="3453358"/>
            <a:ext cx="7519307" cy="338554"/>
          </a:xfrm>
          <a:prstGeom prst="rect">
            <a:avLst/>
          </a:prstGeom>
          <a:noFill/>
        </p:spPr>
        <p:txBody>
          <a:bodyPr wrap="square" rtlCol="0">
            <a:spAutoFit/>
          </a:bodyPr>
          <a:lstStyle/>
          <a:p>
            <a:r>
              <a:rPr lang="en-IN" sz="1600" dirty="0">
                <a:solidFill>
                  <a:schemeClr val="tx1"/>
                </a:solidFill>
              </a:rPr>
              <a:t>3. Enhanced Reports :</a:t>
            </a:r>
          </a:p>
        </p:txBody>
      </p:sp>
      <p:sp>
        <p:nvSpPr>
          <p:cNvPr id="11" name="TextBox 10">
            <a:extLst>
              <a:ext uri="{FF2B5EF4-FFF2-40B4-BE49-F238E27FC236}">
                <a16:creationId xmlns:a16="http://schemas.microsoft.com/office/drawing/2014/main" id="{56819A30-A4A7-F996-7559-97C0BF0B70F6}"/>
              </a:ext>
            </a:extLst>
          </p:cNvPr>
          <p:cNvSpPr txBox="1"/>
          <p:nvPr/>
        </p:nvSpPr>
        <p:spPr>
          <a:xfrm>
            <a:off x="812345" y="3922189"/>
            <a:ext cx="8074477" cy="523220"/>
          </a:xfrm>
          <a:prstGeom prst="rect">
            <a:avLst/>
          </a:prstGeom>
          <a:noFill/>
        </p:spPr>
        <p:txBody>
          <a:bodyPr wrap="square" rtlCol="0">
            <a:spAutoFit/>
          </a:bodyPr>
          <a:lstStyle/>
          <a:p>
            <a:r>
              <a:rPr lang="en-US" dirty="0">
                <a:solidFill>
                  <a:schemeClr val="bg2">
                    <a:lumMod val="20000"/>
                    <a:lumOff val="80000"/>
                  </a:schemeClr>
                </a:solidFill>
              </a:rPr>
              <a:t>             Build advanced reporting tools for detailed insights into revenue, project costs, and employee efficiency</a:t>
            </a:r>
            <a:endParaRPr lang="en-IN" dirty="0">
              <a:solidFill>
                <a:schemeClr val="bg2">
                  <a:lumMod val="20000"/>
                  <a:lumOff val="80000"/>
                </a:schemeClr>
              </a:solidFill>
            </a:endParaRPr>
          </a:p>
        </p:txBody>
      </p:sp>
      <p:grpSp>
        <p:nvGrpSpPr>
          <p:cNvPr id="12" name="Google Shape;2011;p64">
            <a:extLst>
              <a:ext uri="{FF2B5EF4-FFF2-40B4-BE49-F238E27FC236}">
                <a16:creationId xmlns:a16="http://schemas.microsoft.com/office/drawing/2014/main" id="{61B438E9-9F01-3062-CE97-75DE1B579B0E}"/>
              </a:ext>
            </a:extLst>
          </p:cNvPr>
          <p:cNvGrpSpPr/>
          <p:nvPr/>
        </p:nvGrpSpPr>
        <p:grpSpPr>
          <a:xfrm>
            <a:off x="8037942" y="1702839"/>
            <a:ext cx="848880" cy="895514"/>
            <a:chOff x="2492300" y="9836175"/>
            <a:chExt cx="1159400" cy="1152825"/>
          </a:xfrm>
        </p:grpSpPr>
        <p:sp>
          <p:nvSpPr>
            <p:cNvPr id="13" name="Google Shape;2012;p64">
              <a:extLst>
                <a:ext uri="{FF2B5EF4-FFF2-40B4-BE49-F238E27FC236}">
                  <a16:creationId xmlns:a16="http://schemas.microsoft.com/office/drawing/2014/main" id="{B568457D-A3C6-6929-023A-F295558F3062}"/>
                </a:ext>
              </a:extLst>
            </p:cNvPr>
            <p:cNvSpPr/>
            <p:nvPr/>
          </p:nvSpPr>
          <p:spPr>
            <a:xfrm>
              <a:off x="2895275" y="10057500"/>
              <a:ext cx="346850" cy="56175"/>
            </a:xfrm>
            <a:custGeom>
              <a:avLst/>
              <a:gdLst/>
              <a:ahLst/>
              <a:cxnLst/>
              <a:rect l="l" t="t" r="r" b="b"/>
              <a:pathLst>
                <a:path w="13874" h="2247" extrusionOk="0">
                  <a:moveTo>
                    <a:pt x="0" y="0"/>
                  </a:moveTo>
                  <a:lnTo>
                    <a:pt x="0" y="2246"/>
                  </a:lnTo>
                  <a:lnTo>
                    <a:pt x="13873" y="2246"/>
                  </a:lnTo>
                  <a:lnTo>
                    <a:pt x="138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013;p64">
              <a:extLst>
                <a:ext uri="{FF2B5EF4-FFF2-40B4-BE49-F238E27FC236}">
                  <a16:creationId xmlns:a16="http://schemas.microsoft.com/office/drawing/2014/main" id="{52B4049B-43DF-D427-5C08-DD5FFB92C219}"/>
                </a:ext>
              </a:extLst>
            </p:cNvPr>
            <p:cNvSpPr/>
            <p:nvPr/>
          </p:nvSpPr>
          <p:spPr>
            <a:xfrm>
              <a:off x="2895275" y="10130175"/>
              <a:ext cx="346850" cy="56175"/>
            </a:xfrm>
            <a:custGeom>
              <a:avLst/>
              <a:gdLst/>
              <a:ahLst/>
              <a:cxnLst/>
              <a:rect l="l" t="t" r="r" b="b"/>
              <a:pathLst>
                <a:path w="13874" h="2247" extrusionOk="0">
                  <a:moveTo>
                    <a:pt x="0" y="0"/>
                  </a:moveTo>
                  <a:lnTo>
                    <a:pt x="0" y="2246"/>
                  </a:lnTo>
                  <a:lnTo>
                    <a:pt x="13873" y="2246"/>
                  </a:lnTo>
                  <a:lnTo>
                    <a:pt x="138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014;p64">
              <a:extLst>
                <a:ext uri="{FF2B5EF4-FFF2-40B4-BE49-F238E27FC236}">
                  <a16:creationId xmlns:a16="http://schemas.microsoft.com/office/drawing/2014/main" id="{1623D40C-1397-D417-4842-B2639FA46E62}"/>
                </a:ext>
              </a:extLst>
            </p:cNvPr>
            <p:cNvSpPr/>
            <p:nvPr/>
          </p:nvSpPr>
          <p:spPr>
            <a:xfrm>
              <a:off x="2895275" y="10202825"/>
              <a:ext cx="346850" cy="56175"/>
            </a:xfrm>
            <a:custGeom>
              <a:avLst/>
              <a:gdLst/>
              <a:ahLst/>
              <a:cxnLst/>
              <a:rect l="l" t="t" r="r" b="b"/>
              <a:pathLst>
                <a:path w="13874" h="2247" extrusionOk="0">
                  <a:moveTo>
                    <a:pt x="0" y="1"/>
                  </a:moveTo>
                  <a:lnTo>
                    <a:pt x="0" y="2247"/>
                  </a:lnTo>
                  <a:lnTo>
                    <a:pt x="13873" y="2247"/>
                  </a:lnTo>
                  <a:lnTo>
                    <a:pt x="138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015;p64">
              <a:extLst>
                <a:ext uri="{FF2B5EF4-FFF2-40B4-BE49-F238E27FC236}">
                  <a16:creationId xmlns:a16="http://schemas.microsoft.com/office/drawing/2014/main" id="{687B6C0F-ED3A-B99B-4681-A23E001746B3}"/>
                </a:ext>
              </a:extLst>
            </p:cNvPr>
            <p:cNvSpPr/>
            <p:nvPr/>
          </p:nvSpPr>
          <p:spPr>
            <a:xfrm>
              <a:off x="2895275" y="10275500"/>
              <a:ext cx="346850" cy="56175"/>
            </a:xfrm>
            <a:custGeom>
              <a:avLst/>
              <a:gdLst/>
              <a:ahLst/>
              <a:cxnLst/>
              <a:rect l="l" t="t" r="r" b="b"/>
              <a:pathLst>
                <a:path w="13874" h="2247" extrusionOk="0">
                  <a:moveTo>
                    <a:pt x="0" y="1"/>
                  </a:moveTo>
                  <a:lnTo>
                    <a:pt x="0" y="2247"/>
                  </a:lnTo>
                  <a:lnTo>
                    <a:pt x="13873" y="2247"/>
                  </a:lnTo>
                  <a:lnTo>
                    <a:pt x="138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016;p64">
              <a:extLst>
                <a:ext uri="{FF2B5EF4-FFF2-40B4-BE49-F238E27FC236}">
                  <a16:creationId xmlns:a16="http://schemas.microsoft.com/office/drawing/2014/main" id="{9AA399C2-68BA-D8EE-8DA4-8FBA98535CC5}"/>
                </a:ext>
              </a:extLst>
            </p:cNvPr>
            <p:cNvSpPr/>
            <p:nvPr/>
          </p:nvSpPr>
          <p:spPr>
            <a:xfrm>
              <a:off x="2895275" y="10348175"/>
              <a:ext cx="346850" cy="56175"/>
            </a:xfrm>
            <a:custGeom>
              <a:avLst/>
              <a:gdLst/>
              <a:ahLst/>
              <a:cxnLst/>
              <a:rect l="l" t="t" r="r" b="b"/>
              <a:pathLst>
                <a:path w="13874" h="2247" extrusionOk="0">
                  <a:moveTo>
                    <a:pt x="0" y="0"/>
                  </a:moveTo>
                  <a:lnTo>
                    <a:pt x="0" y="2246"/>
                  </a:lnTo>
                  <a:lnTo>
                    <a:pt x="13873" y="2246"/>
                  </a:lnTo>
                  <a:lnTo>
                    <a:pt x="138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017;p64">
              <a:extLst>
                <a:ext uri="{FF2B5EF4-FFF2-40B4-BE49-F238E27FC236}">
                  <a16:creationId xmlns:a16="http://schemas.microsoft.com/office/drawing/2014/main" id="{97467970-A176-F28B-91F6-5DC2A5E8F2CA}"/>
                </a:ext>
              </a:extLst>
            </p:cNvPr>
            <p:cNvSpPr/>
            <p:nvPr/>
          </p:nvSpPr>
          <p:spPr>
            <a:xfrm>
              <a:off x="2895275" y="10420850"/>
              <a:ext cx="346850" cy="56175"/>
            </a:xfrm>
            <a:custGeom>
              <a:avLst/>
              <a:gdLst/>
              <a:ahLst/>
              <a:cxnLst/>
              <a:rect l="l" t="t" r="r" b="b"/>
              <a:pathLst>
                <a:path w="13874" h="2247" extrusionOk="0">
                  <a:moveTo>
                    <a:pt x="0" y="0"/>
                  </a:moveTo>
                  <a:lnTo>
                    <a:pt x="0" y="2246"/>
                  </a:lnTo>
                  <a:lnTo>
                    <a:pt x="13873" y="2246"/>
                  </a:lnTo>
                  <a:lnTo>
                    <a:pt x="138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018;p64">
              <a:extLst>
                <a:ext uri="{FF2B5EF4-FFF2-40B4-BE49-F238E27FC236}">
                  <a16:creationId xmlns:a16="http://schemas.microsoft.com/office/drawing/2014/main" id="{85B8E4E4-BE45-C0A8-8E19-7BAF2B5FA6A2}"/>
                </a:ext>
              </a:extLst>
            </p:cNvPr>
            <p:cNvSpPr/>
            <p:nvPr/>
          </p:nvSpPr>
          <p:spPr>
            <a:xfrm>
              <a:off x="2895275" y="10493500"/>
              <a:ext cx="346850" cy="56175"/>
            </a:xfrm>
            <a:custGeom>
              <a:avLst/>
              <a:gdLst/>
              <a:ahLst/>
              <a:cxnLst/>
              <a:rect l="l" t="t" r="r" b="b"/>
              <a:pathLst>
                <a:path w="13874" h="2247" extrusionOk="0">
                  <a:moveTo>
                    <a:pt x="0" y="1"/>
                  </a:moveTo>
                  <a:lnTo>
                    <a:pt x="0" y="2247"/>
                  </a:lnTo>
                  <a:lnTo>
                    <a:pt x="13873" y="2247"/>
                  </a:lnTo>
                  <a:lnTo>
                    <a:pt x="138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19;p64">
              <a:extLst>
                <a:ext uri="{FF2B5EF4-FFF2-40B4-BE49-F238E27FC236}">
                  <a16:creationId xmlns:a16="http://schemas.microsoft.com/office/drawing/2014/main" id="{9ABC5C36-3F1C-6AA7-DBE2-10487C89BF9C}"/>
                </a:ext>
              </a:extLst>
            </p:cNvPr>
            <p:cNvSpPr/>
            <p:nvPr/>
          </p:nvSpPr>
          <p:spPr>
            <a:xfrm>
              <a:off x="2895275" y="10566175"/>
              <a:ext cx="346850" cy="56175"/>
            </a:xfrm>
            <a:custGeom>
              <a:avLst/>
              <a:gdLst/>
              <a:ahLst/>
              <a:cxnLst/>
              <a:rect l="l" t="t" r="r" b="b"/>
              <a:pathLst>
                <a:path w="13874" h="2247" extrusionOk="0">
                  <a:moveTo>
                    <a:pt x="0" y="1"/>
                  </a:moveTo>
                  <a:lnTo>
                    <a:pt x="0" y="2247"/>
                  </a:lnTo>
                  <a:lnTo>
                    <a:pt x="13873" y="2247"/>
                  </a:lnTo>
                  <a:lnTo>
                    <a:pt x="138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020;p64">
              <a:extLst>
                <a:ext uri="{FF2B5EF4-FFF2-40B4-BE49-F238E27FC236}">
                  <a16:creationId xmlns:a16="http://schemas.microsoft.com/office/drawing/2014/main" id="{0F6CAC6F-7562-241F-8007-EA4AB05B74EF}"/>
                </a:ext>
              </a:extLst>
            </p:cNvPr>
            <p:cNvSpPr/>
            <p:nvPr/>
          </p:nvSpPr>
          <p:spPr>
            <a:xfrm>
              <a:off x="2895275" y="10638850"/>
              <a:ext cx="346850" cy="59475"/>
            </a:xfrm>
            <a:custGeom>
              <a:avLst/>
              <a:gdLst/>
              <a:ahLst/>
              <a:cxnLst/>
              <a:rect l="l" t="t" r="r" b="b"/>
              <a:pathLst>
                <a:path w="13874" h="2379" extrusionOk="0">
                  <a:moveTo>
                    <a:pt x="0" y="0"/>
                  </a:moveTo>
                  <a:lnTo>
                    <a:pt x="0" y="2379"/>
                  </a:lnTo>
                  <a:lnTo>
                    <a:pt x="13873" y="2379"/>
                  </a:lnTo>
                  <a:lnTo>
                    <a:pt x="138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021;p64">
              <a:extLst>
                <a:ext uri="{FF2B5EF4-FFF2-40B4-BE49-F238E27FC236}">
                  <a16:creationId xmlns:a16="http://schemas.microsoft.com/office/drawing/2014/main" id="{ABA47639-EABF-03D9-6D52-282525F64F80}"/>
                </a:ext>
              </a:extLst>
            </p:cNvPr>
            <p:cNvSpPr/>
            <p:nvPr/>
          </p:nvSpPr>
          <p:spPr>
            <a:xfrm>
              <a:off x="2895275" y="10711525"/>
              <a:ext cx="346850" cy="59475"/>
            </a:xfrm>
            <a:custGeom>
              <a:avLst/>
              <a:gdLst/>
              <a:ahLst/>
              <a:cxnLst/>
              <a:rect l="l" t="t" r="r" b="b"/>
              <a:pathLst>
                <a:path w="13874" h="2379" extrusionOk="0">
                  <a:moveTo>
                    <a:pt x="0" y="0"/>
                  </a:moveTo>
                  <a:lnTo>
                    <a:pt x="0" y="2378"/>
                  </a:lnTo>
                  <a:lnTo>
                    <a:pt x="13873" y="2378"/>
                  </a:lnTo>
                  <a:lnTo>
                    <a:pt x="138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022;p64">
              <a:extLst>
                <a:ext uri="{FF2B5EF4-FFF2-40B4-BE49-F238E27FC236}">
                  <a16:creationId xmlns:a16="http://schemas.microsoft.com/office/drawing/2014/main" id="{8912D6D0-01EA-9D82-F189-4997F7457643}"/>
                </a:ext>
              </a:extLst>
            </p:cNvPr>
            <p:cNvSpPr/>
            <p:nvPr/>
          </p:nvSpPr>
          <p:spPr>
            <a:xfrm>
              <a:off x="2895275" y="10784175"/>
              <a:ext cx="346850" cy="59475"/>
            </a:xfrm>
            <a:custGeom>
              <a:avLst/>
              <a:gdLst/>
              <a:ahLst/>
              <a:cxnLst/>
              <a:rect l="l" t="t" r="r" b="b"/>
              <a:pathLst>
                <a:path w="13874" h="2379" extrusionOk="0">
                  <a:moveTo>
                    <a:pt x="0" y="1"/>
                  </a:moveTo>
                  <a:lnTo>
                    <a:pt x="0" y="2379"/>
                  </a:lnTo>
                  <a:lnTo>
                    <a:pt x="13873" y="2379"/>
                  </a:lnTo>
                  <a:lnTo>
                    <a:pt x="138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023;p64">
              <a:extLst>
                <a:ext uri="{FF2B5EF4-FFF2-40B4-BE49-F238E27FC236}">
                  <a16:creationId xmlns:a16="http://schemas.microsoft.com/office/drawing/2014/main" id="{B159ABF0-9504-F76C-A16C-3FBFEA7E10BC}"/>
                </a:ext>
              </a:extLst>
            </p:cNvPr>
            <p:cNvSpPr/>
            <p:nvPr/>
          </p:nvSpPr>
          <p:spPr>
            <a:xfrm>
              <a:off x="2895275" y="10856850"/>
              <a:ext cx="346850" cy="59475"/>
            </a:xfrm>
            <a:custGeom>
              <a:avLst/>
              <a:gdLst/>
              <a:ahLst/>
              <a:cxnLst/>
              <a:rect l="l" t="t" r="r" b="b"/>
              <a:pathLst>
                <a:path w="13874" h="2379" extrusionOk="0">
                  <a:moveTo>
                    <a:pt x="0" y="1"/>
                  </a:moveTo>
                  <a:lnTo>
                    <a:pt x="0" y="2379"/>
                  </a:lnTo>
                  <a:lnTo>
                    <a:pt x="13873" y="2379"/>
                  </a:lnTo>
                  <a:lnTo>
                    <a:pt x="138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024;p64">
              <a:extLst>
                <a:ext uri="{FF2B5EF4-FFF2-40B4-BE49-F238E27FC236}">
                  <a16:creationId xmlns:a16="http://schemas.microsoft.com/office/drawing/2014/main" id="{C7CEB5D9-D6D1-D44E-58AA-EFB50727BCF6}"/>
                </a:ext>
              </a:extLst>
            </p:cNvPr>
            <p:cNvSpPr/>
            <p:nvPr/>
          </p:nvSpPr>
          <p:spPr>
            <a:xfrm>
              <a:off x="2895275" y="10929525"/>
              <a:ext cx="346850" cy="59475"/>
            </a:xfrm>
            <a:custGeom>
              <a:avLst/>
              <a:gdLst/>
              <a:ahLst/>
              <a:cxnLst/>
              <a:rect l="l" t="t" r="r" b="b"/>
              <a:pathLst>
                <a:path w="13874" h="2379" extrusionOk="0">
                  <a:moveTo>
                    <a:pt x="0" y="0"/>
                  </a:moveTo>
                  <a:lnTo>
                    <a:pt x="0" y="2379"/>
                  </a:lnTo>
                  <a:lnTo>
                    <a:pt x="13873" y="2379"/>
                  </a:lnTo>
                  <a:lnTo>
                    <a:pt x="138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025;p64">
              <a:extLst>
                <a:ext uri="{FF2B5EF4-FFF2-40B4-BE49-F238E27FC236}">
                  <a16:creationId xmlns:a16="http://schemas.microsoft.com/office/drawing/2014/main" id="{B111F7A4-62C1-11C7-0E21-4E1356868644}"/>
                </a:ext>
              </a:extLst>
            </p:cNvPr>
            <p:cNvSpPr/>
            <p:nvPr/>
          </p:nvSpPr>
          <p:spPr>
            <a:xfrm>
              <a:off x="2492300" y="10348175"/>
              <a:ext cx="346850" cy="56175"/>
            </a:xfrm>
            <a:custGeom>
              <a:avLst/>
              <a:gdLst/>
              <a:ahLst/>
              <a:cxnLst/>
              <a:rect l="l" t="t" r="r" b="b"/>
              <a:pathLst>
                <a:path w="13874" h="2247" extrusionOk="0">
                  <a:moveTo>
                    <a:pt x="0" y="0"/>
                  </a:moveTo>
                  <a:lnTo>
                    <a:pt x="0" y="2246"/>
                  </a:lnTo>
                  <a:lnTo>
                    <a:pt x="13873" y="2246"/>
                  </a:lnTo>
                  <a:lnTo>
                    <a:pt x="138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026;p64">
              <a:extLst>
                <a:ext uri="{FF2B5EF4-FFF2-40B4-BE49-F238E27FC236}">
                  <a16:creationId xmlns:a16="http://schemas.microsoft.com/office/drawing/2014/main" id="{5B9111F3-1726-5611-2A66-BBC49B01BA9B}"/>
                </a:ext>
              </a:extLst>
            </p:cNvPr>
            <p:cNvSpPr/>
            <p:nvPr/>
          </p:nvSpPr>
          <p:spPr>
            <a:xfrm>
              <a:off x="2492300" y="10420850"/>
              <a:ext cx="346850" cy="56175"/>
            </a:xfrm>
            <a:custGeom>
              <a:avLst/>
              <a:gdLst/>
              <a:ahLst/>
              <a:cxnLst/>
              <a:rect l="l" t="t" r="r" b="b"/>
              <a:pathLst>
                <a:path w="13874" h="2247" extrusionOk="0">
                  <a:moveTo>
                    <a:pt x="0" y="0"/>
                  </a:moveTo>
                  <a:lnTo>
                    <a:pt x="0" y="2246"/>
                  </a:lnTo>
                  <a:lnTo>
                    <a:pt x="13873" y="2246"/>
                  </a:lnTo>
                  <a:lnTo>
                    <a:pt x="138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027;p64">
              <a:extLst>
                <a:ext uri="{FF2B5EF4-FFF2-40B4-BE49-F238E27FC236}">
                  <a16:creationId xmlns:a16="http://schemas.microsoft.com/office/drawing/2014/main" id="{A221406B-60E5-E8A5-5429-E2BFE313E8CB}"/>
                </a:ext>
              </a:extLst>
            </p:cNvPr>
            <p:cNvSpPr/>
            <p:nvPr/>
          </p:nvSpPr>
          <p:spPr>
            <a:xfrm>
              <a:off x="2492300" y="10493500"/>
              <a:ext cx="346850" cy="56175"/>
            </a:xfrm>
            <a:custGeom>
              <a:avLst/>
              <a:gdLst/>
              <a:ahLst/>
              <a:cxnLst/>
              <a:rect l="l" t="t" r="r" b="b"/>
              <a:pathLst>
                <a:path w="13874" h="2247" extrusionOk="0">
                  <a:moveTo>
                    <a:pt x="0" y="1"/>
                  </a:moveTo>
                  <a:lnTo>
                    <a:pt x="0" y="2247"/>
                  </a:lnTo>
                  <a:lnTo>
                    <a:pt x="13873" y="2247"/>
                  </a:lnTo>
                  <a:lnTo>
                    <a:pt x="138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028;p64">
              <a:extLst>
                <a:ext uri="{FF2B5EF4-FFF2-40B4-BE49-F238E27FC236}">
                  <a16:creationId xmlns:a16="http://schemas.microsoft.com/office/drawing/2014/main" id="{642F7C59-1C0A-909A-FBF3-4E61572A3FC6}"/>
                </a:ext>
              </a:extLst>
            </p:cNvPr>
            <p:cNvSpPr/>
            <p:nvPr/>
          </p:nvSpPr>
          <p:spPr>
            <a:xfrm>
              <a:off x="2492300" y="10566175"/>
              <a:ext cx="346850" cy="56175"/>
            </a:xfrm>
            <a:custGeom>
              <a:avLst/>
              <a:gdLst/>
              <a:ahLst/>
              <a:cxnLst/>
              <a:rect l="l" t="t" r="r" b="b"/>
              <a:pathLst>
                <a:path w="13874" h="2247" extrusionOk="0">
                  <a:moveTo>
                    <a:pt x="0" y="1"/>
                  </a:moveTo>
                  <a:lnTo>
                    <a:pt x="0" y="2247"/>
                  </a:lnTo>
                  <a:lnTo>
                    <a:pt x="13873" y="2247"/>
                  </a:lnTo>
                  <a:lnTo>
                    <a:pt x="138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029;p64">
              <a:extLst>
                <a:ext uri="{FF2B5EF4-FFF2-40B4-BE49-F238E27FC236}">
                  <a16:creationId xmlns:a16="http://schemas.microsoft.com/office/drawing/2014/main" id="{A8B2A664-B54C-1116-2F3F-5BD266BAD628}"/>
                </a:ext>
              </a:extLst>
            </p:cNvPr>
            <p:cNvSpPr/>
            <p:nvPr/>
          </p:nvSpPr>
          <p:spPr>
            <a:xfrm>
              <a:off x="2492300" y="10638850"/>
              <a:ext cx="346850" cy="59475"/>
            </a:xfrm>
            <a:custGeom>
              <a:avLst/>
              <a:gdLst/>
              <a:ahLst/>
              <a:cxnLst/>
              <a:rect l="l" t="t" r="r" b="b"/>
              <a:pathLst>
                <a:path w="13874" h="2379" extrusionOk="0">
                  <a:moveTo>
                    <a:pt x="0" y="0"/>
                  </a:moveTo>
                  <a:lnTo>
                    <a:pt x="0" y="2379"/>
                  </a:lnTo>
                  <a:lnTo>
                    <a:pt x="13873" y="2379"/>
                  </a:lnTo>
                  <a:lnTo>
                    <a:pt x="138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030;p64">
              <a:extLst>
                <a:ext uri="{FF2B5EF4-FFF2-40B4-BE49-F238E27FC236}">
                  <a16:creationId xmlns:a16="http://schemas.microsoft.com/office/drawing/2014/main" id="{99854C43-8C6D-6198-1BDD-E1E7B2A87841}"/>
                </a:ext>
              </a:extLst>
            </p:cNvPr>
            <p:cNvSpPr/>
            <p:nvPr/>
          </p:nvSpPr>
          <p:spPr>
            <a:xfrm>
              <a:off x="2492300" y="10711525"/>
              <a:ext cx="346850" cy="59475"/>
            </a:xfrm>
            <a:custGeom>
              <a:avLst/>
              <a:gdLst/>
              <a:ahLst/>
              <a:cxnLst/>
              <a:rect l="l" t="t" r="r" b="b"/>
              <a:pathLst>
                <a:path w="13874" h="2379" extrusionOk="0">
                  <a:moveTo>
                    <a:pt x="0" y="0"/>
                  </a:moveTo>
                  <a:lnTo>
                    <a:pt x="0" y="2378"/>
                  </a:lnTo>
                  <a:lnTo>
                    <a:pt x="13873" y="2378"/>
                  </a:lnTo>
                  <a:lnTo>
                    <a:pt x="138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031;p64">
              <a:extLst>
                <a:ext uri="{FF2B5EF4-FFF2-40B4-BE49-F238E27FC236}">
                  <a16:creationId xmlns:a16="http://schemas.microsoft.com/office/drawing/2014/main" id="{01078B44-F0B3-10BB-E093-61EAD13B8536}"/>
                </a:ext>
              </a:extLst>
            </p:cNvPr>
            <p:cNvSpPr/>
            <p:nvPr/>
          </p:nvSpPr>
          <p:spPr>
            <a:xfrm>
              <a:off x="2492300" y="10784175"/>
              <a:ext cx="346850" cy="59475"/>
            </a:xfrm>
            <a:custGeom>
              <a:avLst/>
              <a:gdLst/>
              <a:ahLst/>
              <a:cxnLst/>
              <a:rect l="l" t="t" r="r" b="b"/>
              <a:pathLst>
                <a:path w="13874" h="2379" extrusionOk="0">
                  <a:moveTo>
                    <a:pt x="0" y="1"/>
                  </a:moveTo>
                  <a:lnTo>
                    <a:pt x="0" y="2379"/>
                  </a:lnTo>
                  <a:lnTo>
                    <a:pt x="13873" y="2379"/>
                  </a:lnTo>
                  <a:lnTo>
                    <a:pt x="138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032;p64">
              <a:extLst>
                <a:ext uri="{FF2B5EF4-FFF2-40B4-BE49-F238E27FC236}">
                  <a16:creationId xmlns:a16="http://schemas.microsoft.com/office/drawing/2014/main" id="{3EEB33AC-A0A6-603F-02C2-C31A4333C28E}"/>
                </a:ext>
              </a:extLst>
            </p:cNvPr>
            <p:cNvSpPr/>
            <p:nvPr/>
          </p:nvSpPr>
          <p:spPr>
            <a:xfrm>
              <a:off x="2492300" y="10856850"/>
              <a:ext cx="346850" cy="59475"/>
            </a:xfrm>
            <a:custGeom>
              <a:avLst/>
              <a:gdLst/>
              <a:ahLst/>
              <a:cxnLst/>
              <a:rect l="l" t="t" r="r" b="b"/>
              <a:pathLst>
                <a:path w="13874" h="2379" extrusionOk="0">
                  <a:moveTo>
                    <a:pt x="0" y="1"/>
                  </a:moveTo>
                  <a:lnTo>
                    <a:pt x="0" y="2379"/>
                  </a:lnTo>
                  <a:lnTo>
                    <a:pt x="13873" y="2379"/>
                  </a:lnTo>
                  <a:lnTo>
                    <a:pt x="138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033;p64">
              <a:extLst>
                <a:ext uri="{FF2B5EF4-FFF2-40B4-BE49-F238E27FC236}">
                  <a16:creationId xmlns:a16="http://schemas.microsoft.com/office/drawing/2014/main" id="{4AC87D7D-817D-0AB8-E587-8483B770C5E5}"/>
                </a:ext>
              </a:extLst>
            </p:cNvPr>
            <p:cNvSpPr/>
            <p:nvPr/>
          </p:nvSpPr>
          <p:spPr>
            <a:xfrm>
              <a:off x="2492300" y="10929525"/>
              <a:ext cx="346850" cy="59475"/>
            </a:xfrm>
            <a:custGeom>
              <a:avLst/>
              <a:gdLst/>
              <a:ahLst/>
              <a:cxnLst/>
              <a:rect l="l" t="t" r="r" b="b"/>
              <a:pathLst>
                <a:path w="13874" h="2379" extrusionOk="0">
                  <a:moveTo>
                    <a:pt x="0" y="0"/>
                  </a:moveTo>
                  <a:lnTo>
                    <a:pt x="0" y="2379"/>
                  </a:lnTo>
                  <a:lnTo>
                    <a:pt x="13873" y="2379"/>
                  </a:lnTo>
                  <a:lnTo>
                    <a:pt x="138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034;p64">
              <a:extLst>
                <a:ext uri="{FF2B5EF4-FFF2-40B4-BE49-F238E27FC236}">
                  <a16:creationId xmlns:a16="http://schemas.microsoft.com/office/drawing/2014/main" id="{BE9E857E-15C4-3DAF-9CEE-0B348ED7E4A0}"/>
                </a:ext>
              </a:extLst>
            </p:cNvPr>
            <p:cNvSpPr/>
            <p:nvPr/>
          </p:nvSpPr>
          <p:spPr>
            <a:xfrm>
              <a:off x="3304850" y="10057500"/>
              <a:ext cx="346850" cy="56175"/>
            </a:xfrm>
            <a:custGeom>
              <a:avLst/>
              <a:gdLst/>
              <a:ahLst/>
              <a:cxnLst/>
              <a:rect l="l" t="t" r="r" b="b"/>
              <a:pathLst>
                <a:path w="13874" h="2247" extrusionOk="0">
                  <a:moveTo>
                    <a:pt x="1" y="0"/>
                  </a:moveTo>
                  <a:lnTo>
                    <a:pt x="1" y="2246"/>
                  </a:lnTo>
                  <a:lnTo>
                    <a:pt x="13874" y="2246"/>
                  </a:lnTo>
                  <a:lnTo>
                    <a:pt x="138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035;p64">
              <a:extLst>
                <a:ext uri="{FF2B5EF4-FFF2-40B4-BE49-F238E27FC236}">
                  <a16:creationId xmlns:a16="http://schemas.microsoft.com/office/drawing/2014/main" id="{C9765B5A-1B5F-9192-0A5B-13945CDD90A1}"/>
                </a:ext>
              </a:extLst>
            </p:cNvPr>
            <p:cNvSpPr/>
            <p:nvPr/>
          </p:nvSpPr>
          <p:spPr>
            <a:xfrm>
              <a:off x="3304850" y="10130175"/>
              <a:ext cx="346850" cy="56175"/>
            </a:xfrm>
            <a:custGeom>
              <a:avLst/>
              <a:gdLst/>
              <a:ahLst/>
              <a:cxnLst/>
              <a:rect l="l" t="t" r="r" b="b"/>
              <a:pathLst>
                <a:path w="13874" h="2247" extrusionOk="0">
                  <a:moveTo>
                    <a:pt x="1" y="0"/>
                  </a:moveTo>
                  <a:lnTo>
                    <a:pt x="1" y="2246"/>
                  </a:lnTo>
                  <a:lnTo>
                    <a:pt x="13874" y="2246"/>
                  </a:lnTo>
                  <a:lnTo>
                    <a:pt x="138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036;p64">
              <a:extLst>
                <a:ext uri="{FF2B5EF4-FFF2-40B4-BE49-F238E27FC236}">
                  <a16:creationId xmlns:a16="http://schemas.microsoft.com/office/drawing/2014/main" id="{F67F38AC-AE33-1DF6-EE83-06171E9ED1C4}"/>
                </a:ext>
              </a:extLst>
            </p:cNvPr>
            <p:cNvSpPr/>
            <p:nvPr/>
          </p:nvSpPr>
          <p:spPr>
            <a:xfrm>
              <a:off x="3304850" y="10202825"/>
              <a:ext cx="346850" cy="56175"/>
            </a:xfrm>
            <a:custGeom>
              <a:avLst/>
              <a:gdLst/>
              <a:ahLst/>
              <a:cxnLst/>
              <a:rect l="l" t="t" r="r" b="b"/>
              <a:pathLst>
                <a:path w="13874" h="2247" extrusionOk="0">
                  <a:moveTo>
                    <a:pt x="1" y="1"/>
                  </a:moveTo>
                  <a:lnTo>
                    <a:pt x="1" y="2247"/>
                  </a:lnTo>
                  <a:lnTo>
                    <a:pt x="13874" y="2247"/>
                  </a:lnTo>
                  <a:lnTo>
                    <a:pt x="1387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037;p64">
              <a:extLst>
                <a:ext uri="{FF2B5EF4-FFF2-40B4-BE49-F238E27FC236}">
                  <a16:creationId xmlns:a16="http://schemas.microsoft.com/office/drawing/2014/main" id="{08BE475E-9E23-4472-2DBC-AE0D1287ACFB}"/>
                </a:ext>
              </a:extLst>
            </p:cNvPr>
            <p:cNvSpPr/>
            <p:nvPr/>
          </p:nvSpPr>
          <p:spPr>
            <a:xfrm>
              <a:off x="3304850" y="10275500"/>
              <a:ext cx="346850" cy="56175"/>
            </a:xfrm>
            <a:custGeom>
              <a:avLst/>
              <a:gdLst/>
              <a:ahLst/>
              <a:cxnLst/>
              <a:rect l="l" t="t" r="r" b="b"/>
              <a:pathLst>
                <a:path w="13874" h="2247" extrusionOk="0">
                  <a:moveTo>
                    <a:pt x="1" y="1"/>
                  </a:moveTo>
                  <a:lnTo>
                    <a:pt x="1" y="2247"/>
                  </a:lnTo>
                  <a:lnTo>
                    <a:pt x="13874" y="2247"/>
                  </a:lnTo>
                  <a:lnTo>
                    <a:pt x="1387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038;p64">
              <a:extLst>
                <a:ext uri="{FF2B5EF4-FFF2-40B4-BE49-F238E27FC236}">
                  <a16:creationId xmlns:a16="http://schemas.microsoft.com/office/drawing/2014/main" id="{ACECF258-88D9-6061-1DC0-BDE7794C57A9}"/>
                </a:ext>
              </a:extLst>
            </p:cNvPr>
            <p:cNvSpPr/>
            <p:nvPr/>
          </p:nvSpPr>
          <p:spPr>
            <a:xfrm>
              <a:off x="3304850" y="10348175"/>
              <a:ext cx="346850" cy="56175"/>
            </a:xfrm>
            <a:custGeom>
              <a:avLst/>
              <a:gdLst/>
              <a:ahLst/>
              <a:cxnLst/>
              <a:rect l="l" t="t" r="r" b="b"/>
              <a:pathLst>
                <a:path w="13874" h="2247" extrusionOk="0">
                  <a:moveTo>
                    <a:pt x="1" y="0"/>
                  </a:moveTo>
                  <a:lnTo>
                    <a:pt x="1" y="2246"/>
                  </a:lnTo>
                  <a:lnTo>
                    <a:pt x="13874" y="2246"/>
                  </a:lnTo>
                  <a:lnTo>
                    <a:pt x="138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039;p64">
              <a:extLst>
                <a:ext uri="{FF2B5EF4-FFF2-40B4-BE49-F238E27FC236}">
                  <a16:creationId xmlns:a16="http://schemas.microsoft.com/office/drawing/2014/main" id="{1BF3FFD3-EF61-4CF4-5209-D01459BE87FD}"/>
                </a:ext>
              </a:extLst>
            </p:cNvPr>
            <p:cNvSpPr/>
            <p:nvPr/>
          </p:nvSpPr>
          <p:spPr>
            <a:xfrm>
              <a:off x="3304850" y="9836175"/>
              <a:ext cx="346850" cy="59500"/>
            </a:xfrm>
            <a:custGeom>
              <a:avLst/>
              <a:gdLst/>
              <a:ahLst/>
              <a:cxnLst/>
              <a:rect l="l" t="t" r="r" b="b"/>
              <a:pathLst>
                <a:path w="13874" h="2380" extrusionOk="0">
                  <a:moveTo>
                    <a:pt x="1" y="1"/>
                  </a:moveTo>
                  <a:lnTo>
                    <a:pt x="1" y="2379"/>
                  </a:lnTo>
                  <a:lnTo>
                    <a:pt x="13874" y="2379"/>
                  </a:lnTo>
                  <a:lnTo>
                    <a:pt x="1387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040;p64">
              <a:extLst>
                <a:ext uri="{FF2B5EF4-FFF2-40B4-BE49-F238E27FC236}">
                  <a16:creationId xmlns:a16="http://schemas.microsoft.com/office/drawing/2014/main" id="{11D245AF-BF5D-114B-7E33-FD83C637A25B}"/>
                </a:ext>
              </a:extLst>
            </p:cNvPr>
            <p:cNvSpPr/>
            <p:nvPr/>
          </p:nvSpPr>
          <p:spPr>
            <a:xfrm>
              <a:off x="3304850" y="9908850"/>
              <a:ext cx="346850" cy="59475"/>
            </a:xfrm>
            <a:custGeom>
              <a:avLst/>
              <a:gdLst/>
              <a:ahLst/>
              <a:cxnLst/>
              <a:rect l="l" t="t" r="r" b="b"/>
              <a:pathLst>
                <a:path w="13874" h="2379" extrusionOk="0">
                  <a:moveTo>
                    <a:pt x="1" y="1"/>
                  </a:moveTo>
                  <a:lnTo>
                    <a:pt x="1" y="2379"/>
                  </a:lnTo>
                  <a:lnTo>
                    <a:pt x="13874" y="2379"/>
                  </a:lnTo>
                  <a:lnTo>
                    <a:pt x="1387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041;p64">
              <a:extLst>
                <a:ext uri="{FF2B5EF4-FFF2-40B4-BE49-F238E27FC236}">
                  <a16:creationId xmlns:a16="http://schemas.microsoft.com/office/drawing/2014/main" id="{5AD7A005-2F8E-9E4E-85CB-BE3440B7FA5A}"/>
                </a:ext>
              </a:extLst>
            </p:cNvPr>
            <p:cNvSpPr/>
            <p:nvPr/>
          </p:nvSpPr>
          <p:spPr>
            <a:xfrm>
              <a:off x="3304850" y="9981525"/>
              <a:ext cx="346850" cy="59475"/>
            </a:xfrm>
            <a:custGeom>
              <a:avLst/>
              <a:gdLst/>
              <a:ahLst/>
              <a:cxnLst/>
              <a:rect l="l" t="t" r="r" b="b"/>
              <a:pathLst>
                <a:path w="13874" h="2379" extrusionOk="0">
                  <a:moveTo>
                    <a:pt x="1" y="0"/>
                  </a:moveTo>
                  <a:lnTo>
                    <a:pt x="1" y="2379"/>
                  </a:lnTo>
                  <a:lnTo>
                    <a:pt x="13874" y="2379"/>
                  </a:lnTo>
                  <a:lnTo>
                    <a:pt x="138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042;p64">
              <a:extLst>
                <a:ext uri="{FF2B5EF4-FFF2-40B4-BE49-F238E27FC236}">
                  <a16:creationId xmlns:a16="http://schemas.microsoft.com/office/drawing/2014/main" id="{2806FBFD-DC5C-7E61-2CC7-3570A6442AE2}"/>
                </a:ext>
              </a:extLst>
            </p:cNvPr>
            <p:cNvSpPr/>
            <p:nvPr/>
          </p:nvSpPr>
          <p:spPr>
            <a:xfrm>
              <a:off x="3304850" y="10420850"/>
              <a:ext cx="346850" cy="56175"/>
            </a:xfrm>
            <a:custGeom>
              <a:avLst/>
              <a:gdLst/>
              <a:ahLst/>
              <a:cxnLst/>
              <a:rect l="l" t="t" r="r" b="b"/>
              <a:pathLst>
                <a:path w="13874" h="2247" extrusionOk="0">
                  <a:moveTo>
                    <a:pt x="1" y="0"/>
                  </a:moveTo>
                  <a:lnTo>
                    <a:pt x="1" y="2246"/>
                  </a:lnTo>
                  <a:lnTo>
                    <a:pt x="13874" y="2246"/>
                  </a:lnTo>
                  <a:lnTo>
                    <a:pt x="138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043;p64">
              <a:extLst>
                <a:ext uri="{FF2B5EF4-FFF2-40B4-BE49-F238E27FC236}">
                  <a16:creationId xmlns:a16="http://schemas.microsoft.com/office/drawing/2014/main" id="{1000BBB7-B8D2-C386-5995-33D2D0DF32DD}"/>
                </a:ext>
              </a:extLst>
            </p:cNvPr>
            <p:cNvSpPr/>
            <p:nvPr/>
          </p:nvSpPr>
          <p:spPr>
            <a:xfrm>
              <a:off x="3304850" y="10493500"/>
              <a:ext cx="346850" cy="56175"/>
            </a:xfrm>
            <a:custGeom>
              <a:avLst/>
              <a:gdLst/>
              <a:ahLst/>
              <a:cxnLst/>
              <a:rect l="l" t="t" r="r" b="b"/>
              <a:pathLst>
                <a:path w="13874" h="2247" extrusionOk="0">
                  <a:moveTo>
                    <a:pt x="1" y="1"/>
                  </a:moveTo>
                  <a:lnTo>
                    <a:pt x="1" y="2247"/>
                  </a:lnTo>
                  <a:lnTo>
                    <a:pt x="13874" y="2247"/>
                  </a:lnTo>
                  <a:lnTo>
                    <a:pt x="1387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044;p64">
              <a:extLst>
                <a:ext uri="{FF2B5EF4-FFF2-40B4-BE49-F238E27FC236}">
                  <a16:creationId xmlns:a16="http://schemas.microsoft.com/office/drawing/2014/main" id="{389971B3-3236-3238-331F-772CA4CFEC84}"/>
                </a:ext>
              </a:extLst>
            </p:cNvPr>
            <p:cNvSpPr/>
            <p:nvPr/>
          </p:nvSpPr>
          <p:spPr>
            <a:xfrm>
              <a:off x="3304850" y="10566175"/>
              <a:ext cx="346850" cy="56175"/>
            </a:xfrm>
            <a:custGeom>
              <a:avLst/>
              <a:gdLst/>
              <a:ahLst/>
              <a:cxnLst/>
              <a:rect l="l" t="t" r="r" b="b"/>
              <a:pathLst>
                <a:path w="13874" h="2247" extrusionOk="0">
                  <a:moveTo>
                    <a:pt x="1" y="1"/>
                  </a:moveTo>
                  <a:lnTo>
                    <a:pt x="1" y="2247"/>
                  </a:lnTo>
                  <a:lnTo>
                    <a:pt x="13874" y="2247"/>
                  </a:lnTo>
                  <a:lnTo>
                    <a:pt x="1387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045;p64">
              <a:extLst>
                <a:ext uri="{FF2B5EF4-FFF2-40B4-BE49-F238E27FC236}">
                  <a16:creationId xmlns:a16="http://schemas.microsoft.com/office/drawing/2014/main" id="{D47F557E-BE97-DFB4-7F44-55A7C525A6D5}"/>
                </a:ext>
              </a:extLst>
            </p:cNvPr>
            <p:cNvSpPr/>
            <p:nvPr/>
          </p:nvSpPr>
          <p:spPr>
            <a:xfrm>
              <a:off x="3304850" y="10638850"/>
              <a:ext cx="346850" cy="59475"/>
            </a:xfrm>
            <a:custGeom>
              <a:avLst/>
              <a:gdLst/>
              <a:ahLst/>
              <a:cxnLst/>
              <a:rect l="l" t="t" r="r" b="b"/>
              <a:pathLst>
                <a:path w="13874" h="2379" extrusionOk="0">
                  <a:moveTo>
                    <a:pt x="1" y="0"/>
                  </a:moveTo>
                  <a:lnTo>
                    <a:pt x="1" y="2379"/>
                  </a:lnTo>
                  <a:lnTo>
                    <a:pt x="13874" y="2379"/>
                  </a:lnTo>
                  <a:lnTo>
                    <a:pt x="138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046;p64">
              <a:extLst>
                <a:ext uri="{FF2B5EF4-FFF2-40B4-BE49-F238E27FC236}">
                  <a16:creationId xmlns:a16="http://schemas.microsoft.com/office/drawing/2014/main" id="{B83ECA47-3148-324E-A5DA-458032426292}"/>
                </a:ext>
              </a:extLst>
            </p:cNvPr>
            <p:cNvSpPr/>
            <p:nvPr/>
          </p:nvSpPr>
          <p:spPr>
            <a:xfrm>
              <a:off x="3304850" y="10711525"/>
              <a:ext cx="346850" cy="59475"/>
            </a:xfrm>
            <a:custGeom>
              <a:avLst/>
              <a:gdLst/>
              <a:ahLst/>
              <a:cxnLst/>
              <a:rect l="l" t="t" r="r" b="b"/>
              <a:pathLst>
                <a:path w="13874" h="2379" extrusionOk="0">
                  <a:moveTo>
                    <a:pt x="1" y="0"/>
                  </a:moveTo>
                  <a:lnTo>
                    <a:pt x="1" y="2378"/>
                  </a:lnTo>
                  <a:lnTo>
                    <a:pt x="13874" y="2378"/>
                  </a:lnTo>
                  <a:lnTo>
                    <a:pt x="138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047;p64">
              <a:extLst>
                <a:ext uri="{FF2B5EF4-FFF2-40B4-BE49-F238E27FC236}">
                  <a16:creationId xmlns:a16="http://schemas.microsoft.com/office/drawing/2014/main" id="{F10175CC-5266-3FB8-8D73-39BD671EBE9D}"/>
                </a:ext>
              </a:extLst>
            </p:cNvPr>
            <p:cNvSpPr/>
            <p:nvPr/>
          </p:nvSpPr>
          <p:spPr>
            <a:xfrm>
              <a:off x="3304850" y="10784175"/>
              <a:ext cx="346850" cy="59475"/>
            </a:xfrm>
            <a:custGeom>
              <a:avLst/>
              <a:gdLst/>
              <a:ahLst/>
              <a:cxnLst/>
              <a:rect l="l" t="t" r="r" b="b"/>
              <a:pathLst>
                <a:path w="13874" h="2379" extrusionOk="0">
                  <a:moveTo>
                    <a:pt x="1" y="1"/>
                  </a:moveTo>
                  <a:lnTo>
                    <a:pt x="1" y="2379"/>
                  </a:lnTo>
                  <a:lnTo>
                    <a:pt x="13874" y="2379"/>
                  </a:lnTo>
                  <a:lnTo>
                    <a:pt x="1387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048;p64">
              <a:extLst>
                <a:ext uri="{FF2B5EF4-FFF2-40B4-BE49-F238E27FC236}">
                  <a16:creationId xmlns:a16="http://schemas.microsoft.com/office/drawing/2014/main" id="{F2A0DE46-D3F1-FD25-73BA-1D13EAF1B80A}"/>
                </a:ext>
              </a:extLst>
            </p:cNvPr>
            <p:cNvSpPr/>
            <p:nvPr/>
          </p:nvSpPr>
          <p:spPr>
            <a:xfrm>
              <a:off x="3304850" y="10856850"/>
              <a:ext cx="346850" cy="59475"/>
            </a:xfrm>
            <a:custGeom>
              <a:avLst/>
              <a:gdLst/>
              <a:ahLst/>
              <a:cxnLst/>
              <a:rect l="l" t="t" r="r" b="b"/>
              <a:pathLst>
                <a:path w="13874" h="2379" extrusionOk="0">
                  <a:moveTo>
                    <a:pt x="1" y="1"/>
                  </a:moveTo>
                  <a:lnTo>
                    <a:pt x="1" y="2379"/>
                  </a:lnTo>
                  <a:lnTo>
                    <a:pt x="13874" y="2379"/>
                  </a:lnTo>
                  <a:lnTo>
                    <a:pt x="1387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049;p64">
              <a:extLst>
                <a:ext uri="{FF2B5EF4-FFF2-40B4-BE49-F238E27FC236}">
                  <a16:creationId xmlns:a16="http://schemas.microsoft.com/office/drawing/2014/main" id="{9AA18D65-B561-B699-B6D1-EAE2756C7E7E}"/>
                </a:ext>
              </a:extLst>
            </p:cNvPr>
            <p:cNvSpPr/>
            <p:nvPr/>
          </p:nvSpPr>
          <p:spPr>
            <a:xfrm>
              <a:off x="3304850" y="10929525"/>
              <a:ext cx="346850" cy="59475"/>
            </a:xfrm>
            <a:custGeom>
              <a:avLst/>
              <a:gdLst/>
              <a:ahLst/>
              <a:cxnLst/>
              <a:rect l="l" t="t" r="r" b="b"/>
              <a:pathLst>
                <a:path w="13874" h="2379" extrusionOk="0">
                  <a:moveTo>
                    <a:pt x="1" y="0"/>
                  </a:moveTo>
                  <a:lnTo>
                    <a:pt x="1" y="2379"/>
                  </a:lnTo>
                  <a:lnTo>
                    <a:pt x="13874" y="2379"/>
                  </a:lnTo>
                  <a:lnTo>
                    <a:pt x="138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64242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20E1C08-EDC6-8275-DC1A-F53964B7F970}"/>
              </a:ext>
            </a:extLst>
          </p:cNvPr>
          <p:cNvSpPr txBox="1"/>
          <p:nvPr/>
        </p:nvSpPr>
        <p:spPr>
          <a:xfrm>
            <a:off x="865415" y="791937"/>
            <a:ext cx="8074478" cy="2185214"/>
          </a:xfrm>
          <a:prstGeom prst="rect">
            <a:avLst/>
          </a:prstGeom>
          <a:noFill/>
        </p:spPr>
        <p:txBody>
          <a:bodyPr wrap="square">
            <a:spAutoFit/>
          </a:bodyPr>
          <a:lstStyle/>
          <a:p>
            <a:r>
              <a:rPr lang="en" sz="4000" dirty="0">
                <a:solidFill>
                  <a:schemeClr val="bg2"/>
                </a:solidFill>
                <a:latin typeface="Aptos Black" panose="020F0502020204030204" pitchFamily="34" charset="0"/>
              </a:rPr>
              <a:t>                 THANKS! </a:t>
            </a:r>
          </a:p>
          <a:p>
            <a:endParaRPr lang="en" sz="4000" dirty="0">
              <a:solidFill>
                <a:schemeClr val="bg2"/>
              </a:solidFill>
              <a:latin typeface="Aptos Black" panose="020F0502020204030204" pitchFamily="34" charset="0"/>
            </a:endParaRPr>
          </a:p>
          <a:p>
            <a:r>
              <a:rPr lang="en-US" sz="2800" b="1" dirty="0"/>
              <a:t>            Do you have any questions?</a:t>
            </a:r>
          </a:p>
          <a:p>
            <a:endParaRPr lang="en-IN" sz="2800" dirty="0">
              <a:solidFill>
                <a:schemeClr val="bg2"/>
              </a:solidFill>
              <a:latin typeface="Aptos Black" panose="020F0502020204030204" pitchFamily="34" charset="0"/>
            </a:endParaRPr>
          </a:p>
        </p:txBody>
      </p:sp>
    </p:spTree>
    <p:extLst>
      <p:ext uri="{BB962C8B-B14F-4D97-AF65-F5344CB8AC3E}">
        <p14:creationId xmlns:p14="http://schemas.microsoft.com/office/powerpoint/2010/main" val="2675186419"/>
      </p:ext>
    </p:extLst>
  </p:cSld>
  <p:clrMapOvr>
    <a:masterClrMapping/>
  </p:clrMapOvr>
</p:sld>
</file>

<file path=ppt/theme/theme1.xml><?xml version="1.0" encoding="utf-8"?>
<a:theme xmlns:a="http://schemas.openxmlformats.org/drawingml/2006/main" name="Data Protection Company Profile by Slidesgo">
  <a:themeElements>
    <a:clrScheme name="Simple Light">
      <a:dk1>
        <a:srgbClr val="FFFFFF"/>
      </a:dk1>
      <a:lt1>
        <a:srgbClr val="294CA8"/>
      </a:lt1>
      <a:dk2>
        <a:srgbClr val="F52576"/>
      </a:dk2>
      <a:lt2>
        <a:srgbClr val="11328A"/>
      </a:lt2>
      <a:accent1>
        <a:srgbClr val="F80262"/>
      </a:accent1>
      <a:accent2>
        <a:srgbClr val="001857"/>
      </a:accent2>
      <a:accent3>
        <a:srgbClr val="FFFFFF"/>
      </a:accent3>
      <a:accent4>
        <a:srgbClr val="FFFFFF"/>
      </a:accent4>
      <a:accent5>
        <a:srgbClr val="FFFFFF"/>
      </a:accent5>
      <a:accent6>
        <a:srgbClr val="FFFFFF"/>
      </a:accent6>
      <a:hlink>
        <a:srgbClr val="E5EDE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629</TotalTime>
  <Words>347</Words>
  <Application>Microsoft Office PowerPoint</Application>
  <PresentationFormat>On-screen Show (16:9)</PresentationFormat>
  <Paragraphs>57</Paragraphs>
  <Slides>9</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Aptos Black</vt:lpstr>
      <vt:lpstr>Bebas Neue</vt:lpstr>
      <vt:lpstr>Montserrat</vt:lpstr>
      <vt:lpstr>Montserrat Black</vt:lpstr>
      <vt:lpstr>Arial</vt:lpstr>
      <vt:lpstr>Roboto</vt:lpstr>
      <vt:lpstr>Data Protection Company Profile by Slidesgo</vt:lpstr>
      <vt:lpstr>PROTRACK</vt:lpstr>
      <vt:lpstr>TEAM</vt:lpstr>
      <vt:lpstr>01</vt:lpstr>
      <vt:lpstr>NAME : Mr Sharath kumar</vt:lpstr>
      <vt:lpstr>PowerPoint Presentation</vt:lpstr>
      <vt:lpstr>FUNCTIONALITY</vt:lpstr>
      <vt:lpstr>SOLUTIONS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Sanjaykumar Periasamy(UST,IN)</dc:creator>
  <cp:lastModifiedBy>Sanjaykumar Periasamy(UST,IN)</cp:lastModifiedBy>
  <cp:revision>4</cp:revision>
  <dcterms:modified xsi:type="dcterms:W3CDTF">2025-02-17T04:34:30Z</dcterms:modified>
</cp:coreProperties>
</file>