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  <p:sldMasterId id="2147483697" r:id="rId2"/>
    <p:sldMasterId id="2147483709" r:id="rId3"/>
  </p:sldMasterIdLst>
  <p:notesMasterIdLst>
    <p:notesMasterId r:id="rId43"/>
  </p:notesMasterIdLst>
  <p:handoutMasterIdLst>
    <p:handoutMasterId r:id="rId44"/>
  </p:handoutMasterIdLst>
  <p:sldIdLst>
    <p:sldId id="611" r:id="rId4"/>
    <p:sldId id="585" r:id="rId5"/>
    <p:sldId id="588" r:id="rId6"/>
    <p:sldId id="586" r:id="rId7"/>
    <p:sldId id="587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526" r:id="rId25"/>
    <p:sldId id="529" r:id="rId26"/>
    <p:sldId id="598" r:id="rId27"/>
    <p:sldId id="599" r:id="rId28"/>
    <p:sldId id="600" r:id="rId29"/>
    <p:sldId id="602" r:id="rId30"/>
    <p:sldId id="537" r:id="rId31"/>
    <p:sldId id="538" r:id="rId32"/>
    <p:sldId id="539" r:id="rId33"/>
    <p:sldId id="540" r:id="rId34"/>
    <p:sldId id="541" r:id="rId35"/>
    <p:sldId id="542" r:id="rId36"/>
    <p:sldId id="567" r:id="rId37"/>
    <p:sldId id="568" r:id="rId38"/>
    <p:sldId id="544" r:id="rId39"/>
    <p:sldId id="545" r:id="rId40"/>
    <p:sldId id="548" r:id="rId41"/>
    <p:sldId id="61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CC66"/>
    <a:srgbClr val="CCFF99"/>
    <a:srgbClr val="FF9999"/>
    <a:srgbClr val="FF0066"/>
    <a:srgbClr val="66FF99"/>
    <a:srgbClr val="B2B2B2"/>
    <a:srgbClr val="FFCC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19" autoAdjust="0"/>
    <p:restoredTop sz="90929"/>
  </p:normalViewPr>
  <p:slideViewPr>
    <p:cSldViewPr>
      <p:cViewPr varScale="1">
        <p:scale>
          <a:sx n="75" d="100"/>
          <a:sy n="75" d="100"/>
        </p:scale>
        <p:origin x="108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5E011-148F-4506-BEB9-5CBDC9E2A3AC}" type="doc">
      <dgm:prSet loTypeId="urn:microsoft.com/office/officeart/2005/8/layout/hList7" loCatId="process" qsTypeId="urn:microsoft.com/office/officeart/2005/8/quickstyle/3d4" qsCatId="3D" csTypeId="urn:microsoft.com/office/officeart/2005/8/colors/accent5_4" csCatId="accent5" phldr="1"/>
      <dgm:spPr/>
    </dgm:pt>
    <dgm:pt modelId="{52C6F873-CD68-4120-A177-AE176D724B4A}">
      <dgm:prSet phldrT="[Text]" custT="1"/>
      <dgm:spPr/>
      <dgm:t>
        <a:bodyPr/>
        <a:lstStyle/>
        <a:p>
          <a:pPr algn="l"/>
          <a:r>
            <a:rPr lang="en-US" sz="2400" dirty="0">
              <a:latin typeface="Times" pitchFamily="18" charset="0"/>
              <a:cs typeface="Times" pitchFamily="18" charset="0"/>
            </a:rPr>
            <a:t>Scientists can gain knowledge, make predictions and frame hypotheses about organisms </a:t>
          </a:r>
        </a:p>
      </dgm:t>
    </dgm:pt>
    <dgm:pt modelId="{0F0F8200-7367-4A02-A98F-A550ED297D23}" type="parTrans" cxnId="{706C0764-340B-47B4-8AEF-B0A9FAD3D4AA}">
      <dgm:prSet/>
      <dgm:spPr/>
      <dgm:t>
        <a:bodyPr/>
        <a:lstStyle/>
        <a:p>
          <a:endParaRPr lang="en-US"/>
        </a:p>
      </dgm:t>
    </dgm:pt>
    <dgm:pt modelId="{710E120A-3DAA-48CF-9201-918DFD84274C}" type="sibTrans" cxnId="{706C0764-340B-47B4-8AEF-B0A9FAD3D4AA}">
      <dgm:prSet/>
      <dgm:spPr/>
      <dgm:t>
        <a:bodyPr/>
        <a:lstStyle/>
        <a:p>
          <a:endParaRPr lang="en-US"/>
        </a:p>
      </dgm:t>
    </dgm:pt>
    <dgm:pt modelId="{4B26B19B-208A-4FC3-87A2-C5105674120A}">
      <dgm:prSet phldrT="[Text]" custT="1"/>
      <dgm:spPr/>
      <dgm:t>
        <a:bodyPr/>
        <a:lstStyle/>
        <a:p>
          <a:pPr algn="l"/>
          <a:r>
            <a:rPr lang="en-US" sz="2400" dirty="0">
              <a:latin typeface="Times" pitchFamily="18" charset="0"/>
              <a:cs typeface="Times" pitchFamily="18" charset="0"/>
            </a:rPr>
            <a:t>Arrange the organisms into meaningful groups, with precise names</a:t>
          </a:r>
        </a:p>
      </dgm:t>
    </dgm:pt>
    <dgm:pt modelId="{23350329-D79E-48B7-BFC9-7832E769EB4D}" type="parTrans" cxnId="{0CA19422-E947-47F8-86CB-9E637E9E1EB8}">
      <dgm:prSet/>
      <dgm:spPr/>
      <dgm:t>
        <a:bodyPr/>
        <a:lstStyle/>
        <a:p>
          <a:endParaRPr lang="en-US"/>
        </a:p>
      </dgm:t>
    </dgm:pt>
    <dgm:pt modelId="{A602C026-A64A-40D0-B30F-48F9047B932F}" type="sibTrans" cxnId="{0CA19422-E947-47F8-86CB-9E637E9E1EB8}">
      <dgm:prSet/>
      <dgm:spPr/>
      <dgm:t>
        <a:bodyPr/>
        <a:lstStyle/>
        <a:p>
          <a:endParaRPr lang="en-US"/>
        </a:p>
      </dgm:t>
    </dgm:pt>
    <dgm:pt modelId="{ECA74E15-431F-459F-915B-4E4C639387E9}">
      <dgm:prSet phldrT="[Text]" custT="1"/>
      <dgm:spPr/>
      <dgm:t>
        <a:bodyPr/>
        <a:lstStyle/>
        <a:p>
          <a:pPr algn="l"/>
          <a:r>
            <a:rPr lang="en-US" sz="2400" dirty="0">
              <a:latin typeface="Times" pitchFamily="18" charset="0"/>
              <a:cs typeface="Times" pitchFamily="18" charset="0"/>
            </a:rPr>
            <a:t>Scientists can identify the organisms accurately</a:t>
          </a:r>
        </a:p>
      </dgm:t>
    </dgm:pt>
    <dgm:pt modelId="{A4C568C4-21F7-458B-9844-666AF10CAC96}" type="parTrans" cxnId="{D062490B-52F4-42E7-8DB8-63D4D7AB63CE}">
      <dgm:prSet/>
      <dgm:spPr/>
      <dgm:t>
        <a:bodyPr/>
        <a:lstStyle/>
        <a:p>
          <a:endParaRPr lang="en-US"/>
        </a:p>
      </dgm:t>
    </dgm:pt>
    <dgm:pt modelId="{1A1C77FB-EC7C-4A94-B7DD-76C2263899D4}" type="sibTrans" cxnId="{D062490B-52F4-42E7-8DB8-63D4D7AB63CE}">
      <dgm:prSet/>
      <dgm:spPr/>
      <dgm:t>
        <a:bodyPr/>
        <a:lstStyle/>
        <a:p>
          <a:endParaRPr lang="en-US"/>
        </a:p>
      </dgm:t>
    </dgm:pt>
    <dgm:pt modelId="{8079415C-801C-40A6-93AF-8F3F0C4909DD}" type="pres">
      <dgm:prSet presAssocID="{DAB5E011-148F-4506-BEB9-5CBDC9E2A3AC}" presName="Name0" presStyleCnt="0">
        <dgm:presLayoutVars>
          <dgm:dir/>
          <dgm:resizeHandles val="exact"/>
        </dgm:presLayoutVars>
      </dgm:prSet>
      <dgm:spPr/>
    </dgm:pt>
    <dgm:pt modelId="{A09A52F8-338C-489B-B7A0-F0410C3CD7B8}" type="pres">
      <dgm:prSet presAssocID="{DAB5E011-148F-4506-BEB9-5CBDC9E2A3AC}" presName="fgShape" presStyleLbl="f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E9352FD7-8F0C-4DC8-BB7D-7CD691BC11DE}" type="pres">
      <dgm:prSet presAssocID="{DAB5E011-148F-4506-BEB9-5CBDC9E2A3AC}" presName="linComp" presStyleCnt="0"/>
      <dgm:spPr/>
    </dgm:pt>
    <dgm:pt modelId="{562BBFED-659C-4C67-A147-9580DDA667D2}" type="pres">
      <dgm:prSet presAssocID="{52C6F873-CD68-4120-A177-AE176D724B4A}" presName="compNode" presStyleCnt="0"/>
      <dgm:spPr/>
    </dgm:pt>
    <dgm:pt modelId="{977CA321-7C09-4BB4-AD40-7B2F78D58661}" type="pres">
      <dgm:prSet presAssocID="{52C6F873-CD68-4120-A177-AE176D724B4A}" presName="bkgdShape" presStyleLbl="node1" presStyleIdx="0" presStyleCnt="3"/>
      <dgm:spPr/>
    </dgm:pt>
    <dgm:pt modelId="{778086D3-44F4-49C7-86D9-F5B16C63638A}" type="pres">
      <dgm:prSet presAssocID="{52C6F873-CD68-4120-A177-AE176D724B4A}" presName="nodeTx" presStyleLbl="node1" presStyleIdx="0" presStyleCnt="3">
        <dgm:presLayoutVars>
          <dgm:bulletEnabled val="1"/>
        </dgm:presLayoutVars>
      </dgm:prSet>
      <dgm:spPr/>
    </dgm:pt>
    <dgm:pt modelId="{A3AE64FB-D911-45A6-A099-E951E6B1AE86}" type="pres">
      <dgm:prSet presAssocID="{52C6F873-CD68-4120-A177-AE176D724B4A}" presName="invisiNode" presStyleLbl="node1" presStyleIdx="0" presStyleCnt="3"/>
      <dgm:spPr/>
    </dgm:pt>
    <dgm:pt modelId="{8E26F72F-8000-4AE6-AB5B-645DC5B6DE83}" type="pres">
      <dgm:prSet presAssocID="{52C6F873-CD68-4120-A177-AE176D724B4A}" presName="imagNode" presStyleLbl="fgImgPlace1" presStyleIdx="0" presStyleCnt="3" custScaleX="133795" custScaleY="126796" custLinFactNeighborX="-9240" custLinFactNeighborY="-205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CE89878-2891-4C34-BE28-BA5B98DE4A4E}" type="pres">
      <dgm:prSet presAssocID="{710E120A-3DAA-48CF-9201-918DFD84274C}" presName="sibTrans" presStyleLbl="sibTrans2D1" presStyleIdx="0" presStyleCnt="0"/>
      <dgm:spPr/>
    </dgm:pt>
    <dgm:pt modelId="{14795F22-1721-40F8-A0F5-2B132914FBBA}" type="pres">
      <dgm:prSet presAssocID="{4B26B19B-208A-4FC3-87A2-C5105674120A}" presName="compNode" presStyleCnt="0"/>
      <dgm:spPr/>
    </dgm:pt>
    <dgm:pt modelId="{973794BA-9629-4F6C-AD82-891BF7955D20}" type="pres">
      <dgm:prSet presAssocID="{4B26B19B-208A-4FC3-87A2-C5105674120A}" presName="bkgdShape" presStyleLbl="node1" presStyleIdx="1" presStyleCnt="3"/>
      <dgm:spPr/>
    </dgm:pt>
    <dgm:pt modelId="{35393081-5372-4085-A3A2-5BE7EA90CEAE}" type="pres">
      <dgm:prSet presAssocID="{4B26B19B-208A-4FC3-87A2-C5105674120A}" presName="nodeTx" presStyleLbl="node1" presStyleIdx="1" presStyleCnt="3">
        <dgm:presLayoutVars>
          <dgm:bulletEnabled val="1"/>
        </dgm:presLayoutVars>
      </dgm:prSet>
      <dgm:spPr/>
    </dgm:pt>
    <dgm:pt modelId="{DB4F2303-E113-4ED8-88D7-E2F20379E5C8}" type="pres">
      <dgm:prSet presAssocID="{4B26B19B-208A-4FC3-87A2-C5105674120A}" presName="invisiNode" presStyleLbl="node1" presStyleIdx="1" presStyleCnt="3"/>
      <dgm:spPr/>
    </dgm:pt>
    <dgm:pt modelId="{9D2A8C75-EC41-4DC4-A5A8-0C05839FB6F2}" type="pres">
      <dgm:prSet presAssocID="{4B26B19B-208A-4FC3-87A2-C5105674120A}" presName="imagNode" presStyleLbl="fgImgPlace1" presStyleIdx="1" presStyleCnt="3" custScaleX="161700" custScaleY="136036" custLinFactNeighborX="0" custLinFactNeighborY="462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345B16B-843A-497B-8C37-D845B5E806A2}" type="pres">
      <dgm:prSet presAssocID="{A602C026-A64A-40D0-B30F-48F9047B932F}" presName="sibTrans" presStyleLbl="sibTrans2D1" presStyleIdx="0" presStyleCnt="0"/>
      <dgm:spPr/>
    </dgm:pt>
    <dgm:pt modelId="{BFBAD1AB-7BBF-46C6-94C3-8E06440A7E37}" type="pres">
      <dgm:prSet presAssocID="{ECA74E15-431F-459F-915B-4E4C639387E9}" presName="compNode" presStyleCnt="0"/>
      <dgm:spPr/>
    </dgm:pt>
    <dgm:pt modelId="{8088FC79-0E7F-4DC6-BA5F-DDD59E251ABE}" type="pres">
      <dgm:prSet presAssocID="{ECA74E15-431F-459F-915B-4E4C639387E9}" presName="bkgdShape" presStyleLbl="node1" presStyleIdx="2" presStyleCnt="3"/>
      <dgm:spPr/>
    </dgm:pt>
    <dgm:pt modelId="{8B6A368D-3F24-444F-B88C-75B159C12AC1}" type="pres">
      <dgm:prSet presAssocID="{ECA74E15-431F-459F-915B-4E4C639387E9}" presName="nodeTx" presStyleLbl="node1" presStyleIdx="2" presStyleCnt="3">
        <dgm:presLayoutVars>
          <dgm:bulletEnabled val="1"/>
        </dgm:presLayoutVars>
      </dgm:prSet>
      <dgm:spPr/>
    </dgm:pt>
    <dgm:pt modelId="{7BEA0C58-807B-454F-8483-5A5A93116DC9}" type="pres">
      <dgm:prSet presAssocID="{ECA74E15-431F-459F-915B-4E4C639387E9}" presName="invisiNode" presStyleLbl="node1" presStyleIdx="2" presStyleCnt="3"/>
      <dgm:spPr/>
    </dgm:pt>
    <dgm:pt modelId="{03D7B744-7CCB-4D1D-8917-93172611FC8F}" type="pres">
      <dgm:prSet presAssocID="{ECA74E15-431F-459F-915B-4E4C639387E9}" presName="imagNode" presStyleLbl="fgImgPlace1" presStyleIdx="2" presStyleCnt="3" custScaleX="152276" custScaleY="141164" custLinFactNeighborX="-4620" custLinFactNeighborY="5902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D062490B-52F4-42E7-8DB8-63D4D7AB63CE}" srcId="{DAB5E011-148F-4506-BEB9-5CBDC9E2A3AC}" destId="{ECA74E15-431F-459F-915B-4E4C639387E9}" srcOrd="2" destOrd="0" parTransId="{A4C568C4-21F7-458B-9844-666AF10CAC96}" sibTransId="{1A1C77FB-EC7C-4A94-B7DD-76C2263899D4}"/>
    <dgm:cxn modelId="{8906E513-1537-4BD0-82DB-C74D7C352542}" type="presOf" srcId="{ECA74E15-431F-459F-915B-4E4C639387E9}" destId="{8B6A368D-3F24-444F-B88C-75B159C12AC1}" srcOrd="1" destOrd="0" presId="urn:microsoft.com/office/officeart/2005/8/layout/hList7"/>
    <dgm:cxn modelId="{0CA19422-E947-47F8-86CB-9E637E9E1EB8}" srcId="{DAB5E011-148F-4506-BEB9-5CBDC9E2A3AC}" destId="{4B26B19B-208A-4FC3-87A2-C5105674120A}" srcOrd="1" destOrd="0" parTransId="{23350329-D79E-48B7-BFC9-7832E769EB4D}" sibTransId="{A602C026-A64A-40D0-B30F-48F9047B932F}"/>
    <dgm:cxn modelId="{4F696625-932B-4149-93F4-CFF4B1ACDBB1}" type="presOf" srcId="{A602C026-A64A-40D0-B30F-48F9047B932F}" destId="{A345B16B-843A-497B-8C37-D845B5E806A2}" srcOrd="0" destOrd="0" presId="urn:microsoft.com/office/officeart/2005/8/layout/hList7"/>
    <dgm:cxn modelId="{706C0764-340B-47B4-8AEF-B0A9FAD3D4AA}" srcId="{DAB5E011-148F-4506-BEB9-5CBDC9E2A3AC}" destId="{52C6F873-CD68-4120-A177-AE176D724B4A}" srcOrd="0" destOrd="0" parTransId="{0F0F8200-7367-4A02-A98F-A550ED297D23}" sibTransId="{710E120A-3DAA-48CF-9201-918DFD84274C}"/>
    <dgm:cxn modelId="{C8351280-8BF7-4234-A5D1-4492CE8C912A}" type="presOf" srcId="{52C6F873-CD68-4120-A177-AE176D724B4A}" destId="{778086D3-44F4-49C7-86D9-F5B16C63638A}" srcOrd="1" destOrd="0" presId="urn:microsoft.com/office/officeart/2005/8/layout/hList7"/>
    <dgm:cxn modelId="{9AF18482-80BC-4948-9BAF-0E71321E551C}" type="presOf" srcId="{52C6F873-CD68-4120-A177-AE176D724B4A}" destId="{977CA321-7C09-4BB4-AD40-7B2F78D58661}" srcOrd="0" destOrd="0" presId="urn:microsoft.com/office/officeart/2005/8/layout/hList7"/>
    <dgm:cxn modelId="{B6447488-4E2F-4C7F-8B1D-E85550338E83}" type="presOf" srcId="{DAB5E011-148F-4506-BEB9-5CBDC9E2A3AC}" destId="{8079415C-801C-40A6-93AF-8F3F0C4909DD}" srcOrd="0" destOrd="0" presId="urn:microsoft.com/office/officeart/2005/8/layout/hList7"/>
    <dgm:cxn modelId="{450BD5CB-D50B-42DC-A8A0-A8B88D7C38FF}" type="presOf" srcId="{710E120A-3DAA-48CF-9201-918DFD84274C}" destId="{CCE89878-2891-4C34-BE28-BA5B98DE4A4E}" srcOrd="0" destOrd="0" presId="urn:microsoft.com/office/officeart/2005/8/layout/hList7"/>
    <dgm:cxn modelId="{48A6F1E5-1F93-41AA-94D6-F994B289F4CB}" type="presOf" srcId="{ECA74E15-431F-459F-915B-4E4C639387E9}" destId="{8088FC79-0E7F-4DC6-BA5F-DDD59E251ABE}" srcOrd="0" destOrd="0" presId="urn:microsoft.com/office/officeart/2005/8/layout/hList7"/>
    <dgm:cxn modelId="{ACF118ED-DC1D-4A66-83BE-52E124ABC0BD}" type="presOf" srcId="{4B26B19B-208A-4FC3-87A2-C5105674120A}" destId="{35393081-5372-4085-A3A2-5BE7EA90CEAE}" srcOrd="1" destOrd="0" presId="urn:microsoft.com/office/officeart/2005/8/layout/hList7"/>
    <dgm:cxn modelId="{F35F71FC-16DF-4A97-A54E-5E515F9DD496}" type="presOf" srcId="{4B26B19B-208A-4FC3-87A2-C5105674120A}" destId="{973794BA-9629-4F6C-AD82-891BF7955D20}" srcOrd="0" destOrd="0" presId="urn:microsoft.com/office/officeart/2005/8/layout/hList7"/>
    <dgm:cxn modelId="{BB55763E-A39E-4DB5-8BCD-D270AB313CA8}" type="presParOf" srcId="{8079415C-801C-40A6-93AF-8F3F0C4909DD}" destId="{A09A52F8-338C-489B-B7A0-F0410C3CD7B8}" srcOrd="0" destOrd="0" presId="urn:microsoft.com/office/officeart/2005/8/layout/hList7"/>
    <dgm:cxn modelId="{62DA0F1C-848D-47EE-9024-74201E717859}" type="presParOf" srcId="{8079415C-801C-40A6-93AF-8F3F0C4909DD}" destId="{E9352FD7-8F0C-4DC8-BB7D-7CD691BC11DE}" srcOrd="1" destOrd="0" presId="urn:microsoft.com/office/officeart/2005/8/layout/hList7"/>
    <dgm:cxn modelId="{8471FE43-1BC0-4D3C-AB42-E4CD2BF9AB94}" type="presParOf" srcId="{E9352FD7-8F0C-4DC8-BB7D-7CD691BC11DE}" destId="{562BBFED-659C-4C67-A147-9580DDA667D2}" srcOrd="0" destOrd="0" presId="urn:microsoft.com/office/officeart/2005/8/layout/hList7"/>
    <dgm:cxn modelId="{E6E73C6E-827E-4F35-951D-45F9E2C8FBF7}" type="presParOf" srcId="{562BBFED-659C-4C67-A147-9580DDA667D2}" destId="{977CA321-7C09-4BB4-AD40-7B2F78D58661}" srcOrd="0" destOrd="0" presId="urn:microsoft.com/office/officeart/2005/8/layout/hList7"/>
    <dgm:cxn modelId="{896651DD-8A72-4C42-95BE-5F8358DA6916}" type="presParOf" srcId="{562BBFED-659C-4C67-A147-9580DDA667D2}" destId="{778086D3-44F4-49C7-86D9-F5B16C63638A}" srcOrd="1" destOrd="0" presId="urn:microsoft.com/office/officeart/2005/8/layout/hList7"/>
    <dgm:cxn modelId="{E41902C0-486A-4FA3-9E5A-AF5F04CFAAFF}" type="presParOf" srcId="{562BBFED-659C-4C67-A147-9580DDA667D2}" destId="{A3AE64FB-D911-45A6-A099-E951E6B1AE86}" srcOrd="2" destOrd="0" presId="urn:microsoft.com/office/officeart/2005/8/layout/hList7"/>
    <dgm:cxn modelId="{7E48B6AD-FBEB-413E-8078-31419EEA3B4D}" type="presParOf" srcId="{562BBFED-659C-4C67-A147-9580DDA667D2}" destId="{8E26F72F-8000-4AE6-AB5B-645DC5B6DE83}" srcOrd="3" destOrd="0" presId="urn:microsoft.com/office/officeart/2005/8/layout/hList7"/>
    <dgm:cxn modelId="{21B2EC62-5161-44E4-8EC5-CE3AD20F8B3E}" type="presParOf" srcId="{E9352FD7-8F0C-4DC8-BB7D-7CD691BC11DE}" destId="{CCE89878-2891-4C34-BE28-BA5B98DE4A4E}" srcOrd="1" destOrd="0" presId="urn:microsoft.com/office/officeart/2005/8/layout/hList7"/>
    <dgm:cxn modelId="{B2438FD1-BDD7-46D5-97F4-E80363EC70C4}" type="presParOf" srcId="{E9352FD7-8F0C-4DC8-BB7D-7CD691BC11DE}" destId="{14795F22-1721-40F8-A0F5-2B132914FBBA}" srcOrd="2" destOrd="0" presId="urn:microsoft.com/office/officeart/2005/8/layout/hList7"/>
    <dgm:cxn modelId="{E9DEEECD-8158-46AE-A10B-BB03305ADFE2}" type="presParOf" srcId="{14795F22-1721-40F8-A0F5-2B132914FBBA}" destId="{973794BA-9629-4F6C-AD82-891BF7955D20}" srcOrd="0" destOrd="0" presId="urn:microsoft.com/office/officeart/2005/8/layout/hList7"/>
    <dgm:cxn modelId="{C0A8E33D-21B7-48B9-86D5-C6480B9EC340}" type="presParOf" srcId="{14795F22-1721-40F8-A0F5-2B132914FBBA}" destId="{35393081-5372-4085-A3A2-5BE7EA90CEAE}" srcOrd="1" destOrd="0" presId="urn:microsoft.com/office/officeart/2005/8/layout/hList7"/>
    <dgm:cxn modelId="{CB61201B-67EE-4D66-A9C1-AD85B929D8E8}" type="presParOf" srcId="{14795F22-1721-40F8-A0F5-2B132914FBBA}" destId="{DB4F2303-E113-4ED8-88D7-E2F20379E5C8}" srcOrd="2" destOrd="0" presId="urn:microsoft.com/office/officeart/2005/8/layout/hList7"/>
    <dgm:cxn modelId="{6BAA53AB-8B59-42F5-A1B3-26E9D3D5119D}" type="presParOf" srcId="{14795F22-1721-40F8-A0F5-2B132914FBBA}" destId="{9D2A8C75-EC41-4DC4-A5A8-0C05839FB6F2}" srcOrd="3" destOrd="0" presId="urn:microsoft.com/office/officeart/2005/8/layout/hList7"/>
    <dgm:cxn modelId="{1D8FADEA-93C9-439B-A83E-46F7A982C7E0}" type="presParOf" srcId="{E9352FD7-8F0C-4DC8-BB7D-7CD691BC11DE}" destId="{A345B16B-843A-497B-8C37-D845B5E806A2}" srcOrd="3" destOrd="0" presId="urn:microsoft.com/office/officeart/2005/8/layout/hList7"/>
    <dgm:cxn modelId="{8AFF7000-8F7B-4813-BAB9-C6CDB6529068}" type="presParOf" srcId="{E9352FD7-8F0C-4DC8-BB7D-7CD691BC11DE}" destId="{BFBAD1AB-7BBF-46C6-94C3-8E06440A7E37}" srcOrd="4" destOrd="0" presId="urn:microsoft.com/office/officeart/2005/8/layout/hList7"/>
    <dgm:cxn modelId="{2B70847B-06EA-4AB2-AAF5-63E79C1C0B8E}" type="presParOf" srcId="{BFBAD1AB-7BBF-46C6-94C3-8E06440A7E37}" destId="{8088FC79-0E7F-4DC6-BA5F-DDD59E251ABE}" srcOrd="0" destOrd="0" presId="urn:microsoft.com/office/officeart/2005/8/layout/hList7"/>
    <dgm:cxn modelId="{BF886982-3C7A-4095-B989-A97EDBDA942E}" type="presParOf" srcId="{BFBAD1AB-7BBF-46C6-94C3-8E06440A7E37}" destId="{8B6A368D-3F24-444F-B88C-75B159C12AC1}" srcOrd="1" destOrd="0" presId="urn:microsoft.com/office/officeart/2005/8/layout/hList7"/>
    <dgm:cxn modelId="{526D9C4B-A8C6-46FD-8421-D4F5EED1B514}" type="presParOf" srcId="{BFBAD1AB-7BBF-46C6-94C3-8E06440A7E37}" destId="{7BEA0C58-807B-454F-8483-5A5A93116DC9}" srcOrd="2" destOrd="0" presId="urn:microsoft.com/office/officeart/2005/8/layout/hList7"/>
    <dgm:cxn modelId="{25160E8B-2DAC-475E-B456-5BA8739E37BF}" type="presParOf" srcId="{BFBAD1AB-7BBF-46C6-94C3-8E06440A7E37}" destId="{03D7B744-7CCB-4D1D-8917-93172611FC8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61CED-4E09-44D2-8E9C-E1FE2972E22C}" type="doc">
      <dgm:prSet loTypeId="urn:microsoft.com/office/officeart/2005/8/layout/vList6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A986CA1E-095D-481A-874E-EC8D7762189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rgbClr val="FFCC99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3200" b="1" dirty="0">
              <a:latin typeface="Times" pitchFamily="18" charset="0"/>
              <a:cs typeface="Times" pitchFamily="18" charset="0"/>
            </a:rPr>
            <a:t>Classification </a:t>
          </a:r>
        </a:p>
      </dgm:t>
    </dgm:pt>
    <dgm:pt modelId="{5E7180FC-C5C4-4EAA-A1D7-A1A59CBC96C1}" type="parTrans" cxnId="{2A33CF5A-9C15-4350-AD61-B2E9388414F0}">
      <dgm:prSet/>
      <dgm:spPr/>
      <dgm:t>
        <a:bodyPr/>
        <a:lstStyle/>
        <a:p>
          <a:endParaRPr lang="en-US"/>
        </a:p>
      </dgm:t>
    </dgm:pt>
    <dgm:pt modelId="{35A16363-2485-442F-9C08-8648FE0D31AF}" type="sibTrans" cxnId="{2A33CF5A-9C15-4350-AD61-B2E9388414F0}">
      <dgm:prSet/>
      <dgm:spPr/>
      <dgm:t>
        <a:bodyPr/>
        <a:lstStyle/>
        <a:p>
          <a:endParaRPr lang="en-US"/>
        </a:p>
      </dgm:t>
    </dgm:pt>
    <dgm:pt modelId="{95D0FE01-2A51-40A9-B56E-A80113ACE5E7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6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400" dirty="0">
              <a:latin typeface="Times" pitchFamily="18" charset="0"/>
              <a:cs typeface="Times" pitchFamily="18" charset="0"/>
            </a:rPr>
            <a:t> Arrangement of organisms into groups </a:t>
          </a:r>
        </a:p>
      </dgm:t>
    </dgm:pt>
    <dgm:pt modelId="{E189471B-7C92-4D7F-A3BD-2F37621CFE5D}" type="parTrans" cxnId="{ED386871-F06D-49A0-9189-C685C66A182B}">
      <dgm:prSet/>
      <dgm:spPr/>
      <dgm:t>
        <a:bodyPr/>
        <a:lstStyle/>
        <a:p>
          <a:endParaRPr lang="en-US"/>
        </a:p>
      </dgm:t>
    </dgm:pt>
    <dgm:pt modelId="{8C7BB3E3-E8CA-42CC-BD99-3466AB28D437}" type="sibTrans" cxnId="{ED386871-F06D-49A0-9189-C685C66A182B}">
      <dgm:prSet/>
      <dgm:spPr/>
      <dgm:t>
        <a:bodyPr/>
        <a:lstStyle/>
        <a:p>
          <a:endParaRPr lang="en-US"/>
        </a:p>
      </dgm:t>
    </dgm:pt>
    <dgm:pt modelId="{DCD2AED6-4C2C-46E3-9FF3-299F2948EAFB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6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400" dirty="0">
              <a:latin typeface="Times" pitchFamily="18" charset="0"/>
              <a:cs typeface="Times" pitchFamily="18" charset="0"/>
            </a:rPr>
            <a:t>(taxa’s or taxon)</a:t>
          </a:r>
        </a:p>
      </dgm:t>
    </dgm:pt>
    <dgm:pt modelId="{19DFE7E3-5A75-45F0-A378-847EE34D0A07}" type="parTrans" cxnId="{C82E9DF3-B06A-4FF3-96EB-CDB69FABF704}">
      <dgm:prSet/>
      <dgm:spPr/>
      <dgm:t>
        <a:bodyPr/>
        <a:lstStyle/>
        <a:p>
          <a:endParaRPr lang="en-US"/>
        </a:p>
      </dgm:t>
    </dgm:pt>
    <dgm:pt modelId="{4DCD3853-19CA-4E91-8BEA-CB0D351CC270}" type="sibTrans" cxnId="{C82E9DF3-B06A-4FF3-96EB-CDB69FABF704}">
      <dgm:prSet/>
      <dgm:spPr/>
      <dgm:t>
        <a:bodyPr/>
        <a:lstStyle/>
        <a:p>
          <a:endParaRPr lang="en-US"/>
        </a:p>
      </dgm:t>
    </dgm:pt>
    <dgm:pt modelId="{56C3CEB8-337E-42CB-9611-5454548B39D2}">
      <dgm:prSet phldrT="[Text]" custT="1"/>
      <dgm:spPr>
        <a:solidFill>
          <a:srgbClr val="FFCCFF">
            <a:alpha val="69804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3200" b="1" dirty="0">
              <a:latin typeface="Times" pitchFamily="18" charset="0"/>
              <a:cs typeface="Times" pitchFamily="18" charset="0"/>
            </a:rPr>
            <a:t>Nomenclature</a:t>
          </a:r>
        </a:p>
      </dgm:t>
    </dgm:pt>
    <dgm:pt modelId="{024B7C92-3CF0-4435-973F-9813F5D7A1D9}" type="parTrans" cxnId="{62974D9B-5F69-4EE5-8A8B-CBBE543DD3B9}">
      <dgm:prSet/>
      <dgm:spPr/>
      <dgm:t>
        <a:bodyPr/>
        <a:lstStyle/>
        <a:p>
          <a:endParaRPr lang="en-US"/>
        </a:p>
      </dgm:t>
    </dgm:pt>
    <dgm:pt modelId="{6A67F74C-33A0-4133-810D-EAD64783F0B6}" type="sibTrans" cxnId="{62974D9B-5F69-4EE5-8A8B-CBBE543DD3B9}">
      <dgm:prSet/>
      <dgm:spPr/>
      <dgm:t>
        <a:bodyPr/>
        <a:lstStyle/>
        <a:p>
          <a:endParaRPr lang="en-US"/>
        </a:p>
      </dgm:t>
    </dgm:pt>
    <dgm:pt modelId="{DCD7CF64-9C47-44AC-9C7A-E4853780E512}">
      <dgm:prSet phldrT="[Text]" custT="1"/>
      <dgm:spPr>
        <a:solidFill>
          <a:srgbClr val="FFCCCC">
            <a:alpha val="89804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400" dirty="0">
              <a:latin typeface="Times" pitchFamily="18" charset="0"/>
              <a:cs typeface="Times" pitchFamily="18" charset="0"/>
            </a:rPr>
            <a:t>Assignment of names to taxa</a:t>
          </a:r>
        </a:p>
      </dgm:t>
    </dgm:pt>
    <dgm:pt modelId="{DCA25B1A-79C2-4B66-A1AF-D8F470455090}" type="parTrans" cxnId="{2498C082-A392-4E82-A6D1-9081A7D11587}">
      <dgm:prSet/>
      <dgm:spPr/>
      <dgm:t>
        <a:bodyPr/>
        <a:lstStyle/>
        <a:p>
          <a:endParaRPr lang="en-US"/>
        </a:p>
      </dgm:t>
    </dgm:pt>
    <dgm:pt modelId="{76914615-D70E-4770-92B2-8DD8C8603D35}" type="sibTrans" cxnId="{2498C082-A392-4E82-A6D1-9081A7D11587}">
      <dgm:prSet/>
      <dgm:spPr/>
      <dgm:t>
        <a:bodyPr/>
        <a:lstStyle/>
        <a:p>
          <a:endParaRPr lang="en-US"/>
        </a:p>
      </dgm:t>
    </dgm:pt>
    <dgm:pt modelId="{236F6BC5-DC1A-4CB5-A836-115A531D6E06}">
      <dgm:prSet custT="1"/>
      <dgm:spPr>
        <a:solidFill>
          <a:srgbClr val="FFCCCC">
            <a:alpha val="49804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3200" b="1" dirty="0">
              <a:latin typeface="Times" pitchFamily="18" charset="0"/>
              <a:cs typeface="Times" pitchFamily="18" charset="0"/>
            </a:rPr>
            <a:t>Identification</a:t>
          </a:r>
        </a:p>
      </dgm:t>
    </dgm:pt>
    <dgm:pt modelId="{02978DEB-12D9-4A5B-8E53-6399B52A50EF}" type="parTrans" cxnId="{B6951D21-7636-40A6-B127-3D260CAB1EF9}">
      <dgm:prSet/>
      <dgm:spPr/>
      <dgm:t>
        <a:bodyPr/>
        <a:lstStyle/>
        <a:p>
          <a:endParaRPr lang="en-US"/>
        </a:p>
      </dgm:t>
    </dgm:pt>
    <dgm:pt modelId="{FB4C1CCF-124E-4743-AC03-B7DCC9AB9F10}" type="sibTrans" cxnId="{B6951D21-7636-40A6-B127-3D260CAB1EF9}">
      <dgm:prSet/>
      <dgm:spPr/>
      <dgm:t>
        <a:bodyPr/>
        <a:lstStyle/>
        <a:p>
          <a:endParaRPr lang="en-US"/>
        </a:p>
      </dgm:t>
    </dgm:pt>
    <dgm:pt modelId="{6FEA292C-2165-456C-A38E-C181CB237A9F}">
      <dgm:prSet custT="1"/>
      <dgm:spPr>
        <a:solidFill>
          <a:srgbClr val="FF9999">
            <a:alpha val="89804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400" dirty="0">
              <a:latin typeface="Times" pitchFamily="18" charset="0"/>
              <a:cs typeface="Times" pitchFamily="18" charset="0"/>
            </a:rPr>
            <a:t>Determination of taxon to which an isolate belongs</a:t>
          </a:r>
        </a:p>
      </dgm:t>
    </dgm:pt>
    <dgm:pt modelId="{22F7C8A3-1DFC-4EA8-85BB-6B6F1939882F}" type="parTrans" cxnId="{71BBE1F9-9E2D-42FD-8540-5DB62D37F39E}">
      <dgm:prSet/>
      <dgm:spPr/>
      <dgm:t>
        <a:bodyPr/>
        <a:lstStyle/>
        <a:p>
          <a:endParaRPr lang="en-US"/>
        </a:p>
      </dgm:t>
    </dgm:pt>
    <dgm:pt modelId="{3C52F0F4-1913-4D6B-82D7-C592AC8B0B0D}" type="sibTrans" cxnId="{71BBE1F9-9E2D-42FD-8540-5DB62D37F39E}">
      <dgm:prSet/>
      <dgm:spPr/>
      <dgm:t>
        <a:bodyPr/>
        <a:lstStyle/>
        <a:p>
          <a:endParaRPr lang="en-US"/>
        </a:p>
      </dgm:t>
    </dgm:pt>
    <dgm:pt modelId="{4EE5E1C4-FA40-4657-ABF3-2154953D635A}">
      <dgm:prSet phldrT="[Text]" custT="1"/>
      <dgm:spPr>
        <a:solidFill>
          <a:srgbClr val="FFCCCC">
            <a:alpha val="89804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2400" dirty="0">
            <a:latin typeface="Times" pitchFamily="18" charset="0"/>
            <a:cs typeface="Times" pitchFamily="18" charset="0"/>
          </a:endParaRPr>
        </a:p>
      </dgm:t>
    </dgm:pt>
    <dgm:pt modelId="{C50C3C94-F299-4533-9D31-045303E4C534}" type="parTrans" cxnId="{846B791B-5105-4B80-8F1D-5556F94E8830}">
      <dgm:prSet/>
      <dgm:spPr/>
      <dgm:t>
        <a:bodyPr/>
        <a:lstStyle/>
        <a:p>
          <a:endParaRPr lang="en-US"/>
        </a:p>
      </dgm:t>
    </dgm:pt>
    <dgm:pt modelId="{4460918A-30E3-472E-8397-E30C513B1E92}" type="sibTrans" cxnId="{846B791B-5105-4B80-8F1D-5556F94E8830}">
      <dgm:prSet/>
      <dgm:spPr/>
      <dgm:t>
        <a:bodyPr/>
        <a:lstStyle/>
        <a:p>
          <a:endParaRPr lang="en-US"/>
        </a:p>
      </dgm:t>
    </dgm:pt>
    <dgm:pt modelId="{56107B76-7CE0-4C2F-909D-73A4B725EA1D}">
      <dgm:prSet custT="1"/>
      <dgm:spPr>
        <a:solidFill>
          <a:srgbClr val="FF9999">
            <a:alpha val="89804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2400" dirty="0">
            <a:latin typeface="Times" pitchFamily="18" charset="0"/>
            <a:cs typeface="Times" pitchFamily="18" charset="0"/>
          </a:endParaRPr>
        </a:p>
      </dgm:t>
    </dgm:pt>
    <dgm:pt modelId="{817850F4-348C-4EB9-8536-63D14700DC2F}" type="parTrans" cxnId="{0BB1AD40-5CA3-43E8-A753-F909890F57E0}">
      <dgm:prSet/>
      <dgm:spPr/>
      <dgm:t>
        <a:bodyPr/>
        <a:lstStyle/>
        <a:p>
          <a:endParaRPr lang="en-US"/>
        </a:p>
      </dgm:t>
    </dgm:pt>
    <dgm:pt modelId="{85070A48-1766-43E5-BEA3-DEF9CFDC47ED}" type="sibTrans" cxnId="{0BB1AD40-5CA3-43E8-A753-F909890F57E0}">
      <dgm:prSet/>
      <dgm:spPr/>
      <dgm:t>
        <a:bodyPr/>
        <a:lstStyle/>
        <a:p>
          <a:endParaRPr lang="en-US"/>
        </a:p>
      </dgm:t>
    </dgm:pt>
    <dgm:pt modelId="{392347F1-9438-45D9-94F8-3169D3F9ECEB}" type="pres">
      <dgm:prSet presAssocID="{04161CED-4E09-44D2-8E9C-E1FE2972E22C}" presName="Name0" presStyleCnt="0">
        <dgm:presLayoutVars>
          <dgm:dir/>
          <dgm:animLvl val="lvl"/>
          <dgm:resizeHandles/>
        </dgm:presLayoutVars>
      </dgm:prSet>
      <dgm:spPr/>
    </dgm:pt>
    <dgm:pt modelId="{31AE2B86-A040-4DDB-A62D-72067A869C9F}" type="pres">
      <dgm:prSet presAssocID="{A986CA1E-095D-481A-874E-EC8D7762189A}" presName="linNode" presStyleCnt="0"/>
      <dgm:spPr/>
    </dgm:pt>
    <dgm:pt modelId="{FB3D91C9-6457-4044-817E-5B3B29288E51}" type="pres">
      <dgm:prSet presAssocID="{A986CA1E-095D-481A-874E-EC8D7762189A}" presName="parentShp" presStyleLbl="node1" presStyleIdx="0" presStyleCnt="3" custScaleX="143363" custScaleY="84506" custLinFactNeighborX="-106" custLinFactNeighborY="5203">
        <dgm:presLayoutVars>
          <dgm:bulletEnabled val="1"/>
        </dgm:presLayoutVars>
      </dgm:prSet>
      <dgm:spPr/>
    </dgm:pt>
    <dgm:pt modelId="{47FC1586-B452-43EB-89EA-CD93856C31FC}" type="pres">
      <dgm:prSet presAssocID="{A986CA1E-095D-481A-874E-EC8D7762189A}" presName="childShp" presStyleLbl="bgAccFollowNode1" presStyleIdx="0" presStyleCnt="3" custScaleX="141250" custLinFactNeighborX="-2841" custLinFactNeighborY="9253">
        <dgm:presLayoutVars>
          <dgm:bulletEnabled val="1"/>
        </dgm:presLayoutVars>
      </dgm:prSet>
      <dgm:spPr/>
    </dgm:pt>
    <dgm:pt modelId="{BFEC9008-485B-40F2-A053-D4A33BD96F36}" type="pres">
      <dgm:prSet presAssocID="{35A16363-2485-442F-9C08-8648FE0D31AF}" presName="spacing" presStyleCnt="0"/>
      <dgm:spPr/>
    </dgm:pt>
    <dgm:pt modelId="{4092BC93-7906-42CC-B162-A62B2CCEFADC}" type="pres">
      <dgm:prSet presAssocID="{56C3CEB8-337E-42CB-9611-5454548B39D2}" presName="linNode" presStyleCnt="0"/>
      <dgm:spPr/>
    </dgm:pt>
    <dgm:pt modelId="{D8F32029-E57A-428B-BCCA-ADF1D10196F0}" type="pres">
      <dgm:prSet presAssocID="{56C3CEB8-337E-42CB-9611-5454548B39D2}" presName="parentShp" presStyleLbl="node1" presStyleIdx="1" presStyleCnt="3" custScaleX="95639" custLinFactNeighborX="80" custLinFactNeighborY="1162">
        <dgm:presLayoutVars>
          <dgm:bulletEnabled val="1"/>
        </dgm:presLayoutVars>
      </dgm:prSet>
      <dgm:spPr/>
    </dgm:pt>
    <dgm:pt modelId="{ADF89780-28A4-41BD-9A6B-E38BCB348D9C}" type="pres">
      <dgm:prSet presAssocID="{56C3CEB8-337E-42CB-9611-5454548B39D2}" presName="childShp" presStyleLbl="bgAccFollowNode1" presStyleIdx="1" presStyleCnt="3" custScaleX="99981" custLinFactNeighborX="-639" custLinFactNeighborY="5596">
        <dgm:presLayoutVars>
          <dgm:bulletEnabled val="1"/>
        </dgm:presLayoutVars>
      </dgm:prSet>
      <dgm:spPr/>
    </dgm:pt>
    <dgm:pt modelId="{44509271-3A69-4D6C-B23D-45B957387457}" type="pres">
      <dgm:prSet presAssocID="{6A67F74C-33A0-4133-810D-EAD64783F0B6}" presName="spacing" presStyleCnt="0"/>
      <dgm:spPr/>
    </dgm:pt>
    <dgm:pt modelId="{65B4256B-2455-469A-8E89-C94019E040D5}" type="pres">
      <dgm:prSet presAssocID="{236F6BC5-DC1A-4CB5-A836-115A531D6E06}" presName="linNode" presStyleCnt="0"/>
      <dgm:spPr/>
    </dgm:pt>
    <dgm:pt modelId="{21783012-F107-498B-82DA-FC8A1AA687FE}" type="pres">
      <dgm:prSet presAssocID="{236F6BC5-DC1A-4CB5-A836-115A531D6E06}" presName="parentShp" presStyleLbl="node1" presStyleIdx="2" presStyleCnt="3" custScaleX="104631" custScaleY="92260" custLinFactNeighborX="-309" custLinFactNeighborY="-1333">
        <dgm:presLayoutVars>
          <dgm:bulletEnabled val="1"/>
        </dgm:presLayoutVars>
      </dgm:prSet>
      <dgm:spPr/>
    </dgm:pt>
    <dgm:pt modelId="{709240E2-C5FB-4213-A2CF-4CC4B6B7FB23}" type="pres">
      <dgm:prSet presAssocID="{236F6BC5-DC1A-4CB5-A836-115A531D6E06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0D275B09-ACB2-4C46-B086-FF3A8852FCCD}" type="presOf" srcId="{A986CA1E-095D-481A-874E-EC8D7762189A}" destId="{FB3D91C9-6457-4044-817E-5B3B29288E51}" srcOrd="0" destOrd="0" presId="urn:microsoft.com/office/officeart/2005/8/layout/vList6"/>
    <dgm:cxn modelId="{335FF51A-B2B1-4273-AEFA-7EC16C40480C}" type="presOf" srcId="{DCD2AED6-4C2C-46E3-9FF3-299F2948EAFB}" destId="{47FC1586-B452-43EB-89EA-CD93856C31FC}" srcOrd="0" destOrd="1" presId="urn:microsoft.com/office/officeart/2005/8/layout/vList6"/>
    <dgm:cxn modelId="{846B791B-5105-4B80-8F1D-5556F94E8830}" srcId="{56C3CEB8-337E-42CB-9611-5454548B39D2}" destId="{4EE5E1C4-FA40-4657-ABF3-2154953D635A}" srcOrd="0" destOrd="0" parTransId="{C50C3C94-F299-4533-9D31-045303E4C534}" sibTransId="{4460918A-30E3-472E-8397-E30C513B1E92}"/>
    <dgm:cxn modelId="{8756CD1B-1051-4140-AFC8-A451BE1E7D96}" type="presOf" srcId="{DCD7CF64-9C47-44AC-9C7A-E4853780E512}" destId="{ADF89780-28A4-41BD-9A6B-E38BCB348D9C}" srcOrd="0" destOrd="1" presId="urn:microsoft.com/office/officeart/2005/8/layout/vList6"/>
    <dgm:cxn modelId="{B6951D21-7636-40A6-B127-3D260CAB1EF9}" srcId="{04161CED-4E09-44D2-8E9C-E1FE2972E22C}" destId="{236F6BC5-DC1A-4CB5-A836-115A531D6E06}" srcOrd="2" destOrd="0" parTransId="{02978DEB-12D9-4A5B-8E53-6399B52A50EF}" sibTransId="{FB4C1CCF-124E-4743-AC03-B7DCC9AB9F10}"/>
    <dgm:cxn modelId="{66761E31-BAA9-43DD-8505-BF4E5669B6F9}" type="presOf" srcId="{6FEA292C-2165-456C-A38E-C181CB237A9F}" destId="{709240E2-C5FB-4213-A2CF-4CC4B6B7FB23}" srcOrd="0" destOrd="1" presId="urn:microsoft.com/office/officeart/2005/8/layout/vList6"/>
    <dgm:cxn modelId="{0BB1AD40-5CA3-43E8-A753-F909890F57E0}" srcId="{236F6BC5-DC1A-4CB5-A836-115A531D6E06}" destId="{56107B76-7CE0-4C2F-909D-73A4B725EA1D}" srcOrd="0" destOrd="0" parTransId="{817850F4-348C-4EB9-8536-63D14700DC2F}" sibTransId="{85070A48-1766-43E5-BEA3-DEF9CFDC47ED}"/>
    <dgm:cxn modelId="{E0658263-E509-423B-B98E-9C030BE61389}" type="presOf" srcId="{04161CED-4E09-44D2-8E9C-E1FE2972E22C}" destId="{392347F1-9438-45D9-94F8-3169D3F9ECEB}" srcOrd="0" destOrd="0" presId="urn:microsoft.com/office/officeart/2005/8/layout/vList6"/>
    <dgm:cxn modelId="{ED386871-F06D-49A0-9189-C685C66A182B}" srcId="{A986CA1E-095D-481A-874E-EC8D7762189A}" destId="{95D0FE01-2A51-40A9-B56E-A80113ACE5E7}" srcOrd="0" destOrd="0" parTransId="{E189471B-7C92-4D7F-A3BD-2F37621CFE5D}" sibTransId="{8C7BB3E3-E8CA-42CC-BD99-3466AB28D437}"/>
    <dgm:cxn modelId="{2A33CF5A-9C15-4350-AD61-B2E9388414F0}" srcId="{04161CED-4E09-44D2-8E9C-E1FE2972E22C}" destId="{A986CA1E-095D-481A-874E-EC8D7762189A}" srcOrd="0" destOrd="0" parTransId="{5E7180FC-C5C4-4EAA-A1D7-A1A59CBC96C1}" sibTransId="{35A16363-2485-442F-9C08-8648FE0D31AF}"/>
    <dgm:cxn modelId="{2498C082-A392-4E82-A6D1-9081A7D11587}" srcId="{56C3CEB8-337E-42CB-9611-5454548B39D2}" destId="{DCD7CF64-9C47-44AC-9C7A-E4853780E512}" srcOrd="1" destOrd="0" parTransId="{DCA25B1A-79C2-4B66-A1AF-D8F470455090}" sibTransId="{76914615-D70E-4770-92B2-8DD8C8603D35}"/>
    <dgm:cxn modelId="{6A77C88A-0FD3-4825-BB29-01FA536222EF}" type="presOf" srcId="{56C3CEB8-337E-42CB-9611-5454548B39D2}" destId="{D8F32029-E57A-428B-BCCA-ADF1D10196F0}" srcOrd="0" destOrd="0" presId="urn:microsoft.com/office/officeart/2005/8/layout/vList6"/>
    <dgm:cxn modelId="{3D98858C-CFA0-4D87-8B1D-A0E2A74273A3}" type="presOf" srcId="{95D0FE01-2A51-40A9-B56E-A80113ACE5E7}" destId="{47FC1586-B452-43EB-89EA-CD93856C31FC}" srcOrd="0" destOrd="0" presId="urn:microsoft.com/office/officeart/2005/8/layout/vList6"/>
    <dgm:cxn modelId="{62974D9B-5F69-4EE5-8A8B-CBBE543DD3B9}" srcId="{04161CED-4E09-44D2-8E9C-E1FE2972E22C}" destId="{56C3CEB8-337E-42CB-9611-5454548B39D2}" srcOrd="1" destOrd="0" parTransId="{024B7C92-3CF0-4435-973F-9813F5D7A1D9}" sibTransId="{6A67F74C-33A0-4133-810D-EAD64783F0B6}"/>
    <dgm:cxn modelId="{BA0A7EA0-ED7B-4E9C-A711-149992744353}" type="presOf" srcId="{4EE5E1C4-FA40-4657-ABF3-2154953D635A}" destId="{ADF89780-28A4-41BD-9A6B-E38BCB348D9C}" srcOrd="0" destOrd="0" presId="urn:microsoft.com/office/officeart/2005/8/layout/vList6"/>
    <dgm:cxn modelId="{35FF9EAE-521F-4876-9569-B324960D5346}" type="presOf" srcId="{56107B76-7CE0-4C2F-909D-73A4B725EA1D}" destId="{709240E2-C5FB-4213-A2CF-4CC4B6B7FB23}" srcOrd="0" destOrd="0" presId="urn:microsoft.com/office/officeart/2005/8/layout/vList6"/>
    <dgm:cxn modelId="{C82E9DF3-B06A-4FF3-96EB-CDB69FABF704}" srcId="{A986CA1E-095D-481A-874E-EC8D7762189A}" destId="{DCD2AED6-4C2C-46E3-9FF3-299F2948EAFB}" srcOrd="1" destOrd="0" parTransId="{19DFE7E3-5A75-45F0-A378-847EE34D0A07}" sibTransId="{4DCD3853-19CA-4E91-8BEA-CB0D351CC270}"/>
    <dgm:cxn modelId="{71BBE1F9-9E2D-42FD-8540-5DB62D37F39E}" srcId="{236F6BC5-DC1A-4CB5-A836-115A531D6E06}" destId="{6FEA292C-2165-456C-A38E-C181CB237A9F}" srcOrd="1" destOrd="0" parTransId="{22F7C8A3-1DFC-4EA8-85BB-6B6F1939882F}" sibTransId="{3C52F0F4-1913-4D6B-82D7-C592AC8B0B0D}"/>
    <dgm:cxn modelId="{FC2519FB-7C52-445C-9B73-B15C3CF978B8}" type="presOf" srcId="{236F6BC5-DC1A-4CB5-A836-115A531D6E06}" destId="{21783012-F107-498B-82DA-FC8A1AA687FE}" srcOrd="0" destOrd="0" presId="urn:microsoft.com/office/officeart/2005/8/layout/vList6"/>
    <dgm:cxn modelId="{2235FBBA-532E-48EF-9F4C-F793A7C2246F}" type="presParOf" srcId="{392347F1-9438-45D9-94F8-3169D3F9ECEB}" destId="{31AE2B86-A040-4DDB-A62D-72067A869C9F}" srcOrd="0" destOrd="0" presId="urn:microsoft.com/office/officeart/2005/8/layout/vList6"/>
    <dgm:cxn modelId="{15246D5A-4FC5-4AC0-9EA3-C8463EA573C3}" type="presParOf" srcId="{31AE2B86-A040-4DDB-A62D-72067A869C9F}" destId="{FB3D91C9-6457-4044-817E-5B3B29288E51}" srcOrd="0" destOrd="0" presId="urn:microsoft.com/office/officeart/2005/8/layout/vList6"/>
    <dgm:cxn modelId="{D8E5C190-159D-478C-AE9F-ED64A11AA986}" type="presParOf" srcId="{31AE2B86-A040-4DDB-A62D-72067A869C9F}" destId="{47FC1586-B452-43EB-89EA-CD93856C31FC}" srcOrd="1" destOrd="0" presId="urn:microsoft.com/office/officeart/2005/8/layout/vList6"/>
    <dgm:cxn modelId="{7681E1F7-3ECF-4BD6-A88C-2A2BD60790D0}" type="presParOf" srcId="{392347F1-9438-45D9-94F8-3169D3F9ECEB}" destId="{BFEC9008-485B-40F2-A053-D4A33BD96F36}" srcOrd="1" destOrd="0" presId="urn:microsoft.com/office/officeart/2005/8/layout/vList6"/>
    <dgm:cxn modelId="{5699C8EF-5918-4426-8E71-A76EDDF667E1}" type="presParOf" srcId="{392347F1-9438-45D9-94F8-3169D3F9ECEB}" destId="{4092BC93-7906-42CC-B162-A62B2CCEFADC}" srcOrd="2" destOrd="0" presId="urn:microsoft.com/office/officeart/2005/8/layout/vList6"/>
    <dgm:cxn modelId="{0204D08E-77FB-44CF-8D13-12869ADE2D28}" type="presParOf" srcId="{4092BC93-7906-42CC-B162-A62B2CCEFADC}" destId="{D8F32029-E57A-428B-BCCA-ADF1D10196F0}" srcOrd="0" destOrd="0" presId="urn:microsoft.com/office/officeart/2005/8/layout/vList6"/>
    <dgm:cxn modelId="{471FA23E-05CA-4D4F-A767-67538C97A03C}" type="presParOf" srcId="{4092BC93-7906-42CC-B162-A62B2CCEFADC}" destId="{ADF89780-28A4-41BD-9A6B-E38BCB348D9C}" srcOrd="1" destOrd="0" presId="urn:microsoft.com/office/officeart/2005/8/layout/vList6"/>
    <dgm:cxn modelId="{F164867F-4CD7-44E2-A3E8-DC579516B720}" type="presParOf" srcId="{392347F1-9438-45D9-94F8-3169D3F9ECEB}" destId="{44509271-3A69-4D6C-B23D-45B957387457}" srcOrd="3" destOrd="0" presId="urn:microsoft.com/office/officeart/2005/8/layout/vList6"/>
    <dgm:cxn modelId="{E61AB888-6D42-4297-A2E5-219A456A456B}" type="presParOf" srcId="{392347F1-9438-45D9-94F8-3169D3F9ECEB}" destId="{65B4256B-2455-469A-8E89-C94019E040D5}" srcOrd="4" destOrd="0" presId="urn:microsoft.com/office/officeart/2005/8/layout/vList6"/>
    <dgm:cxn modelId="{BFB00C17-D5AB-4958-A132-A93CCE3DD005}" type="presParOf" srcId="{65B4256B-2455-469A-8E89-C94019E040D5}" destId="{21783012-F107-498B-82DA-FC8A1AA687FE}" srcOrd="0" destOrd="0" presId="urn:microsoft.com/office/officeart/2005/8/layout/vList6"/>
    <dgm:cxn modelId="{7B1E406A-9F21-4D06-AA96-5F2301BD50B0}" type="presParOf" srcId="{65B4256B-2455-469A-8E89-C94019E040D5}" destId="{709240E2-C5FB-4213-A2CF-4CC4B6B7FB2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CD4CD-2CEA-4C57-BF32-AC4494DCBE2A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BD863-D676-4AC0-917D-7C3CA61AC50D}">
      <dgm:prSet phldrT="[Text]" custT="1"/>
      <dgm:spPr/>
      <dgm:t>
        <a:bodyPr/>
        <a:lstStyle/>
        <a:p>
          <a:pPr algn="l"/>
          <a:r>
            <a:rPr lang="en-US" sz="2400" dirty="0">
              <a:latin typeface="Times" pitchFamily="18" charset="0"/>
              <a:cs typeface="Times" pitchFamily="18" charset="0"/>
            </a:rPr>
            <a:t>First prokaryotes arise at least 3.5 to 3.8 bya</a:t>
          </a:r>
        </a:p>
      </dgm:t>
    </dgm:pt>
    <dgm:pt modelId="{762E8300-E78C-49CF-A523-F2DE2B2B4EA3}" type="parTrans" cxnId="{01A3FA01-7103-4A66-B6FC-1AD6689829A5}">
      <dgm:prSet/>
      <dgm:spPr/>
      <dgm:t>
        <a:bodyPr/>
        <a:lstStyle/>
        <a:p>
          <a:endParaRPr lang="en-US"/>
        </a:p>
      </dgm:t>
    </dgm:pt>
    <dgm:pt modelId="{C5A85EFB-6DD4-423A-B859-93A0F7FA922A}" type="sibTrans" cxnId="{01A3FA01-7103-4A66-B6FC-1AD6689829A5}">
      <dgm:prSet/>
      <dgm:spPr/>
      <dgm:t>
        <a:bodyPr/>
        <a:lstStyle/>
        <a:p>
          <a:endParaRPr lang="en-US"/>
        </a:p>
      </dgm:t>
    </dgm:pt>
    <dgm:pt modelId="{9BF3B173-142A-4C60-85FD-05B2608B157F}">
      <dgm:prSet phldrT="[Text]" custT="1"/>
      <dgm:spPr/>
      <dgm:t>
        <a:bodyPr/>
        <a:lstStyle/>
        <a:p>
          <a:pPr algn="l"/>
          <a:r>
            <a:rPr lang="en-US" sz="2400">
              <a:latin typeface="Times" pitchFamily="18" charset="0"/>
              <a:cs typeface="Times" pitchFamily="18" charset="0"/>
            </a:rPr>
            <a:t>Fossilized remains found in stromatolites and sedimentary rocks</a:t>
          </a:r>
          <a:endParaRPr lang="en-US" sz="2400" dirty="0">
            <a:latin typeface="Times" pitchFamily="18" charset="0"/>
            <a:cs typeface="Times" pitchFamily="18" charset="0"/>
          </a:endParaRPr>
        </a:p>
      </dgm:t>
    </dgm:pt>
    <dgm:pt modelId="{85DE568A-0AF5-4DE2-907E-7875DD3D8CD9}" type="parTrans" cxnId="{66526BEF-1F22-45B2-A49B-D6AD3447CBDE}">
      <dgm:prSet/>
      <dgm:spPr/>
      <dgm:t>
        <a:bodyPr/>
        <a:lstStyle/>
        <a:p>
          <a:endParaRPr lang="en-US"/>
        </a:p>
      </dgm:t>
    </dgm:pt>
    <dgm:pt modelId="{457DAB8C-103E-4337-A535-917D31AB92BF}" type="sibTrans" cxnId="{66526BEF-1F22-45B2-A49B-D6AD3447CBDE}">
      <dgm:prSet/>
      <dgm:spPr/>
      <dgm:t>
        <a:bodyPr/>
        <a:lstStyle/>
        <a:p>
          <a:endParaRPr lang="en-US"/>
        </a:p>
      </dgm:t>
    </dgm:pt>
    <dgm:pt modelId="{F3F225B5-A99B-4B48-BB70-8113CBBFFF3A}">
      <dgm:prSet custT="1"/>
      <dgm:spPr/>
      <dgm:t>
        <a:bodyPr/>
        <a:lstStyle/>
        <a:p>
          <a:pPr algn="l"/>
          <a:r>
            <a:rPr lang="en-US" sz="2000">
              <a:latin typeface="Times" pitchFamily="18" charset="0"/>
              <a:cs typeface="Times" pitchFamily="18" charset="0"/>
            </a:rPr>
            <a:t>Stromatolites – layered rocks formed by incorporation of mineral sediments into microbial </a:t>
          </a:r>
          <a:r>
            <a:rPr lang="en-US" sz="2400">
              <a:latin typeface="Times" pitchFamily="18" charset="0"/>
              <a:cs typeface="Times" pitchFamily="18" charset="0"/>
            </a:rPr>
            <a:t>mats</a:t>
          </a:r>
          <a:endParaRPr lang="en-US" sz="2400" dirty="0">
            <a:latin typeface="Times" pitchFamily="18" charset="0"/>
            <a:cs typeface="Times" pitchFamily="18" charset="0"/>
          </a:endParaRPr>
        </a:p>
      </dgm:t>
    </dgm:pt>
    <dgm:pt modelId="{41A3AC77-DCF4-469F-81B2-3F1768A2AE77}" type="parTrans" cxnId="{13F3266C-F1F5-453B-96A5-9959AB6A4FD4}">
      <dgm:prSet/>
      <dgm:spPr/>
      <dgm:t>
        <a:bodyPr/>
        <a:lstStyle/>
        <a:p>
          <a:endParaRPr lang="en-US"/>
        </a:p>
      </dgm:t>
    </dgm:pt>
    <dgm:pt modelId="{256A5CE6-B638-413C-BEAF-1BA68EAEFB37}" type="sibTrans" cxnId="{13F3266C-F1F5-453B-96A5-9959AB6A4FD4}">
      <dgm:prSet/>
      <dgm:spPr/>
      <dgm:t>
        <a:bodyPr/>
        <a:lstStyle/>
        <a:p>
          <a:endParaRPr lang="en-US"/>
        </a:p>
      </dgm:t>
    </dgm:pt>
    <dgm:pt modelId="{04AF1AFB-EF09-420F-873A-9564CD85C640}">
      <dgm:prSet custT="1"/>
      <dgm:spPr/>
      <dgm:t>
        <a:bodyPr/>
        <a:lstStyle/>
        <a:p>
          <a:pPr algn="l"/>
          <a:r>
            <a:rPr lang="en-US" sz="2400" dirty="0">
              <a:latin typeface="Times" pitchFamily="18" charset="0"/>
              <a:cs typeface="Times" pitchFamily="18" charset="0"/>
            </a:rPr>
            <a:t>Predominantly anaerobic organisms</a:t>
          </a:r>
        </a:p>
      </dgm:t>
    </dgm:pt>
    <dgm:pt modelId="{EA1C7C92-4797-4821-95F0-C247D575BAAC}" type="parTrans" cxnId="{A64B64A2-7565-4CD4-9E8D-11441AAA60C6}">
      <dgm:prSet/>
      <dgm:spPr/>
      <dgm:t>
        <a:bodyPr/>
        <a:lstStyle/>
        <a:p>
          <a:endParaRPr lang="en-US"/>
        </a:p>
      </dgm:t>
    </dgm:pt>
    <dgm:pt modelId="{9C0170A3-EDE6-411A-8702-538C2ACA5E24}" type="sibTrans" cxnId="{A64B64A2-7565-4CD4-9E8D-11441AAA60C6}">
      <dgm:prSet/>
      <dgm:spPr/>
      <dgm:t>
        <a:bodyPr/>
        <a:lstStyle/>
        <a:p>
          <a:endParaRPr lang="en-US"/>
        </a:p>
      </dgm:t>
    </dgm:pt>
    <dgm:pt modelId="{79200BEE-17BE-4C6D-8AFA-217518FB842B}" type="pres">
      <dgm:prSet presAssocID="{2E3CD4CD-2CEA-4C57-BF32-AC4494DCBE2A}" presName="diagram" presStyleCnt="0">
        <dgm:presLayoutVars>
          <dgm:dir/>
          <dgm:resizeHandles val="exact"/>
        </dgm:presLayoutVars>
      </dgm:prSet>
      <dgm:spPr/>
    </dgm:pt>
    <dgm:pt modelId="{412745F8-FA6C-4BA5-9D90-C1A91222DDF1}" type="pres">
      <dgm:prSet presAssocID="{F0BBD863-D676-4AC0-917D-7C3CA61AC50D}" presName="node" presStyleLbl="node1" presStyleIdx="0" presStyleCnt="4">
        <dgm:presLayoutVars>
          <dgm:bulletEnabled val="1"/>
        </dgm:presLayoutVars>
      </dgm:prSet>
      <dgm:spPr/>
    </dgm:pt>
    <dgm:pt modelId="{66009E42-6164-42A0-AF3A-25070E8FF47D}" type="pres">
      <dgm:prSet presAssocID="{C5A85EFB-6DD4-423A-B859-93A0F7FA922A}" presName="sibTrans" presStyleLbl="sibTrans2D1" presStyleIdx="0" presStyleCnt="3"/>
      <dgm:spPr/>
    </dgm:pt>
    <dgm:pt modelId="{BDD5805E-B01C-42CE-A9CA-5214DC798F7A}" type="pres">
      <dgm:prSet presAssocID="{C5A85EFB-6DD4-423A-B859-93A0F7FA922A}" presName="connectorText" presStyleLbl="sibTrans2D1" presStyleIdx="0" presStyleCnt="3"/>
      <dgm:spPr/>
    </dgm:pt>
    <dgm:pt modelId="{C84EAA06-3E68-4BCA-B995-BB9C366ACFE1}" type="pres">
      <dgm:prSet presAssocID="{9BF3B173-142A-4C60-85FD-05B2608B157F}" presName="node" presStyleLbl="node1" presStyleIdx="1" presStyleCnt="4">
        <dgm:presLayoutVars>
          <dgm:bulletEnabled val="1"/>
        </dgm:presLayoutVars>
      </dgm:prSet>
      <dgm:spPr/>
    </dgm:pt>
    <dgm:pt modelId="{506C36CF-AB91-4E87-B030-82C84CDD30E2}" type="pres">
      <dgm:prSet presAssocID="{457DAB8C-103E-4337-A535-917D31AB92BF}" presName="sibTrans" presStyleLbl="sibTrans2D1" presStyleIdx="1" presStyleCnt="3"/>
      <dgm:spPr/>
    </dgm:pt>
    <dgm:pt modelId="{0D21D5CB-32C2-4F99-9309-FD6221D77C2B}" type="pres">
      <dgm:prSet presAssocID="{457DAB8C-103E-4337-A535-917D31AB92BF}" presName="connectorText" presStyleLbl="sibTrans2D1" presStyleIdx="1" presStyleCnt="3"/>
      <dgm:spPr/>
    </dgm:pt>
    <dgm:pt modelId="{46CFF33A-82A3-4B55-8FCA-904FE704A11A}" type="pres">
      <dgm:prSet presAssocID="{F3F225B5-A99B-4B48-BB70-8113CBBFFF3A}" presName="node" presStyleLbl="node1" presStyleIdx="2" presStyleCnt="4">
        <dgm:presLayoutVars>
          <dgm:bulletEnabled val="1"/>
        </dgm:presLayoutVars>
      </dgm:prSet>
      <dgm:spPr/>
    </dgm:pt>
    <dgm:pt modelId="{83A0C4BA-0A64-46A7-A635-6174616FD841}" type="pres">
      <dgm:prSet presAssocID="{256A5CE6-B638-413C-BEAF-1BA68EAEFB37}" presName="sibTrans" presStyleLbl="sibTrans2D1" presStyleIdx="2" presStyleCnt="3"/>
      <dgm:spPr/>
    </dgm:pt>
    <dgm:pt modelId="{A5D6BDD5-B384-4AD7-A526-3B95887B0266}" type="pres">
      <dgm:prSet presAssocID="{256A5CE6-B638-413C-BEAF-1BA68EAEFB37}" presName="connectorText" presStyleLbl="sibTrans2D1" presStyleIdx="2" presStyleCnt="3"/>
      <dgm:spPr/>
    </dgm:pt>
    <dgm:pt modelId="{87D95BF1-9F44-4DB1-82B6-F14E10C2D3B6}" type="pres">
      <dgm:prSet presAssocID="{04AF1AFB-EF09-420F-873A-9564CD85C640}" presName="node" presStyleLbl="node1" presStyleIdx="3" presStyleCnt="4">
        <dgm:presLayoutVars>
          <dgm:bulletEnabled val="1"/>
        </dgm:presLayoutVars>
      </dgm:prSet>
      <dgm:spPr/>
    </dgm:pt>
  </dgm:ptLst>
  <dgm:cxnLst>
    <dgm:cxn modelId="{01A3FA01-7103-4A66-B6FC-1AD6689829A5}" srcId="{2E3CD4CD-2CEA-4C57-BF32-AC4494DCBE2A}" destId="{F0BBD863-D676-4AC0-917D-7C3CA61AC50D}" srcOrd="0" destOrd="0" parTransId="{762E8300-E78C-49CF-A523-F2DE2B2B4EA3}" sibTransId="{C5A85EFB-6DD4-423A-B859-93A0F7FA922A}"/>
    <dgm:cxn modelId="{A7D1F52F-C7A5-4B58-8CB4-A2AC8B5B49AB}" type="presOf" srcId="{9BF3B173-142A-4C60-85FD-05B2608B157F}" destId="{C84EAA06-3E68-4BCA-B995-BB9C366ACFE1}" srcOrd="0" destOrd="0" presId="urn:microsoft.com/office/officeart/2005/8/layout/process5"/>
    <dgm:cxn modelId="{5462C039-1E7F-4675-8454-4BD479F4AAAD}" type="presOf" srcId="{C5A85EFB-6DD4-423A-B859-93A0F7FA922A}" destId="{66009E42-6164-42A0-AF3A-25070E8FF47D}" srcOrd="0" destOrd="0" presId="urn:microsoft.com/office/officeart/2005/8/layout/process5"/>
    <dgm:cxn modelId="{34CD9F3A-9A2F-4AD3-B17C-8D7D7A244326}" type="presOf" srcId="{04AF1AFB-EF09-420F-873A-9564CD85C640}" destId="{87D95BF1-9F44-4DB1-82B6-F14E10C2D3B6}" srcOrd="0" destOrd="0" presId="urn:microsoft.com/office/officeart/2005/8/layout/process5"/>
    <dgm:cxn modelId="{13F3266C-F1F5-453B-96A5-9959AB6A4FD4}" srcId="{2E3CD4CD-2CEA-4C57-BF32-AC4494DCBE2A}" destId="{F3F225B5-A99B-4B48-BB70-8113CBBFFF3A}" srcOrd="2" destOrd="0" parTransId="{41A3AC77-DCF4-469F-81B2-3F1768A2AE77}" sibTransId="{256A5CE6-B638-413C-BEAF-1BA68EAEFB37}"/>
    <dgm:cxn modelId="{C10E7454-7B39-4C60-B9DC-7893DEBDE694}" type="presOf" srcId="{256A5CE6-B638-413C-BEAF-1BA68EAEFB37}" destId="{83A0C4BA-0A64-46A7-A635-6174616FD841}" srcOrd="0" destOrd="0" presId="urn:microsoft.com/office/officeart/2005/8/layout/process5"/>
    <dgm:cxn modelId="{AC76FF93-F3D9-4B65-8F73-6B691876AC94}" type="presOf" srcId="{C5A85EFB-6DD4-423A-B859-93A0F7FA922A}" destId="{BDD5805E-B01C-42CE-A9CA-5214DC798F7A}" srcOrd="1" destOrd="0" presId="urn:microsoft.com/office/officeart/2005/8/layout/process5"/>
    <dgm:cxn modelId="{32B3EC9D-2A83-44E7-918D-F41796183FC9}" type="presOf" srcId="{F0BBD863-D676-4AC0-917D-7C3CA61AC50D}" destId="{412745F8-FA6C-4BA5-9D90-C1A91222DDF1}" srcOrd="0" destOrd="0" presId="urn:microsoft.com/office/officeart/2005/8/layout/process5"/>
    <dgm:cxn modelId="{A64B64A2-7565-4CD4-9E8D-11441AAA60C6}" srcId="{2E3CD4CD-2CEA-4C57-BF32-AC4494DCBE2A}" destId="{04AF1AFB-EF09-420F-873A-9564CD85C640}" srcOrd="3" destOrd="0" parTransId="{EA1C7C92-4797-4821-95F0-C247D575BAAC}" sibTransId="{9C0170A3-EDE6-411A-8702-538C2ACA5E24}"/>
    <dgm:cxn modelId="{BFBF3EA4-60A1-45AF-BFDC-4D1F3414FB81}" type="presOf" srcId="{F3F225B5-A99B-4B48-BB70-8113CBBFFF3A}" destId="{46CFF33A-82A3-4B55-8FCA-904FE704A11A}" srcOrd="0" destOrd="0" presId="urn:microsoft.com/office/officeart/2005/8/layout/process5"/>
    <dgm:cxn modelId="{4AA87EA8-75EB-4C7C-9CB2-55F0665CBC8B}" type="presOf" srcId="{256A5CE6-B638-413C-BEAF-1BA68EAEFB37}" destId="{A5D6BDD5-B384-4AD7-A526-3B95887B0266}" srcOrd="1" destOrd="0" presId="urn:microsoft.com/office/officeart/2005/8/layout/process5"/>
    <dgm:cxn modelId="{24AB90B5-DA41-4DB8-8C5F-2618CAE566DA}" type="presOf" srcId="{457DAB8C-103E-4337-A535-917D31AB92BF}" destId="{0D21D5CB-32C2-4F99-9309-FD6221D77C2B}" srcOrd="1" destOrd="0" presId="urn:microsoft.com/office/officeart/2005/8/layout/process5"/>
    <dgm:cxn modelId="{AA4A62BA-C7E2-47DD-BFAC-71510E1277C7}" type="presOf" srcId="{457DAB8C-103E-4337-A535-917D31AB92BF}" destId="{506C36CF-AB91-4E87-B030-82C84CDD30E2}" srcOrd="0" destOrd="0" presId="urn:microsoft.com/office/officeart/2005/8/layout/process5"/>
    <dgm:cxn modelId="{66526BEF-1F22-45B2-A49B-D6AD3447CBDE}" srcId="{2E3CD4CD-2CEA-4C57-BF32-AC4494DCBE2A}" destId="{9BF3B173-142A-4C60-85FD-05B2608B157F}" srcOrd="1" destOrd="0" parTransId="{85DE568A-0AF5-4DE2-907E-7875DD3D8CD9}" sibTransId="{457DAB8C-103E-4337-A535-917D31AB92BF}"/>
    <dgm:cxn modelId="{5AD160F3-4ADF-4719-A47A-107B0D2FE6EC}" type="presOf" srcId="{2E3CD4CD-2CEA-4C57-BF32-AC4494DCBE2A}" destId="{79200BEE-17BE-4C6D-8AFA-217518FB842B}" srcOrd="0" destOrd="0" presId="urn:microsoft.com/office/officeart/2005/8/layout/process5"/>
    <dgm:cxn modelId="{D020981F-6260-4D60-9E38-57ACB5A5740E}" type="presParOf" srcId="{79200BEE-17BE-4C6D-8AFA-217518FB842B}" destId="{412745F8-FA6C-4BA5-9D90-C1A91222DDF1}" srcOrd="0" destOrd="0" presId="urn:microsoft.com/office/officeart/2005/8/layout/process5"/>
    <dgm:cxn modelId="{4893FDE4-9799-4D7A-AFE3-376A0E6446D1}" type="presParOf" srcId="{79200BEE-17BE-4C6D-8AFA-217518FB842B}" destId="{66009E42-6164-42A0-AF3A-25070E8FF47D}" srcOrd="1" destOrd="0" presId="urn:microsoft.com/office/officeart/2005/8/layout/process5"/>
    <dgm:cxn modelId="{98FF8DAB-BEAB-4A42-B3FC-AFAF5FF292EC}" type="presParOf" srcId="{66009E42-6164-42A0-AF3A-25070E8FF47D}" destId="{BDD5805E-B01C-42CE-A9CA-5214DC798F7A}" srcOrd="0" destOrd="0" presId="urn:microsoft.com/office/officeart/2005/8/layout/process5"/>
    <dgm:cxn modelId="{E5F817B9-A307-44E4-8A50-C2054BC12284}" type="presParOf" srcId="{79200BEE-17BE-4C6D-8AFA-217518FB842B}" destId="{C84EAA06-3E68-4BCA-B995-BB9C366ACFE1}" srcOrd="2" destOrd="0" presId="urn:microsoft.com/office/officeart/2005/8/layout/process5"/>
    <dgm:cxn modelId="{F84A232B-49CC-4202-B803-55AE3C920952}" type="presParOf" srcId="{79200BEE-17BE-4C6D-8AFA-217518FB842B}" destId="{506C36CF-AB91-4E87-B030-82C84CDD30E2}" srcOrd="3" destOrd="0" presId="urn:microsoft.com/office/officeart/2005/8/layout/process5"/>
    <dgm:cxn modelId="{3AF69E88-E676-49E0-9C2B-2E26E5BEF939}" type="presParOf" srcId="{506C36CF-AB91-4E87-B030-82C84CDD30E2}" destId="{0D21D5CB-32C2-4F99-9309-FD6221D77C2B}" srcOrd="0" destOrd="0" presId="urn:microsoft.com/office/officeart/2005/8/layout/process5"/>
    <dgm:cxn modelId="{09E20D45-153A-4766-A094-8F3371DEF99B}" type="presParOf" srcId="{79200BEE-17BE-4C6D-8AFA-217518FB842B}" destId="{46CFF33A-82A3-4B55-8FCA-904FE704A11A}" srcOrd="4" destOrd="0" presId="urn:microsoft.com/office/officeart/2005/8/layout/process5"/>
    <dgm:cxn modelId="{5239561D-5B6E-48F6-A678-81AF46285C90}" type="presParOf" srcId="{79200BEE-17BE-4C6D-8AFA-217518FB842B}" destId="{83A0C4BA-0A64-46A7-A635-6174616FD841}" srcOrd="5" destOrd="0" presId="urn:microsoft.com/office/officeart/2005/8/layout/process5"/>
    <dgm:cxn modelId="{7AE13BAA-CF4B-4473-8DCB-5E939F52313F}" type="presParOf" srcId="{83A0C4BA-0A64-46A7-A635-6174616FD841}" destId="{A5D6BDD5-B384-4AD7-A526-3B95887B0266}" srcOrd="0" destOrd="0" presId="urn:microsoft.com/office/officeart/2005/8/layout/process5"/>
    <dgm:cxn modelId="{A08A2395-E059-455E-9DCE-4BD43EED4CC7}" type="presParOf" srcId="{79200BEE-17BE-4C6D-8AFA-217518FB842B}" destId="{87D95BF1-9F44-4DB1-82B6-F14E10C2D3B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8C0B3F-2F54-4A27-ADE1-4C98EAAE6CB6}" type="doc">
      <dgm:prSet loTypeId="urn:microsoft.com/office/officeart/2005/8/layout/vList2" loCatId="list" qsTypeId="urn:microsoft.com/office/officeart/2005/8/quickstyle/3d2#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C7B69AC-B690-4BEA-B7F2-959E7F073E27}">
      <dgm:prSet phldrT="[Text]" custT="1"/>
      <dgm:spPr/>
      <dgm:t>
        <a:bodyPr/>
        <a:lstStyle/>
        <a:p>
          <a:r>
            <a:rPr lang="en-US" sz="2800" b="1" dirty="0">
              <a:solidFill>
                <a:schemeClr val="accent4">
                  <a:lumMod val="25000"/>
                </a:schemeClr>
              </a:solidFill>
              <a:latin typeface="Times" pitchFamily="18" charset="0"/>
              <a:cs typeface="Times" pitchFamily="18" charset="0"/>
            </a:rPr>
            <a:t>First hypothesis</a:t>
          </a:r>
        </a:p>
      </dgm:t>
    </dgm:pt>
    <dgm:pt modelId="{9CA73341-D5CA-4D2D-94D0-032B13073A36}" type="parTrans" cxnId="{E57EC702-EB6D-4039-849E-DCE21ED05089}">
      <dgm:prSet/>
      <dgm:spPr/>
      <dgm:t>
        <a:bodyPr/>
        <a:lstStyle/>
        <a:p>
          <a:endParaRPr lang="en-US"/>
        </a:p>
      </dgm:t>
    </dgm:pt>
    <dgm:pt modelId="{FBB9666F-E28D-4273-BAA9-9B5506B1A22A}" type="sibTrans" cxnId="{E57EC702-EB6D-4039-849E-DCE21ED05089}">
      <dgm:prSet/>
      <dgm:spPr/>
      <dgm:t>
        <a:bodyPr/>
        <a:lstStyle/>
        <a:p>
          <a:endParaRPr lang="en-US"/>
        </a:p>
      </dgm:t>
    </dgm:pt>
    <dgm:pt modelId="{91DC1FE9-179D-4343-8417-B45302245D3D}">
      <dgm:prSet phldrT="[Text]" custT="1"/>
      <dgm:spPr/>
      <dgm:t>
        <a:bodyPr/>
        <a:lstStyle/>
        <a:p>
          <a:r>
            <a:rPr lang="en-US" sz="2400" dirty="0">
              <a:latin typeface="Times" pitchFamily="18" charset="0"/>
              <a:cs typeface="Times" pitchFamily="18" charset="0"/>
            </a:rPr>
            <a:t>Nuclei, mitochondria, and chloroplasts arose by invagination of plasma membranes</a:t>
          </a:r>
        </a:p>
      </dgm:t>
    </dgm:pt>
    <dgm:pt modelId="{934AB145-12AA-4BD4-9203-C49CC5172026}" type="parTrans" cxnId="{67679479-02AD-4BB4-8A07-54D320E9DA89}">
      <dgm:prSet/>
      <dgm:spPr/>
      <dgm:t>
        <a:bodyPr/>
        <a:lstStyle/>
        <a:p>
          <a:endParaRPr lang="en-US"/>
        </a:p>
      </dgm:t>
    </dgm:pt>
    <dgm:pt modelId="{5C4BEA56-81F6-4502-A92B-3BE8E36EED3E}" type="sibTrans" cxnId="{67679479-02AD-4BB4-8A07-54D320E9DA89}">
      <dgm:prSet/>
      <dgm:spPr/>
      <dgm:t>
        <a:bodyPr/>
        <a:lstStyle/>
        <a:p>
          <a:endParaRPr lang="en-US"/>
        </a:p>
      </dgm:t>
    </dgm:pt>
    <dgm:pt modelId="{BDDB58A8-7B86-4AAE-BFA5-2C22D0412C77}">
      <dgm:prSet phldrT="[Text]" custT="1"/>
      <dgm:spPr/>
      <dgm:t>
        <a:bodyPr/>
        <a:lstStyle/>
        <a:p>
          <a:r>
            <a:rPr lang="en-US" sz="2800" b="1" dirty="0">
              <a:solidFill>
                <a:schemeClr val="accent4">
                  <a:lumMod val="25000"/>
                </a:schemeClr>
              </a:solidFill>
              <a:latin typeface="Times" pitchFamily="18" charset="0"/>
              <a:cs typeface="Times" pitchFamily="18" charset="0"/>
            </a:rPr>
            <a:t>Endosymbiotic hypothesis</a:t>
          </a:r>
        </a:p>
      </dgm:t>
    </dgm:pt>
    <dgm:pt modelId="{ECC39E83-D570-480C-B1FD-B30BE691C3D9}" type="parTrans" cxnId="{49218BFB-025D-438B-8A56-05908F04F8F8}">
      <dgm:prSet/>
      <dgm:spPr/>
      <dgm:t>
        <a:bodyPr/>
        <a:lstStyle/>
        <a:p>
          <a:endParaRPr lang="en-US"/>
        </a:p>
      </dgm:t>
    </dgm:pt>
    <dgm:pt modelId="{5C4E7E16-F606-4CCB-A5F0-12FE33E94815}" type="sibTrans" cxnId="{49218BFB-025D-438B-8A56-05908F04F8F8}">
      <dgm:prSet/>
      <dgm:spPr/>
      <dgm:t>
        <a:bodyPr/>
        <a:lstStyle/>
        <a:p>
          <a:endParaRPr lang="en-US"/>
        </a:p>
      </dgm:t>
    </dgm:pt>
    <dgm:pt modelId="{DD3CEEE1-057B-476A-AA7B-10B7B3A99BF6}">
      <dgm:prSet phldrT="[Text]" custT="1"/>
      <dgm:spPr/>
      <dgm:t>
        <a:bodyPr/>
        <a:lstStyle/>
        <a:p>
          <a:r>
            <a:rPr lang="en-US" sz="2400" dirty="0">
              <a:latin typeface="Times" pitchFamily="18" charset="0"/>
              <a:cs typeface="Times" pitchFamily="18" charset="0"/>
            </a:rPr>
            <a:t>Arose from a fusion of ancient bacteria and archaea</a:t>
          </a:r>
        </a:p>
      </dgm:t>
    </dgm:pt>
    <dgm:pt modelId="{85C2C72B-8A15-41D2-A1AE-E3AA6A5655AB}" type="parTrans" cxnId="{B35BCF5A-E118-49D5-9E54-6F700AE7FFEF}">
      <dgm:prSet/>
      <dgm:spPr/>
      <dgm:t>
        <a:bodyPr/>
        <a:lstStyle/>
        <a:p>
          <a:endParaRPr lang="en-US"/>
        </a:p>
      </dgm:t>
    </dgm:pt>
    <dgm:pt modelId="{B6F19096-DDEA-4D46-B2E8-80FCBF177BDC}" type="sibTrans" cxnId="{B35BCF5A-E118-49D5-9E54-6F700AE7FFEF}">
      <dgm:prSet/>
      <dgm:spPr/>
      <dgm:t>
        <a:bodyPr/>
        <a:lstStyle/>
        <a:p>
          <a:endParaRPr lang="en-US"/>
        </a:p>
      </dgm:t>
    </dgm:pt>
    <dgm:pt modelId="{9E14F779-7F9A-42CC-BD91-26E053F4BDA0}">
      <dgm:prSet custT="1"/>
      <dgm:spPr/>
      <dgm:t>
        <a:bodyPr/>
        <a:lstStyle/>
        <a:p>
          <a:r>
            <a:rPr lang="en-US" sz="2400" dirty="0">
              <a:latin typeface="Times" pitchFamily="18" charset="0"/>
              <a:cs typeface="Times" pitchFamily="18" charset="0"/>
            </a:rPr>
            <a:t>Chloroplasts arose from free-living phototrophic bacterium that entered symbiotic relationships with primitive eukaryotes</a:t>
          </a:r>
        </a:p>
      </dgm:t>
    </dgm:pt>
    <dgm:pt modelId="{15967811-9D7A-4094-BD40-7D98E1A4FA6F}" type="parTrans" cxnId="{7774956A-714D-49B5-9C5B-D919370223C6}">
      <dgm:prSet/>
      <dgm:spPr/>
      <dgm:t>
        <a:bodyPr/>
        <a:lstStyle/>
        <a:p>
          <a:endParaRPr lang="en-US"/>
        </a:p>
      </dgm:t>
    </dgm:pt>
    <dgm:pt modelId="{2D7B0172-6796-4F42-9B29-A8C8C48A328B}" type="sibTrans" cxnId="{7774956A-714D-49B5-9C5B-D919370223C6}">
      <dgm:prSet/>
      <dgm:spPr/>
      <dgm:t>
        <a:bodyPr/>
        <a:lstStyle/>
        <a:p>
          <a:endParaRPr lang="en-US"/>
        </a:p>
      </dgm:t>
    </dgm:pt>
    <dgm:pt modelId="{0BFC694E-2554-4878-9E5C-C90FB856F7BE}">
      <dgm:prSet custT="1"/>
      <dgm:spPr/>
      <dgm:t>
        <a:bodyPr/>
        <a:lstStyle/>
        <a:p>
          <a:r>
            <a:rPr lang="en-US" sz="2400" dirty="0">
              <a:latin typeface="Times" pitchFamily="18" charset="0"/>
              <a:cs typeface="Times" pitchFamily="18" charset="0"/>
            </a:rPr>
            <a:t>Mitochondria arose by similar mechanism</a:t>
          </a:r>
        </a:p>
      </dgm:t>
    </dgm:pt>
    <dgm:pt modelId="{B0E53E87-BFDB-4D6A-A6AE-7489DA73B37F}" type="parTrans" cxnId="{E7DC2E28-E9B8-4807-B37F-D225DFAEB3E2}">
      <dgm:prSet/>
      <dgm:spPr/>
      <dgm:t>
        <a:bodyPr/>
        <a:lstStyle/>
        <a:p>
          <a:endParaRPr lang="en-US"/>
        </a:p>
      </dgm:t>
    </dgm:pt>
    <dgm:pt modelId="{E09284C0-187D-4C11-862E-E63C77CF74F6}" type="sibTrans" cxnId="{E7DC2E28-E9B8-4807-B37F-D225DFAEB3E2}">
      <dgm:prSet/>
      <dgm:spPr/>
      <dgm:t>
        <a:bodyPr/>
        <a:lstStyle/>
        <a:p>
          <a:endParaRPr lang="en-US"/>
        </a:p>
      </dgm:t>
    </dgm:pt>
    <dgm:pt modelId="{0959AE97-AE1D-4A8E-9BC2-A6F8372CCBD5}" type="pres">
      <dgm:prSet presAssocID="{F08C0B3F-2F54-4A27-ADE1-4C98EAAE6CB6}" presName="linear" presStyleCnt="0">
        <dgm:presLayoutVars>
          <dgm:animLvl val="lvl"/>
          <dgm:resizeHandles val="exact"/>
        </dgm:presLayoutVars>
      </dgm:prSet>
      <dgm:spPr/>
    </dgm:pt>
    <dgm:pt modelId="{7225D83D-BFC1-455D-AF0D-C38C49A16F42}" type="pres">
      <dgm:prSet presAssocID="{3C7B69AC-B690-4BEA-B7F2-959E7F073E27}" presName="parentText" presStyleLbl="node1" presStyleIdx="0" presStyleCnt="2" custLinFactNeighborX="-1010" custLinFactNeighborY="-885">
        <dgm:presLayoutVars>
          <dgm:chMax val="0"/>
          <dgm:bulletEnabled val="1"/>
        </dgm:presLayoutVars>
      </dgm:prSet>
      <dgm:spPr/>
    </dgm:pt>
    <dgm:pt modelId="{C91FAA62-7A51-4383-BAC7-8566B8767032}" type="pres">
      <dgm:prSet presAssocID="{3C7B69AC-B690-4BEA-B7F2-959E7F073E27}" presName="childText" presStyleLbl="revTx" presStyleIdx="0" presStyleCnt="2">
        <dgm:presLayoutVars>
          <dgm:bulletEnabled val="1"/>
        </dgm:presLayoutVars>
      </dgm:prSet>
      <dgm:spPr/>
    </dgm:pt>
    <dgm:pt modelId="{F6239B89-FDF8-43DA-BABC-B1B330B41368}" type="pres">
      <dgm:prSet presAssocID="{BDDB58A8-7B86-4AAE-BFA5-2C22D0412C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A39CC3-C89A-45CF-84CA-DBB440F12BC8}" type="pres">
      <dgm:prSet presAssocID="{BDDB58A8-7B86-4AAE-BFA5-2C22D0412C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57EC702-EB6D-4039-849E-DCE21ED05089}" srcId="{F08C0B3F-2F54-4A27-ADE1-4C98EAAE6CB6}" destId="{3C7B69AC-B690-4BEA-B7F2-959E7F073E27}" srcOrd="0" destOrd="0" parTransId="{9CA73341-D5CA-4D2D-94D0-032B13073A36}" sibTransId="{FBB9666F-E28D-4273-BAA9-9B5506B1A22A}"/>
    <dgm:cxn modelId="{6858E002-4CB2-4082-B829-4A4D1C86620A}" type="presOf" srcId="{BDDB58A8-7B86-4AAE-BFA5-2C22D0412C77}" destId="{F6239B89-FDF8-43DA-BABC-B1B330B41368}" srcOrd="0" destOrd="0" presId="urn:microsoft.com/office/officeart/2005/8/layout/vList2"/>
    <dgm:cxn modelId="{E7DC2E28-E9B8-4807-B37F-D225DFAEB3E2}" srcId="{BDDB58A8-7B86-4AAE-BFA5-2C22D0412C77}" destId="{0BFC694E-2554-4878-9E5C-C90FB856F7BE}" srcOrd="2" destOrd="0" parTransId="{B0E53E87-BFDB-4D6A-A6AE-7489DA73B37F}" sibTransId="{E09284C0-187D-4C11-862E-E63C77CF74F6}"/>
    <dgm:cxn modelId="{7774956A-714D-49B5-9C5B-D919370223C6}" srcId="{BDDB58A8-7B86-4AAE-BFA5-2C22D0412C77}" destId="{9E14F779-7F9A-42CC-BD91-26E053F4BDA0}" srcOrd="1" destOrd="0" parTransId="{15967811-9D7A-4094-BD40-7D98E1A4FA6F}" sibTransId="{2D7B0172-6796-4F42-9B29-A8C8C48A328B}"/>
    <dgm:cxn modelId="{56CA2F55-704B-40D2-868E-297831CC9F04}" type="presOf" srcId="{0BFC694E-2554-4878-9E5C-C90FB856F7BE}" destId="{83A39CC3-C89A-45CF-84CA-DBB440F12BC8}" srcOrd="0" destOrd="2" presId="urn:microsoft.com/office/officeart/2005/8/layout/vList2"/>
    <dgm:cxn modelId="{D5FD5159-FA05-4059-8DBD-186A571858DA}" type="presOf" srcId="{3C7B69AC-B690-4BEA-B7F2-959E7F073E27}" destId="{7225D83D-BFC1-455D-AF0D-C38C49A16F42}" srcOrd="0" destOrd="0" presId="urn:microsoft.com/office/officeart/2005/8/layout/vList2"/>
    <dgm:cxn modelId="{A27E8659-5DF8-4DB2-96D0-65C6BBFBB43B}" type="presOf" srcId="{F08C0B3F-2F54-4A27-ADE1-4C98EAAE6CB6}" destId="{0959AE97-AE1D-4A8E-9BC2-A6F8372CCBD5}" srcOrd="0" destOrd="0" presId="urn:microsoft.com/office/officeart/2005/8/layout/vList2"/>
    <dgm:cxn modelId="{67679479-02AD-4BB4-8A07-54D320E9DA89}" srcId="{3C7B69AC-B690-4BEA-B7F2-959E7F073E27}" destId="{91DC1FE9-179D-4343-8417-B45302245D3D}" srcOrd="0" destOrd="0" parTransId="{934AB145-12AA-4BD4-9203-C49CC5172026}" sibTransId="{5C4BEA56-81F6-4502-A92B-3BE8E36EED3E}"/>
    <dgm:cxn modelId="{B35BCF5A-E118-49D5-9E54-6F700AE7FFEF}" srcId="{BDDB58A8-7B86-4AAE-BFA5-2C22D0412C77}" destId="{DD3CEEE1-057B-476A-AA7B-10B7B3A99BF6}" srcOrd="0" destOrd="0" parTransId="{85C2C72B-8A15-41D2-A1AE-E3AA6A5655AB}" sibTransId="{B6F19096-DDEA-4D46-B2E8-80FCBF177BDC}"/>
    <dgm:cxn modelId="{E9D2FD8C-D4F9-467B-9803-77E919FD4509}" type="presOf" srcId="{91DC1FE9-179D-4343-8417-B45302245D3D}" destId="{C91FAA62-7A51-4383-BAC7-8566B8767032}" srcOrd="0" destOrd="0" presId="urn:microsoft.com/office/officeart/2005/8/layout/vList2"/>
    <dgm:cxn modelId="{5A3B78BF-56EE-45DA-A539-4D90521803D3}" type="presOf" srcId="{9E14F779-7F9A-42CC-BD91-26E053F4BDA0}" destId="{83A39CC3-C89A-45CF-84CA-DBB440F12BC8}" srcOrd="0" destOrd="1" presId="urn:microsoft.com/office/officeart/2005/8/layout/vList2"/>
    <dgm:cxn modelId="{49218BFB-025D-438B-8A56-05908F04F8F8}" srcId="{F08C0B3F-2F54-4A27-ADE1-4C98EAAE6CB6}" destId="{BDDB58A8-7B86-4AAE-BFA5-2C22D0412C77}" srcOrd="1" destOrd="0" parTransId="{ECC39E83-D570-480C-B1FD-B30BE691C3D9}" sibTransId="{5C4E7E16-F606-4CCB-A5F0-12FE33E94815}"/>
    <dgm:cxn modelId="{50BBCDFD-56A8-450D-B1D6-F0560CAB3566}" type="presOf" srcId="{DD3CEEE1-057B-476A-AA7B-10B7B3A99BF6}" destId="{83A39CC3-C89A-45CF-84CA-DBB440F12BC8}" srcOrd="0" destOrd="0" presId="urn:microsoft.com/office/officeart/2005/8/layout/vList2"/>
    <dgm:cxn modelId="{1A1B927C-7455-4CB7-B72B-83519603BDE1}" type="presParOf" srcId="{0959AE97-AE1D-4A8E-9BC2-A6F8372CCBD5}" destId="{7225D83D-BFC1-455D-AF0D-C38C49A16F42}" srcOrd="0" destOrd="0" presId="urn:microsoft.com/office/officeart/2005/8/layout/vList2"/>
    <dgm:cxn modelId="{61CC6C4F-422A-4E1C-83F5-B0574020E8CE}" type="presParOf" srcId="{0959AE97-AE1D-4A8E-9BC2-A6F8372CCBD5}" destId="{C91FAA62-7A51-4383-BAC7-8566B8767032}" srcOrd="1" destOrd="0" presId="urn:microsoft.com/office/officeart/2005/8/layout/vList2"/>
    <dgm:cxn modelId="{5990784C-4994-4651-8809-37919C50391A}" type="presParOf" srcId="{0959AE97-AE1D-4A8E-9BC2-A6F8372CCBD5}" destId="{F6239B89-FDF8-43DA-BABC-B1B330B41368}" srcOrd="2" destOrd="0" presId="urn:microsoft.com/office/officeart/2005/8/layout/vList2"/>
    <dgm:cxn modelId="{95ADE691-1C5A-44B1-821A-741E538DEC23}" type="presParOf" srcId="{0959AE97-AE1D-4A8E-9BC2-A6F8372CCBD5}" destId="{83A39CC3-C89A-45CF-84CA-DBB440F12BC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924D40-3190-4E8C-9EA0-F3B22D2C0BD9}" type="doc">
      <dgm:prSet loTypeId="urn:microsoft.com/office/officeart/2005/8/layout/hList1" loCatId="list" qsTypeId="urn:microsoft.com/office/officeart/2005/8/quickstyle/3d3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46B8195-073F-467D-A056-F9417017EB2C}">
      <dgm:prSet phldrT="[Text]"/>
      <dgm:spPr/>
      <dgm:t>
        <a:bodyPr/>
        <a:lstStyle/>
        <a:p>
          <a:r>
            <a:rPr lang="en-US" b="1" dirty="0">
              <a:latin typeface="Times" pitchFamily="18" charset="0"/>
              <a:cs typeface="Times" pitchFamily="18" charset="0"/>
            </a:rPr>
            <a:t>GENUS</a:t>
          </a:r>
        </a:p>
      </dgm:t>
    </dgm:pt>
    <dgm:pt modelId="{5393304F-2D22-41C5-9106-FB486E91817F}" type="parTrans" cxnId="{254A8F10-51A0-45B8-851B-F27583F93F9E}">
      <dgm:prSet/>
      <dgm:spPr/>
      <dgm:t>
        <a:bodyPr/>
        <a:lstStyle/>
        <a:p>
          <a:endParaRPr lang="en-US"/>
        </a:p>
      </dgm:t>
    </dgm:pt>
    <dgm:pt modelId="{6DFA0D8C-E5F9-4493-8F90-E7615700F6A6}" type="sibTrans" cxnId="{254A8F10-51A0-45B8-851B-F27583F93F9E}">
      <dgm:prSet/>
      <dgm:spPr/>
      <dgm:t>
        <a:bodyPr/>
        <a:lstStyle/>
        <a:p>
          <a:endParaRPr lang="en-US"/>
        </a:p>
      </dgm:t>
    </dgm:pt>
    <dgm:pt modelId="{454FE0B0-A2CD-4546-BD61-91E228B09B1E}">
      <dgm:prSet phldrT="[Text]"/>
      <dgm:spPr/>
      <dgm:t>
        <a:bodyPr/>
        <a:lstStyle/>
        <a:p>
          <a:pPr algn="l"/>
          <a:r>
            <a:rPr lang="en-US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Collection of strains that share many stable properties and differ significantly from other groups of strains</a:t>
          </a:r>
        </a:p>
      </dgm:t>
    </dgm:pt>
    <dgm:pt modelId="{24E6644F-0A76-4B08-86CE-F11C00230068}" type="parTrans" cxnId="{4BF8A1EA-3983-4FE5-9FEC-98C23939CCAB}">
      <dgm:prSet/>
      <dgm:spPr/>
      <dgm:t>
        <a:bodyPr/>
        <a:lstStyle/>
        <a:p>
          <a:endParaRPr lang="en-US"/>
        </a:p>
      </dgm:t>
    </dgm:pt>
    <dgm:pt modelId="{E8C1F641-6628-423D-AA24-4866E37B7766}" type="sibTrans" cxnId="{4BF8A1EA-3983-4FE5-9FEC-98C23939CCAB}">
      <dgm:prSet/>
      <dgm:spPr/>
      <dgm:t>
        <a:bodyPr/>
        <a:lstStyle/>
        <a:p>
          <a:endParaRPr lang="en-US"/>
        </a:p>
      </dgm:t>
    </dgm:pt>
    <dgm:pt modelId="{292942A0-ACFF-4010-836C-8E27CBAE30DD}">
      <dgm:prSet phldrT="[Text]"/>
      <dgm:spPr/>
      <dgm:t>
        <a:bodyPr/>
        <a:lstStyle/>
        <a:p>
          <a:r>
            <a:rPr lang="en-US" b="1" dirty="0">
              <a:latin typeface="Times" pitchFamily="18" charset="0"/>
              <a:cs typeface="Times" pitchFamily="18" charset="0"/>
            </a:rPr>
            <a:t>SPECIES</a:t>
          </a:r>
        </a:p>
      </dgm:t>
    </dgm:pt>
    <dgm:pt modelId="{8FC5AB40-2A1D-4766-BCD3-DF9BF09FDC79}" type="parTrans" cxnId="{2F302C51-B8CB-4157-A375-69AF8E07CF36}">
      <dgm:prSet/>
      <dgm:spPr/>
      <dgm:t>
        <a:bodyPr/>
        <a:lstStyle/>
        <a:p>
          <a:endParaRPr lang="en-US"/>
        </a:p>
      </dgm:t>
    </dgm:pt>
    <dgm:pt modelId="{24C3DD2D-B812-4906-8C7F-B4903A50000D}" type="sibTrans" cxnId="{2F302C51-B8CB-4157-A375-69AF8E07CF36}">
      <dgm:prSet/>
      <dgm:spPr/>
      <dgm:t>
        <a:bodyPr/>
        <a:lstStyle/>
        <a:p>
          <a:endParaRPr lang="en-US"/>
        </a:p>
      </dgm:t>
    </dgm:pt>
    <dgm:pt modelId="{CE12F79A-635E-4FA3-A792-11828FA206E3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Collection of strains with similar G + C composition and </a:t>
          </a:r>
          <a:r>
            <a:rPr lang="en-US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  <a:sym typeface="Symbol" pitchFamily="18" charset="2"/>
            </a:rPr>
            <a:t> 70% sequence similarity</a:t>
          </a:r>
          <a:endParaRPr lang="en-US" dirty="0">
            <a:solidFill>
              <a:schemeClr val="accent4">
                <a:lumMod val="10000"/>
              </a:schemeClr>
            </a:solidFill>
            <a:latin typeface="Times" pitchFamily="18" charset="0"/>
            <a:cs typeface="Times" pitchFamily="18" charset="0"/>
          </a:endParaRPr>
        </a:p>
      </dgm:t>
    </dgm:pt>
    <dgm:pt modelId="{7AFD4232-1801-4620-9EB0-4F8D2F8CF1C9}" type="parTrans" cxnId="{8AEAB8F9-937F-4201-9228-9D6349842C8B}">
      <dgm:prSet/>
      <dgm:spPr/>
      <dgm:t>
        <a:bodyPr/>
        <a:lstStyle/>
        <a:p>
          <a:endParaRPr lang="en-US"/>
        </a:p>
      </dgm:t>
    </dgm:pt>
    <dgm:pt modelId="{15C40B20-4E36-45F9-BF64-5F50725472A4}" type="sibTrans" cxnId="{8AEAB8F9-937F-4201-9228-9D6349842C8B}">
      <dgm:prSet/>
      <dgm:spPr/>
      <dgm:t>
        <a:bodyPr/>
        <a:lstStyle/>
        <a:p>
          <a:endParaRPr lang="en-US"/>
        </a:p>
      </dgm:t>
    </dgm:pt>
    <dgm:pt modelId="{8B4097C0-D141-429A-A3C3-15E6C0F14A04}">
      <dgm:prSet/>
      <dgm:spPr/>
      <dgm:t>
        <a:bodyPr/>
        <a:lstStyle/>
        <a:p>
          <a:r>
            <a:rPr lang="en-US" b="1" dirty="0">
              <a:latin typeface="Times" pitchFamily="18" charset="0"/>
              <a:cs typeface="Times" pitchFamily="18" charset="0"/>
            </a:rPr>
            <a:t>STRAIN</a:t>
          </a:r>
        </a:p>
      </dgm:t>
    </dgm:pt>
    <dgm:pt modelId="{232B237B-79CB-49A9-802A-E048B2928902}" type="parTrans" cxnId="{A35F8A1A-9C6D-4122-AB82-36A8C2723DE6}">
      <dgm:prSet/>
      <dgm:spPr/>
      <dgm:t>
        <a:bodyPr/>
        <a:lstStyle/>
        <a:p>
          <a:endParaRPr lang="en-US"/>
        </a:p>
      </dgm:t>
    </dgm:pt>
    <dgm:pt modelId="{11C38839-1BA9-416F-90F7-C70858C90890}" type="sibTrans" cxnId="{A35F8A1A-9C6D-4122-AB82-36A8C2723DE6}">
      <dgm:prSet/>
      <dgm:spPr/>
      <dgm:t>
        <a:bodyPr/>
        <a:lstStyle/>
        <a:p>
          <a:endParaRPr lang="en-US"/>
        </a:p>
      </dgm:t>
    </dgm:pt>
    <dgm:pt modelId="{8BC02772-336F-4F0F-A691-EFE2ED45E6AA}">
      <dgm:prSet/>
      <dgm:spPr/>
      <dgm:t>
        <a:bodyPr/>
        <a:lstStyle/>
        <a:p>
          <a:r>
            <a:rPr lang="en-US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Population of organisms that is distinguishable from others within a particular taxonomic category</a:t>
          </a:r>
        </a:p>
      </dgm:t>
    </dgm:pt>
    <dgm:pt modelId="{3F87E649-D83E-4BA1-AC24-1399B59B9F3F}" type="parTrans" cxnId="{531485B6-CC14-482C-950B-4BF792F3041A}">
      <dgm:prSet/>
      <dgm:spPr/>
      <dgm:t>
        <a:bodyPr/>
        <a:lstStyle/>
        <a:p>
          <a:endParaRPr lang="en-US"/>
        </a:p>
      </dgm:t>
    </dgm:pt>
    <dgm:pt modelId="{F0E886B2-5402-497A-9946-280214002C51}" type="sibTrans" cxnId="{531485B6-CC14-482C-950B-4BF792F3041A}">
      <dgm:prSet/>
      <dgm:spPr/>
      <dgm:t>
        <a:bodyPr/>
        <a:lstStyle/>
        <a:p>
          <a:endParaRPr lang="en-US"/>
        </a:p>
      </dgm:t>
    </dgm:pt>
    <dgm:pt modelId="{988CDC24-EE70-441F-B8B5-ABDAC43807F4}" type="pres">
      <dgm:prSet presAssocID="{69924D40-3190-4E8C-9EA0-F3B22D2C0BD9}" presName="Name0" presStyleCnt="0">
        <dgm:presLayoutVars>
          <dgm:dir/>
          <dgm:animLvl val="lvl"/>
          <dgm:resizeHandles val="exact"/>
        </dgm:presLayoutVars>
      </dgm:prSet>
      <dgm:spPr/>
    </dgm:pt>
    <dgm:pt modelId="{F9D8FDE4-A070-46CA-AEAD-4D991667BCA1}" type="pres">
      <dgm:prSet presAssocID="{146B8195-073F-467D-A056-F9417017EB2C}" presName="composite" presStyleCnt="0"/>
      <dgm:spPr/>
    </dgm:pt>
    <dgm:pt modelId="{A928CE7D-71FA-45C1-87D3-70AC6631BAEC}" type="pres">
      <dgm:prSet presAssocID="{146B8195-073F-467D-A056-F9417017EB2C}" presName="parTx" presStyleLbl="alignNode1" presStyleIdx="0" presStyleCnt="3" custScaleX="104291">
        <dgm:presLayoutVars>
          <dgm:chMax val="0"/>
          <dgm:chPref val="0"/>
          <dgm:bulletEnabled val="1"/>
        </dgm:presLayoutVars>
      </dgm:prSet>
      <dgm:spPr/>
    </dgm:pt>
    <dgm:pt modelId="{F52ED34D-7C06-4DDB-AD54-640423FBC4C8}" type="pres">
      <dgm:prSet presAssocID="{146B8195-073F-467D-A056-F9417017EB2C}" presName="desTx" presStyleLbl="alignAccFollowNode1" presStyleIdx="0" presStyleCnt="3" custScaleX="108653" custScaleY="98771">
        <dgm:presLayoutVars>
          <dgm:bulletEnabled val="1"/>
        </dgm:presLayoutVars>
      </dgm:prSet>
      <dgm:spPr/>
    </dgm:pt>
    <dgm:pt modelId="{DC221326-CBD4-448E-B78D-C19E0F2405AA}" type="pres">
      <dgm:prSet presAssocID="{6DFA0D8C-E5F9-4493-8F90-E7615700F6A6}" presName="space" presStyleCnt="0"/>
      <dgm:spPr/>
    </dgm:pt>
    <dgm:pt modelId="{3F59FF4C-0A5F-46BF-83EF-C0A89AA95C16}" type="pres">
      <dgm:prSet presAssocID="{292942A0-ACFF-4010-836C-8E27CBAE30DD}" presName="composite" presStyleCnt="0"/>
      <dgm:spPr/>
    </dgm:pt>
    <dgm:pt modelId="{D71DDDE1-849D-4760-B50C-49B756EB3F42}" type="pres">
      <dgm:prSet presAssocID="{292942A0-ACFF-4010-836C-8E27CBAE30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1E13A44-4627-448C-B399-9BF59DA60779}" type="pres">
      <dgm:prSet presAssocID="{292942A0-ACFF-4010-836C-8E27CBAE30DD}" presName="desTx" presStyleLbl="alignAccFollowNode1" presStyleIdx="1" presStyleCnt="3">
        <dgm:presLayoutVars>
          <dgm:bulletEnabled val="1"/>
        </dgm:presLayoutVars>
      </dgm:prSet>
      <dgm:spPr/>
    </dgm:pt>
    <dgm:pt modelId="{E617B07B-89B0-4683-8A1C-6751F53FAEA7}" type="pres">
      <dgm:prSet presAssocID="{24C3DD2D-B812-4906-8C7F-B4903A50000D}" presName="space" presStyleCnt="0"/>
      <dgm:spPr/>
    </dgm:pt>
    <dgm:pt modelId="{8C648F54-CCF3-4F31-B4CF-30CE470BD6DA}" type="pres">
      <dgm:prSet presAssocID="{8B4097C0-D141-429A-A3C3-15E6C0F14A04}" presName="composite" presStyleCnt="0"/>
      <dgm:spPr/>
    </dgm:pt>
    <dgm:pt modelId="{FE6AC329-021B-4B5B-9F7C-8B99599344F9}" type="pres">
      <dgm:prSet presAssocID="{8B4097C0-D141-429A-A3C3-15E6C0F14A0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82919B-C1A8-4355-A463-977D95E0D394}" type="pres">
      <dgm:prSet presAssocID="{8B4097C0-D141-429A-A3C3-15E6C0F14A0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091DC01-682C-4B0C-B234-EF20FFC5394D}" type="presOf" srcId="{69924D40-3190-4E8C-9EA0-F3B22D2C0BD9}" destId="{988CDC24-EE70-441F-B8B5-ABDAC43807F4}" srcOrd="0" destOrd="0" presId="urn:microsoft.com/office/officeart/2005/8/layout/hList1"/>
    <dgm:cxn modelId="{254A8F10-51A0-45B8-851B-F27583F93F9E}" srcId="{69924D40-3190-4E8C-9EA0-F3B22D2C0BD9}" destId="{146B8195-073F-467D-A056-F9417017EB2C}" srcOrd="0" destOrd="0" parTransId="{5393304F-2D22-41C5-9106-FB486E91817F}" sibTransId="{6DFA0D8C-E5F9-4493-8F90-E7615700F6A6}"/>
    <dgm:cxn modelId="{A35F8A1A-9C6D-4122-AB82-36A8C2723DE6}" srcId="{69924D40-3190-4E8C-9EA0-F3B22D2C0BD9}" destId="{8B4097C0-D141-429A-A3C3-15E6C0F14A04}" srcOrd="2" destOrd="0" parTransId="{232B237B-79CB-49A9-802A-E048B2928902}" sibTransId="{11C38839-1BA9-416F-90F7-C70858C90890}"/>
    <dgm:cxn modelId="{1619EA37-4DCF-427A-B037-9D6F105EFC4D}" type="presOf" srcId="{8BC02772-336F-4F0F-A691-EFE2ED45E6AA}" destId="{6382919B-C1A8-4355-A463-977D95E0D394}" srcOrd="0" destOrd="0" presId="urn:microsoft.com/office/officeart/2005/8/layout/hList1"/>
    <dgm:cxn modelId="{BDBEBF3C-08B9-4EF6-BCDE-62335B2D2A20}" type="presOf" srcId="{454FE0B0-A2CD-4546-BD61-91E228B09B1E}" destId="{F52ED34D-7C06-4DDB-AD54-640423FBC4C8}" srcOrd="0" destOrd="0" presId="urn:microsoft.com/office/officeart/2005/8/layout/hList1"/>
    <dgm:cxn modelId="{E010BD4F-14A1-4E83-BEFB-8648C5C7D453}" type="presOf" srcId="{146B8195-073F-467D-A056-F9417017EB2C}" destId="{A928CE7D-71FA-45C1-87D3-70AC6631BAEC}" srcOrd="0" destOrd="0" presId="urn:microsoft.com/office/officeart/2005/8/layout/hList1"/>
    <dgm:cxn modelId="{2F302C51-B8CB-4157-A375-69AF8E07CF36}" srcId="{69924D40-3190-4E8C-9EA0-F3B22D2C0BD9}" destId="{292942A0-ACFF-4010-836C-8E27CBAE30DD}" srcOrd="1" destOrd="0" parTransId="{8FC5AB40-2A1D-4766-BCD3-DF9BF09FDC79}" sibTransId="{24C3DD2D-B812-4906-8C7F-B4903A50000D}"/>
    <dgm:cxn modelId="{531485B6-CC14-482C-950B-4BF792F3041A}" srcId="{8B4097C0-D141-429A-A3C3-15E6C0F14A04}" destId="{8BC02772-336F-4F0F-A691-EFE2ED45E6AA}" srcOrd="0" destOrd="0" parTransId="{3F87E649-D83E-4BA1-AC24-1399B59B9F3F}" sibTransId="{F0E886B2-5402-497A-9946-280214002C51}"/>
    <dgm:cxn modelId="{738918D0-9AE5-416F-88AC-82CA801229BD}" type="presOf" srcId="{292942A0-ACFF-4010-836C-8E27CBAE30DD}" destId="{D71DDDE1-849D-4760-B50C-49B756EB3F42}" srcOrd="0" destOrd="0" presId="urn:microsoft.com/office/officeart/2005/8/layout/hList1"/>
    <dgm:cxn modelId="{EC08EDDE-9E21-4925-BD04-D65F37281E91}" type="presOf" srcId="{8B4097C0-D141-429A-A3C3-15E6C0F14A04}" destId="{FE6AC329-021B-4B5B-9F7C-8B99599344F9}" srcOrd="0" destOrd="0" presId="urn:microsoft.com/office/officeart/2005/8/layout/hList1"/>
    <dgm:cxn modelId="{4BF8A1EA-3983-4FE5-9FEC-98C23939CCAB}" srcId="{146B8195-073F-467D-A056-F9417017EB2C}" destId="{454FE0B0-A2CD-4546-BD61-91E228B09B1E}" srcOrd="0" destOrd="0" parTransId="{24E6644F-0A76-4B08-86CE-F11C00230068}" sibTransId="{E8C1F641-6628-423D-AA24-4866E37B7766}"/>
    <dgm:cxn modelId="{8AEAB8F9-937F-4201-9228-9D6349842C8B}" srcId="{292942A0-ACFF-4010-836C-8E27CBAE30DD}" destId="{CE12F79A-635E-4FA3-A792-11828FA206E3}" srcOrd="0" destOrd="0" parTransId="{7AFD4232-1801-4620-9EB0-4F8D2F8CF1C9}" sibTransId="{15C40B20-4E36-45F9-BF64-5F50725472A4}"/>
    <dgm:cxn modelId="{48649DFC-EAC9-44AC-B589-D6CDCC07D49E}" type="presOf" srcId="{CE12F79A-635E-4FA3-A792-11828FA206E3}" destId="{C1E13A44-4627-448C-B399-9BF59DA60779}" srcOrd="0" destOrd="0" presId="urn:microsoft.com/office/officeart/2005/8/layout/hList1"/>
    <dgm:cxn modelId="{1D1780E6-F711-4162-95B6-763673B7C899}" type="presParOf" srcId="{988CDC24-EE70-441F-B8B5-ABDAC43807F4}" destId="{F9D8FDE4-A070-46CA-AEAD-4D991667BCA1}" srcOrd="0" destOrd="0" presId="urn:microsoft.com/office/officeart/2005/8/layout/hList1"/>
    <dgm:cxn modelId="{08AE6CC9-1CEB-4C87-A6EA-5F990D4689FB}" type="presParOf" srcId="{F9D8FDE4-A070-46CA-AEAD-4D991667BCA1}" destId="{A928CE7D-71FA-45C1-87D3-70AC6631BAEC}" srcOrd="0" destOrd="0" presId="urn:microsoft.com/office/officeart/2005/8/layout/hList1"/>
    <dgm:cxn modelId="{027A5FEA-233B-4A31-92EC-3BE32BC8B02D}" type="presParOf" srcId="{F9D8FDE4-A070-46CA-AEAD-4D991667BCA1}" destId="{F52ED34D-7C06-4DDB-AD54-640423FBC4C8}" srcOrd="1" destOrd="0" presId="urn:microsoft.com/office/officeart/2005/8/layout/hList1"/>
    <dgm:cxn modelId="{B1F3F0D3-83AC-42A0-AE4B-EF39A4B449E6}" type="presParOf" srcId="{988CDC24-EE70-441F-B8B5-ABDAC43807F4}" destId="{DC221326-CBD4-448E-B78D-C19E0F2405AA}" srcOrd="1" destOrd="0" presId="urn:microsoft.com/office/officeart/2005/8/layout/hList1"/>
    <dgm:cxn modelId="{9D5011BE-E9AA-4116-8007-37C2B316284B}" type="presParOf" srcId="{988CDC24-EE70-441F-B8B5-ABDAC43807F4}" destId="{3F59FF4C-0A5F-46BF-83EF-C0A89AA95C16}" srcOrd="2" destOrd="0" presId="urn:microsoft.com/office/officeart/2005/8/layout/hList1"/>
    <dgm:cxn modelId="{68131B62-F70B-4C51-80AE-909AA33E2DDC}" type="presParOf" srcId="{3F59FF4C-0A5F-46BF-83EF-C0A89AA95C16}" destId="{D71DDDE1-849D-4760-B50C-49B756EB3F42}" srcOrd="0" destOrd="0" presId="urn:microsoft.com/office/officeart/2005/8/layout/hList1"/>
    <dgm:cxn modelId="{DAB19C43-116E-4D9D-ABB5-5482156FF4BC}" type="presParOf" srcId="{3F59FF4C-0A5F-46BF-83EF-C0A89AA95C16}" destId="{C1E13A44-4627-448C-B399-9BF59DA60779}" srcOrd="1" destOrd="0" presId="urn:microsoft.com/office/officeart/2005/8/layout/hList1"/>
    <dgm:cxn modelId="{55AF22AD-EF8C-4779-AE5A-6A315B3CF89B}" type="presParOf" srcId="{988CDC24-EE70-441F-B8B5-ABDAC43807F4}" destId="{E617B07B-89B0-4683-8A1C-6751F53FAEA7}" srcOrd="3" destOrd="0" presId="urn:microsoft.com/office/officeart/2005/8/layout/hList1"/>
    <dgm:cxn modelId="{481F8F8C-20BB-47D3-86DB-F205BAA8AF83}" type="presParOf" srcId="{988CDC24-EE70-441F-B8B5-ABDAC43807F4}" destId="{8C648F54-CCF3-4F31-B4CF-30CE470BD6DA}" srcOrd="4" destOrd="0" presId="urn:microsoft.com/office/officeart/2005/8/layout/hList1"/>
    <dgm:cxn modelId="{EEB71C99-634A-44BA-A2E1-938B586FF410}" type="presParOf" srcId="{8C648F54-CCF3-4F31-B4CF-30CE470BD6DA}" destId="{FE6AC329-021B-4B5B-9F7C-8B99599344F9}" srcOrd="0" destOrd="0" presId="urn:microsoft.com/office/officeart/2005/8/layout/hList1"/>
    <dgm:cxn modelId="{CB82ABF6-C581-4E0B-AD22-5462FD868644}" type="presParOf" srcId="{8C648F54-CCF3-4F31-B4CF-30CE470BD6DA}" destId="{6382919B-C1A8-4355-A463-977D95E0D3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2ADEDD-9AA0-4F9A-BDB1-D109B8261754}" type="doc">
      <dgm:prSet loTypeId="urn:microsoft.com/office/officeart/2005/8/layout/target3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1CBBC9-0902-4043-986B-057A6110CB46}">
      <dgm:prSet phldrT="[Text]"/>
      <dgm:spPr>
        <a:solidFill>
          <a:srgbClr val="FFCC99"/>
        </a:solidFill>
      </dgm:spPr>
      <dgm:t>
        <a:bodyPr/>
        <a:lstStyle/>
        <a:p>
          <a:pPr algn="l"/>
          <a:r>
            <a:rPr lang="en-US" dirty="0"/>
            <a:t>Biovars</a:t>
          </a:r>
        </a:p>
      </dgm:t>
    </dgm:pt>
    <dgm:pt modelId="{2A8A3535-CF30-417F-9118-5454ACD56524}" type="parTrans" cxnId="{581020FA-C252-4AEB-A8B4-080A9E5A6E54}">
      <dgm:prSet/>
      <dgm:spPr/>
      <dgm:t>
        <a:bodyPr/>
        <a:lstStyle/>
        <a:p>
          <a:endParaRPr lang="en-US"/>
        </a:p>
      </dgm:t>
    </dgm:pt>
    <dgm:pt modelId="{FE81B4E2-43DC-4C8D-A5F8-6D7DD2FFB698}" type="sibTrans" cxnId="{581020FA-C252-4AEB-A8B4-080A9E5A6E54}">
      <dgm:prSet/>
      <dgm:spPr/>
      <dgm:t>
        <a:bodyPr/>
        <a:lstStyle/>
        <a:p>
          <a:endParaRPr lang="en-US"/>
        </a:p>
      </dgm:t>
    </dgm:pt>
    <dgm:pt modelId="{3A0F017B-8A46-4221-9C20-962BD5A91A02}">
      <dgm:prSet phldrT="[Text]" custT="1"/>
      <dgm:spPr/>
      <dgm:t>
        <a:bodyPr/>
        <a:lstStyle/>
        <a:p>
          <a:r>
            <a:rPr lang="en-US" sz="16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Variant prokaryotic strains characterized by biochemical or physiological differences</a:t>
          </a:r>
          <a:r>
            <a:rPr lang="en-US" sz="1400" dirty="0">
              <a:latin typeface="Times" pitchFamily="18" charset="0"/>
              <a:cs typeface="Times" pitchFamily="18" charset="0"/>
            </a:rPr>
            <a:t>.</a:t>
          </a:r>
        </a:p>
      </dgm:t>
    </dgm:pt>
    <dgm:pt modelId="{33C3A0B3-BCD6-4302-84A2-268E766843D3}" type="parTrans" cxnId="{F28263F9-A188-4F4B-AE45-BACAF34AFECB}">
      <dgm:prSet/>
      <dgm:spPr/>
      <dgm:t>
        <a:bodyPr/>
        <a:lstStyle/>
        <a:p>
          <a:endParaRPr lang="en-US"/>
        </a:p>
      </dgm:t>
    </dgm:pt>
    <dgm:pt modelId="{EE4428DF-E3C9-48A9-B9E8-B589372A89AC}" type="sibTrans" cxnId="{F28263F9-A188-4F4B-AE45-BACAF34AFECB}">
      <dgm:prSet/>
      <dgm:spPr/>
      <dgm:t>
        <a:bodyPr/>
        <a:lstStyle/>
        <a:p>
          <a:endParaRPr lang="en-US"/>
        </a:p>
      </dgm:t>
    </dgm:pt>
    <dgm:pt modelId="{78D3CD86-7E2E-4BC3-9913-A4F066660CD3}">
      <dgm:prSet phldrT="[Text]"/>
      <dgm:spPr>
        <a:solidFill>
          <a:srgbClr val="FF9999"/>
        </a:solidFill>
      </dgm:spPr>
      <dgm:t>
        <a:bodyPr/>
        <a:lstStyle/>
        <a:p>
          <a:pPr algn="l"/>
          <a:r>
            <a:rPr lang="en-US" dirty="0"/>
            <a:t>Morphovars</a:t>
          </a:r>
        </a:p>
      </dgm:t>
    </dgm:pt>
    <dgm:pt modelId="{A4152107-1A96-46A2-9FBC-7A34FBD6F288}" type="parTrans" cxnId="{8F26710B-203D-4CA8-9A03-CCE21E10A784}">
      <dgm:prSet/>
      <dgm:spPr/>
      <dgm:t>
        <a:bodyPr/>
        <a:lstStyle/>
        <a:p>
          <a:endParaRPr lang="en-US"/>
        </a:p>
      </dgm:t>
    </dgm:pt>
    <dgm:pt modelId="{4CD5FD09-9A06-4CC6-A733-DBE2457210C0}" type="sibTrans" cxnId="{8F26710B-203D-4CA8-9A03-CCE21E10A784}">
      <dgm:prSet/>
      <dgm:spPr/>
      <dgm:t>
        <a:bodyPr/>
        <a:lstStyle/>
        <a:p>
          <a:endParaRPr lang="en-US"/>
        </a:p>
      </dgm:t>
    </dgm:pt>
    <dgm:pt modelId="{E04559AE-FDD8-476E-BD5C-1B216A693EAB}">
      <dgm:prSet phldrT="[Text]" custT="1"/>
      <dgm:spPr/>
      <dgm:t>
        <a:bodyPr/>
        <a:lstStyle/>
        <a:p>
          <a:r>
            <a:rPr lang="en-US" sz="20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Differ morphologically</a:t>
          </a:r>
        </a:p>
      </dgm:t>
    </dgm:pt>
    <dgm:pt modelId="{24D90C05-26AE-4EDC-AD39-E7F72EBCF72F}" type="parTrans" cxnId="{F6CDBD4E-6088-40D3-A7AB-AC972FEC30B4}">
      <dgm:prSet/>
      <dgm:spPr/>
      <dgm:t>
        <a:bodyPr/>
        <a:lstStyle/>
        <a:p>
          <a:endParaRPr lang="en-US"/>
        </a:p>
      </dgm:t>
    </dgm:pt>
    <dgm:pt modelId="{4A8AC5D6-1159-4EC2-8E2C-F693253A4A47}" type="sibTrans" cxnId="{F6CDBD4E-6088-40D3-A7AB-AC972FEC30B4}">
      <dgm:prSet/>
      <dgm:spPr/>
      <dgm:t>
        <a:bodyPr/>
        <a:lstStyle/>
        <a:p>
          <a:endParaRPr lang="en-US"/>
        </a:p>
      </dgm:t>
    </dgm:pt>
    <dgm:pt modelId="{9A0EBEC2-2943-4848-A5B2-341436DD16EB}">
      <dgm:prSet phldrT="[Text]"/>
      <dgm:spPr>
        <a:solidFill>
          <a:srgbClr val="FFCCCC"/>
        </a:solidFill>
      </dgm:spPr>
      <dgm:t>
        <a:bodyPr/>
        <a:lstStyle/>
        <a:p>
          <a:pPr algn="l"/>
          <a:r>
            <a:rPr lang="en-US" dirty="0"/>
            <a:t>Serovars</a:t>
          </a:r>
        </a:p>
      </dgm:t>
    </dgm:pt>
    <dgm:pt modelId="{12E54BA4-8590-4E3A-BD4C-B28F13C3BD75}" type="parTrans" cxnId="{843C7016-EF28-4A03-B82F-B72A96062733}">
      <dgm:prSet/>
      <dgm:spPr/>
      <dgm:t>
        <a:bodyPr/>
        <a:lstStyle/>
        <a:p>
          <a:endParaRPr lang="en-US"/>
        </a:p>
      </dgm:t>
    </dgm:pt>
    <dgm:pt modelId="{0A562103-892A-4245-AC19-1912FF7A9F84}" type="sibTrans" cxnId="{843C7016-EF28-4A03-B82F-B72A96062733}">
      <dgm:prSet/>
      <dgm:spPr/>
      <dgm:t>
        <a:bodyPr/>
        <a:lstStyle/>
        <a:p>
          <a:endParaRPr lang="en-US"/>
        </a:p>
      </dgm:t>
    </dgm:pt>
    <dgm:pt modelId="{7F3B1CA7-E141-4E1A-84CD-D7E34C9058F6}">
      <dgm:prSet phldrT="[Text]" custT="1"/>
      <dgm:spPr>
        <a:solidFill>
          <a:srgbClr val="FF6699"/>
        </a:solidFill>
      </dgm:spPr>
      <dgm:t>
        <a:bodyPr/>
        <a:lstStyle/>
        <a:p>
          <a:r>
            <a:rPr lang="en-US" sz="20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Have distinctive antigenic properties</a:t>
          </a:r>
        </a:p>
      </dgm:t>
    </dgm:pt>
    <dgm:pt modelId="{A076F377-899A-4AD2-B773-3137C1F8F9BF}" type="parTrans" cxnId="{F47D879B-D5DA-4C6D-BCA0-D50DE2434116}">
      <dgm:prSet/>
      <dgm:spPr/>
      <dgm:t>
        <a:bodyPr/>
        <a:lstStyle/>
        <a:p>
          <a:endParaRPr lang="en-US"/>
        </a:p>
      </dgm:t>
    </dgm:pt>
    <dgm:pt modelId="{59BEAC85-E43E-47FC-A88B-54FEFC78A29A}" type="sibTrans" cxnId="{F47D879B-D5DA-4C6D-BCA0-D50DE2434116}">
      <dgm:prSet/>
      <dgm:spPr/>
      <dgm:t>
        <a:bodyPr/>
        <a:lstStyle/>
        <a:p>
          <a:endParaRPr lang="en-US"/>
        </a:p>
      </dgm:t>
    </dgm:pt>
    <dgm:pt modelId="{1C8ABD26-99F9-43E2-ACC4-FF8E6497162B}" type="pres">
      <dgm:prSet presAssocID="{452ADEDD-9AA0-4F9A-BDB1-D109B826175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B65FF03-FE9A-4CAD-BF44-C8D2FA216E86}" type="pres">
      <dgm:prSet presAssocID="{441CBBC9-0902-4043-986B-057A6110CB46}" presName="circle1" presStyleLbl="node1" presStyleIdx="0" presStyleCnt="3" custScaleX="95000" custLinFactNeighborX="5625" custLinFactNeighborY="1250"/>
      <dgm:spPr>
        <a:solidFill>
          <a:srgbClr val="D60093"/>
        </a:solidFill>
      </dgm:spPr>
    </dgm:pt>
    <dgm:pt modelId="{2A7A06CA-372B-4417-8CEE-B43341A07E19}" type="pres">
      <dgm:prSet presAssocID="{441CBBC9-0902-4043-986B-057A6110CB46}" presName="space" presStyleCnt="0"/>
      <dgm:spPr/>
    </dgm:pt>
    <dgm:pt modelId="{3FEFD124-EE61-42D3-8738-0E053C458694}" type="pres">
      <dgm:prSet presAssocID="{441CBBC9-0902-4043-986B-057A6110CB46}" presName="rect1" presStyleLbl="alignAcc1" presStyleIdx="0" presStyleCnt="3" custLinFactNeighborX="510" custLinFactNeighborY="-1250"/>
      <dgm:spPr/>
    </dgm:pt>
    <dgm:pt modelId="{A2F8D79F-09DA-4778-888C-E81372EB8A17}" type="pres">
      <dgm:prSet presAssocID="{78D3CD86-7E2E-4BC3-9913-A4F066660CD3}" presName="vertSpace2" presStyleLbl="node1" presStyleIdx="0" presStyleCnt="3"/>
      <dgm:spPr/>
    </dgm:pt>
    <dgm:pt modelId="{6AC36868-8472-41F3-8D89-3419F7F35D0F}" type="pres">
      <dgm:prSet presAssocID="{78D3CD86-7E2E-4BC3-9913-A4F066660CD3}" presName="circle2" presStyleLbl="node1" presStyleIdx="1" presStyleCnt="3"/>
      <dgm:spPr>
        <a:solidFill>
          <a:srgbClr val="FFCCCC"/>
        </a:solidFill>
      </dgm:spPr>
    </dgm:pt>
    <dgm:pt modelId="{46EFEA61-5862-4FBF-BD37-EC9EA88D3CE2}" type="pres">
      <dgm:prSet presAssocID="{78D3CD86-7E2E-4BC3-9913-A4F066660CD3}" presName="rect2" presStyleLbl="alignAcc1" presStyleIdx="1" presStyleCnt="3"/>
      <dgm:spPr/>
    </dgm:pt>
    <dgm:pt modelId="{D50EF79B-3009-4B9E-AC54-89613CE04E1E}" type="pres">
      <dgm:prSet presAssocID="{9A0EBEC2-2943-4848-A5B2-341436DD16EB}" presName="vertSpace3" presStyleLbl="node1" presStyleIdx="1" presStyleCnt="3"/>
      <dgm:spPr/>
    </dgm:pt>
    <dgm:pt modelId="{9AA3437C-BCE0-47DA-93A0-8FD110C9402D}" type="pres">
      <dgm:prSet presAssocID="{9A0EBEC2-2943-4848-A5B2-341436DD16EB}" presName="circle3" presStyleLbl="node1" presStyleIdx="2" presStyleCnt="3"/>
      <dgm:spPr>
        <a:solidFill>
          <a:srgbClr val="FFCCCC"/>
        </a:solidFill>
      </dgm:spPr>
    </dgm:pt>
    <dgm:pt modelId="{E7A31910-800A-4DF0-BBF9-C0043206C328}" type="pres">
      <dgm:prSet presAssocID="{9A0EBEC2-2943-4848-A5B2-341436DD16EB}" presName="rect3" presStyleLbl="alignAcc1" presStyleIdx="2" presStyleCnt="3" custScaleX="100000" custScaleY="86250"/>
      <dgm:spPr/>
    </dgm:pt>
    <dgm:pt modelId="{D453760F-C34F-4B92-8E94-2EBBDC613F84}" type="pres">
      <dgm:prSet presAssocID="{441CBBC9-0902-4043-986B-057A6110CB4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D9ED2BA6-52DB-434B-B97D-324468D82E05}" type="pres">
      <dgm:prSet presAssocID="{441CBBC9-0902-4043-986B-057A6110CB46}" presName="rect1ChTx" presStyleLbl="alignAcc1" presStyleIdx="2" presStyleCnt="3">
        <dgm:presLayoutVars>
          <dgm:bulletEnabled val="1"/>
        </dgm:presLayoutVars>
      </dgm:prSet>
      <dgm:spPr/>
    </dgm:pt>
    <dgm:pt modelId="{33E95812-BEC0-4738-A7A0-2D5F56A8D8B6}" type="pres">
      <dgm:prSet presAssocID="{78D3CD86-7E2E-4BC3-9913-A4F066660CD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3E7B8AB3-5141-4C46-A52F-A0E4BA41F5CD}" type="pres">
      <dgm:prSet presAssocID="{78D3CD86-7E2E-4BC3-9913-A4F066660CD3}" presName="rect2ChTx" presStyleLbl="alignAcc1" presStyleIdx="2" presStyleCnt="3">
        <dgm:presLayoutVars>
          <dgm:bulletEnabled val="1"/>
        </dgm:presLayoutVars>
      </dgm:prSet>
      <dgm:spPr/>
    </dgm:pt>
    <dgm:pt modelId="{695F9012-EE4D-45D4-93E2-41ABC89C01A4}" type="pres">
      <dgm:prSet presAssocID="{9A0EBEC2-2943-4848-A5B2-341436DD16EB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AFC7FCC6-0420-4B5E-A760-96951E1D3600}" type="pres">
      <dgm:prSet presAssocID="{9A0EBEC2-2943-4848-A5B2-341436DD16EB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606B3B06-E9B4-4CE4-A3D3-99C9FE987BAF}" type="presOf" srcId="{E04559AE-FDD8-476E-BD5C-1B216A693EAB}" destId="{3E7B8AB3-5141-4C46-A52F-A0E4BA41F5CD}" srcOrd="0" destOrd="0" presId="urn:microsoft.com/office/officeart/2005/8/layout/target3"/>
    <dgm:cxn modelId="{FC46C608-550F-4404-96FC-5DC96621B4B4}" type="presOf" srcId="{78D3CD86-7E2E-4BC3-9913-A4F066660CD3}" destId="{46EFEA61-5862-4FBF-BD37-EC9EA88D3CE2}" srcOrd="0" destOrd="0" presId="urn:microsoft.com/office/officeart/2005/8/layout/target3"/>
    <dgm:cxn modelId="{8F26710B-203D-4CA8-9A03-CCE21E10A784}" srcId="{452ADEDD-9AA0-4F9A-BDB1-D109B8261754}" destId="{78D3CD86-7E2E-4BC3-9913-A4F066660CD3}" srcOrd="1" destOrd="0" parTransId="{A4152107-1A96-46A2-9FBC-7A34FBD6F288}" sibTransId="{4CD5FD09-9A06-4CC6-A733-DBE2457210C0}"/>
    <dgm:cxn modelId="{843C7016-EF28-4A03-B82F-B72A96062733}" srcId="{452ADEDD-9AA0-4F9A-BDB1-D109B8261754}" destId="{9A0EBEC2-2943-4848-A5B2-341436DD16EB}" srcOrd="2" destOrd="0" parTransId="{12E54BA4-8590-4E3A-BD4C-B28F13C3BD75}" sibTransId="{0A562103-892A-4245-AC19-1912FF7A9F84}"/>
    <dgm:cxn modelId="{41D6CE2A-9D1F-448B-9A46-5A25E1966263}" type="presOf" srcId="{7F3B1CA7-E141-4E1A-84CD-D7E34C9058F6}" destId="{AFC7FCC6-0420-4B5E-A760-96951E1D3600}" srcOrd="0" destOrd="0" presId="urn:microsoft.com/office/officeart/2005/8/layout/target3"/>
    <dgm:cxn modelId="{6E37122F-5CCD-4309-8573-A04D26B37531}" type="presOf" srcId="{3A0F017B-8A46-4221-9C20-962BD5A91A02}" destId="{D9ED2BA6-52DB-434B-B97D-324468D82E05}" srcOrd="0" destOrd="0" presId="urn:microsoft.com/office/officeart/2005/8/layout/target3"/>
    <dgm:cxn modelId="{F6CDBD4E-6088-40D3-A7AB-AC972FEC30B4}" srcId="{78D3CD86-7E2E-4BC3-9913-A4F066660CD3}" destId="{E04559AE-FDD8-476E-BD5C-1B216A693EAB}" srcOrd="0" destOrd="0" parTransId="{24D90C05-26AE-4EDC-AD39-E7F72EBCF72F}" sibTransId="{4A8AC5D6-1159-4EC2-8E2C-F693253A4A47}"/>
    <dgm:cxn modelId="{741DF776-B202-4F0F-97DC-8154D9CE7C7C}" type="presOf" srcId="{9A0EBEC2-2943-4848-A5B2-341436DD16EB}" destId="{695F9012-EE4D-45D4-93E2-41ABC89C01A4}" srcOrd="1" destOrd="0" presId="urn:microsoft.com/office/officeart/2005/8/layout/target3"/>
    <dgm:cxn modelId="{DF497477-5F82-47D1-9536-6AEC5D5D9EC1}" type="presOf" srcId="{78D3CD86-7E2E-4BC3-9913-A4F066660CD3}" destId="{33E95812-BEC0-4738-A7A0-2D5F56A8D8B6}" srcOrd="1" destOrd="0" presId="urn:microsoft.com/office/officeart/2005/8/layout/target3"/>
    <dgm:cxn modelId="{AB13B47A-D3EE-41FE-869C-C606B0F7C63D}" type="presOf" srcId="{441CBBC9-0902-4043-986B-057A6110CB46}" destId="{3FEFD124-EE61-42D3-8738-0E053C458694}" srcOrd="0" destOrd="0" presId="urn:microsoft.com/office/officeart/2005/8/layout/target3"/>
    <dgm:cxn modelId="{F47D879B-D5DA-4C6D-BCA0-D50DE2434116}" srcId="{9A0EBEC2-2943-4848-A5B2-341436DD16EB}" destId="{7F3B1CA7-E141-4E1A-84CD-D7E34C9058F6}" srcOrd="0" destOrd="0" parTransId="{A076F377-899A-4AD2-B773-3137C1F8F9BF}" sibTransId="{59BEAC85-E43E-47FC-A88B-54FEFC78A29A}"/>
    <dgm:cxn modelId="{7B6652C6-65FF-4403-BECC-3BA1473D0E28}" type="presOf" srcId="{9A0EBEC2-2943-4848-A5B2-341436DD16EB}" destId="{E7A31910-800A-4DF0-BBF9-C0043206C328}" srcOrd="0" destOrd="0" presId="urn:microsoft.com/office/officeart/2005/8/layout/target3"/>
    <dgm:cxn modelId="{F0337BD8-DA57-40AB-AE54-02DBF26DF677}" type="presOf" srcId="{452ADEDD-9AA0-4F9A-BDB1-D109B8261754}" destId="{1C8ABD26-99F9-43E2-ACC4-FF8E6497162B}" srcOrd="0" destOrd="0" presId="urn:microsoft.com/office/officeart/2005/8/layout/target3"/>
    <dgm:cxn modelId="{D908A0E7-C396-4418-A1B8-7AAC0E529D42}" type="presOf" srcId="{441CBBC9-0902-4043-986B-057A6110CB46}" destId="{D453760F-C34F-4B92-8E94-2EBBDC613F84}" srcOrd="1" destOrd="0" presId="urn:microsoft.com/office/officeart/2005/8/layout/target3"/>
    <dgm:cxn modelId="{F28263F9-A188-4F4B-AE45-BACAF34AFECB}" srcId="{441CBBC9-0902-4043-986B-057A6110CB46}" destId="{3A0F017B-8A46-4221-9C20-962BD5A91A02}" srcOrd="0" destOrd="0" parTransId="{33C3A0B3-BCD6-4302-84A2-268E766843D3}" sibTransId="{EE4428DF-E3C9-48A9-B9E8-B589372A89AC}"/>
    <dgm:cxn modelId="{581020FA-C252-4AEB-A8B4-080A9E5A6E54}" srcId="{452ADEDD-9AA0-4F9A-BDB1-D109B8261754}" destId="{441CBBC9-0902-4043-986B-057A6110CB46}" srcOrd="0" destOrd="0" parTransId="{2A8A3535-CF30-417F-9118-5454ACD56524}" sibTransId="{FE81B4E2-43DC-4C8D-A5F8-6D7DD2FFB698}"/>
    <dgm:cxn modelId="{C1FB7AF0-ECDB-4A09-A2BE-7D4AD5998A29}" type="presParOf" srcId="{1C8ABD26-99F9-43E2-ACC4-FF8E6497162B}" destId="{8B65FF03-FE9A-4CAD-BF44-C8D2FA216E86}" srcOrd="0" destOrd="0" presId="urn:microsoft.com/office/officeart/2005/8/layout/target3"/>
    <dgm:cxn modelId="{635F77D6-7CA5-4C1B-905E-0FB31901E89B}" type="presParOf" srcId="{1C8ABD26-99F9-43E2-ACC4-FF8E6497162B}" destId="{2A7A06CA-372B-4417-8CEE-B43341A07E19}" srcOrd="1" destOrd="0" presId="urn:microsoft.com/office/officeart/2005/8/layout/target3"/>
    <dgm:cxn modelId="{06AF20E2-C5BB-4F95-B220-748514AE6095}" type="presParOf" srcId="{1C8ABD26-99F9-43E2-ACC4-FF8E6497162B}" destId="{3FEFD124-EE61-42D3-8738-0E053C458694}" srcOrd="2" destOrd="0" presId="urn:microsoft.com/office/officeart/2005/8/layout/target3"/>
    <dgm:cxn modelId="{F656333B-AD07-4010-8293-E3D20E80B064}" type="presParOf" srcId="{1C8ABD26-99F9-43E2-ACC4-FF8E6497162B}" destId="{A2F8D79F-09DA-4778-888C-E81372EB8A17}" srcOrd="3" destOrd="0" presId="urn:microsoft.com/office/officeart/2005/8/layout/target3"/>
    <dgm:cxn modelId="{8393598C-0C2B-4CBA-A553-E102B2C4042B}" type="presParOf" srcId="{1C8ABD26-99F9-43E2-ACC4-FF8E6497162B}" destId="{6AC36868-8472-41F3-8D89-3419F7F35D0F}" srcOrd="4" destOrd="0" presId="urn:microsoft.com/office/officeart/2005/8/layout/target3"/>
    <dgm:cxn modelId="{1C6EE441-8373-4E51-91D1-5CA45D1F4E1F}" type="presParOf" srcId="{1C8ABD26-99F9-43E2-ACC4-FF8E6497162B}" destId="{46EFEA61-5862-4FBF-BD37-EC9EA88D3CE2}" srcOrd="5" destOrd="0" presId="urn:microsoft.com/office/officeart/2005/8/layout/target3"/>
    <dgm:cxn modelId="{93BF7176-19BB-43AC-8567-9CE11A282F47}" type="presParOf" srcId="{1C8ABD26-99F9-43E2-ACC4-FF8E6497162B}" destId="{D50EF79B-3009-4B9E-AC54-89613CE04E1E}" srcOrd="6" destOrd="0" presId="urn:microsoft.com/office/officeart/2005/8/layout/target3"/>
    <dgm:cxn modelId="{CA7B58FB-BBAD-42A7-863D-7C0E7AA5DD30}" type="presParOf" srcId="{1C8ABD26-99F9-43E2-ACC4-FF8E6497162B}" destId="{9AA3437C-BCE0-47DA-93A0-8FD110C9402D}" srcOrd="7" destOrd="0" presId="urn:microsoft.com/office/officeart/2005/8/layout/target3"/>
    <dgm:cxn modelId="{12FEED13-913B-450A-8070-C22BF2846980}" type="presParOf" srcId="{1C8ABD26-99F9-43E2-ACC4-FF8E6497162B}" destId="{E7A31910-800A-4DF0-BBF9-C0043206C328}" srcOrd="8" destOrd="0" presId="urn:microsoft.com/office/officeart/2005/8/layout/target3"/>
    <dgm:cxn modelId="{06AE804E-85F5-48D5-8660-901522C9319E}" type="presParOf" srcId="{1C8ABD26-99F9-43E2-ACC4-FF8E6497162B}" destId="{D453760F-C34F-4B92-8E94-2EBBDC613F84}" srcOrd="9" destOrd="0" presId="urn:microsoft.com/office/officeart/2005/8/layout/target3"/>
    <dgm:cxn modelId="{5C5668BA-05F8-44B3-A33A-B5D5CEE1610D}" type="presParOf" srcId="{1C8ABD26-99F9-43E2-ACC4-FF8E6497162B}" destId="{D9ED2BA6-52DB-434B-B97D-324468D82E05}" srcOrd="10" destOrd="0" presId="urn:microsoft.com/office/officeart/2005/8/layout/target3"/>
    <dgm:cxn modelId="{32A241E0-0081-4C0C-8696-3E887DAB299A}" type="presParOf" srcId="{1C8ABD26-99F9-43E2-ACC4-FF8E6497162B}" destId="{33E95812-BEC0-4738-A7A0-2D5F56A8D8B6}" srcOrd="11" destOrd="0" presId="urn:microsoft.com/office/officeart/2005/8/layout/target3"/>
    <dgm:cxn modelId="{ED127046-11AF-4697-BE8B-A58146BB5E62}" type="presParOf" srcId="{1C8ABD26-99F9-43E2-ACC4-FF8E6497162B}" destId="{3E7B8AB3-5141-4C46-A52F-A0E4BA41F5CD}" srcOrd="12" destOrd="0" presId="urn:microsoft.com/office/officeart/2005/8/layout/target3"/>
    <dgm:cxn modelId="{DC57C93F-39EC-4A43-A257-89AC78D32943}" type="presParOf" srcId="{1C8ABD26-99F9-43E2-ACC4-FF8E6497162B}" destId="{695F9012-EE4D-45D4-93E2-41ABC89C01A4}" srcOrd="13" destOrd="0" presId="urn:microsoft.com/office/officeart/2005/8/layout/target3"/>
    <dgm:cxn modelId="{ED0E11BE-75D8-4CFF-BEB8-51C644E84D8E}" type="presParOf" srcId="{1C8ABD26-99F9-43E2-ACC4-FF8E6497162B}" destId="{AFC7FCC6-0420-4B5E-A760-96951E1D3600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6DBE96-9261-48BD-8FCE-6A467772F7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C35B6-8867-45B2-A54A-81607B1116FA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Classification systems</a:t>
          </a:r>
        </a:p>
      </dgm:t>
    </dgm:pt>
    <dgm:pt modelId="{345289DD-A8F5-4E95-AFBE-0035D542DBE4}" type="parTrans" cxnId="{F3486691-EB7F-4F02-A5F2-803D35DD3704}">
      <dgm:prSet/>
      <dgm:spPr/>
      <dgm:t>
        <a:bodyPr/>
        <a:lstStyle/>
        <a:p>
          <a:endParaRPr lang="en-US"/>
        </a:p>
      </dgm:t>
    </dgm:pt>
    <dgm:pt modelId="{31F8E7DA-128C-44D9-817B-F37722D173C6}" type="sibTrans" cxnId="{F3486691-EB7F-4F02-A5F2-803D35DD3704}">
      <dgm:prSet/>
      <dgm:spPr/>
      <dgm:t>
        <a:bodyPr/>
        <a:lstStyle/>
        <a:p>
          <a:endParaRPr lang="en-US"/>
        </a:p>
      </dgm:t>
    </dgm:pt>
    <dgm:pt modelId="{97CD150B-46B1-4491-8590-1CCBF93D8366}">
      <dgm:prSet phldrT="[Text]"/>
      <dgm:spPr>
        <a:solidFill>
          <a:srgbClr val="FFCCCC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Phenetic  Classification</a:t>
          </a:r>
        </a:p>
      </dgm:t>
    </dgm:pt>
    <dgm:pt modelId="{C168C364-0AB2-4EED-A04F-EF50F02230F5}" type="parTrans" cxnId="{D75C23B1-18ED-406A-A204-E29E2D16FE8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AF2EF3E-B0AE-4FD3-A9FD-2E24B8640DF4}" type="sibTrans" cxnId="{D75C23B1-18ED-406A-A204-E29E2D16FE88}">
      <dgm:prSet/>
      <dgm:spPr/>
      <dgm:t>
        <a:bodyPr/>
        <a:lstStyle/>
        <a:p>
          <a:endParaRPr lang="en-US"/>
        </a:p>
      </dgm:t>
    </dgm:pt>
    <dgm:pt modelId="{F39171D9-BCBB-4B9F-A0A2-60C95A0197BC}">
      <dgm:prSet phldrT="[Text]"/>
      <dgm:spPr>
        <a:solidFill>
          <a:srgbClr val="FFCCCC">
            <a:alpha val="90000"/>
          </a:srgb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Natural Classification</a:t>
          </a:r>
        </a:p>
      </dgm:t>
    </dgm:pt>
    <dgm:pt modelId="{6BC7AED8-BDD6-4293-A8EA-0CF654EAD8A8}" type="sibTrans" cxnId="{602D15B6-9EED-4450-A685-1A83A2E68F2F}">
      <dgm:prSet/>
      <dgm:spPr/>
      <dgm:t>
        <a:bodyPr/>
        <a:lstStyle/>
        <a:p>
          <a:endParaRPr lang="en-US"/>
        </a:p>
      </dgm:t>
    </dgm:pt>
    <dgm:pt modelId="{A4E9815A-1F47-4078-8BB6-9AA79BA0B951}" type="parTrans" cxnId="{602D15B6-9EED-4450-A685-1A83A2E68F2F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157A499-99AB-407A-934B-77CEEA5EECB3}" type="pres">
      <dgm:prSet presAssocID="{916DBE96-9261-48BD-8FCE-6A467772F7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E769AA-8671-4A92-817D-31479C85954D}" type="pres">
      <dgm:prSet presAssocID="{732C35B6-8867-45B2-A54A-81607B1116FA}" presName="hierRoot1" presStyleCnt="0"/>
      <dgm:spPr/>
    </dgm:pt>
    <dgm:pt modelId="{1CD9846D-DB2D-4B25-8E29-B5FEDEB40D64}" type="pres">
      <dgm:prSet presAssocID="{732C35B6-8867-45B2-A54A-81607B1116FA}" presName="composite" presStyleCnt="0"/>
      <dgm:spPr/>
    </dgm:pt>
    <dgm:pt modelId="{C8590A13-0260-4951-85FF-F8C0987A110D}" type="pres">
      <dgm:prSet presAssocID="{732C35B6-8867-45B2-A54A-81607B1116FA}" presName="background" presStyleLbl="node0" presStyleIdx="0" presStyleCnt="1"/>
      <dgm:spPr>
        <a:solidFill>
          <a:srgbClr val="00206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8C878A0-6454-4564-8E54-48E6A698F980}" type="pres">
      <dgm:prSet presAssocID="{732C35B6-8867-45B2-A54A-81607B1116FA}" presName="text" presStyleLbl="fgAcc0" presStyleIdx="0" presStyleCnt="1">
        <dgm:presLayoutVars>
          <dgm:chPref val="3"/>
        </dgm:presLayoutVars>
      </dgm:prSet>
      <dgm:spPr/>
    </dgm:pt>
    <dgm:pt modelId="{B682E107-711E-4AC7-B18E-AA45195F861E}" type="pres">
      <dgm:prSet presAssocID="{732C35B6-8867-45B2-A54A-81607B1116FA}" presName="hierChild2" presStyleCnt="0"/>
      <dgm:spPr/>
    </dgm:pt>
    <dgm:pt modelId="{BBB72472-C534-40A2-97C0-7BEA39E1A376}" type="pres">
      <dgm:prSet presAssocID="{A4E9815A-1F47-4078-8BB6-9AA79BA0B951}" presName="Name10" presStyleLbl="parChTrans1D2" presStyleIdx="0" presStyleCnt="2"/>
      <dgm:spPr/>
    </dgm:pt>
    <dgm:pt modelId="{15F4E889-576A-4149-9B27-7C4F5583C04B}" type="pres">
      <dgm:prSet presAssocID="{F39171D9-BCBB-4B9F-A0A2-60C95A0197BC}" presName="hierRoot2" presStyleCnt="0"/>
      <dgm:spPr/>
    </dgm:pt>
    <dgm:pt modelId="{45827AE7-77A9-4141-86FF-8A0465F13D9A}" type="pres">
      <dgm:prSet presAssocID="{F39171D9-BCBB-4B9F-A0A2-60C95A0197BC}" presName="composite2" presStyleCnt="0"/>
      <dgm:spPr/>
    </dgm:pt>
    <dgm:pt modelId="{FA50AD2B-24AD-4946-9FC9-A80DB40CBD63}" type="pres">
      <dgm:prSet presAssocID="{F39171D9-BCBB-4B9F-A0A2-60C95A0197BC}" presName="background2" presStyleLbl="node2" presStyleIdx="0" presStyleCnt="2"/>
      <dgm:spPr>
        <a:solidFill>
          <a:srgbClr val="D6009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583C4BB-03F9-416F-81B7-F198A933F8F3}" type="pres">
      <dgm:prSet presAssocID="{F39171D9-BCBB-4B9F-A0A2-60C95A0197BC}" presName="text2" presStyleLbl="fgAcc2" presStyleIdx="0" presStyleCnt="2">
        <dgm:presLayoutVars>
          <dgm:chPref val="3"/>
        </dgm:presLayoutVars>
      </dgm:prSet>
      <dgm:spPr/>
    </dgm:pt>
    <dgm:pt modelId="{41C1D743-200A-4ED7-8907-CB8B401899B5}" type="pres">
      <dgm:prSet presAssocID="{F39171D9-BCBB-4B9F-A0A2-60C95A0197BC}" presName="hierChild3" presStyleCnt="0"/>
      <dgm:spPr/>
    </dgm:pt>
    <dgm:pt modelId="{3FE56F8C-D19F-464F-8049-E7A245902BD8}" type="pres">
      <dgm:prSet presAssocID="{C168C364-0AB2-4EED-A04F-EF50F02230F5}" presName="Name10" presStyleLbl="parChTrans1D2" presStyleIdx="1" presStyleCnt="2"/>
      <dgm:spPr/>
    </dgm:pt>
    <dgm:pt modelId="{B4414A49-CCF8-4DB4-9014-6FBFF011BC44}" type="pres">
      <dgm:prSet presAssocID="{97CD150B-46B1-4491-8590-1CCBF93D8366}" presName="hierRoot2" presStyleCnt="0"/>
      <dgm:spPr/>
    </dgm:pt>
    <dgm:pt modelId="{3928DA17-DACC-4060-817A-D3474950644D}" type="pres">
      <dgm:prSet presAssocID="{97CD150B-46B1-4491-8590-1CCBF93D8366}" presName="composite2" presStyleCnt="0"/>
      <dgm:spPr/>
    </dgm:pt>
    <dgm:pt modelId="{53BBED19-8897-4BC2-BF3B-F9805B24CA84}" type="pres">
      <dgm:prSet presAssocID="{97CD150B-46B1-4491-8590-1CCBF93D8366}" presName="background2" presStyleLbl="node2" presStyleIdx="1" presStyleCnt="2"/>
      <dgm:spPr>
        <a:solidFill>
          <a:srgbClr val="D6009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5C3A209-D131-47C1-9F9F-D31A4491680E}" type="pres">
      <dgm:prSet presAssocID="{97CD150B-46B1-4491-8590-1CCBF93D8366}" presName="text2" presStyleLbl="fgAcc2" presStyleIdx="1" presStyleCnt="2">
        <dgm:presLayoutVars>
          <dgm:chPref val="3"/>
        </dgm:presLayoutVars>
      </dgm:prSet>
      <dgm:spPr/>
    </dgm:pt>
    <dgm:pt modelId="{6B3E320F-DE38-4801-9806-DB70019B29B3}" type="pres">
      <dgm:prSet presAssocID="{97CD150B-46B1-4491-8590-1CCBF93D8366}" presName="hierChild3" presStyleCnt="0"/>
      <dgm:spPr/>
    </dgm:pt>
  </dgm:ptLst>
  <dgm:cxnLst>
    <dgm:cxn modelId="{B4DF9113-6A08-4942-A415-B08428E30D4B}" type="presOf" srcId="{F39171D9-BCBB-4B9F-A0A2-60C95A0197BC}" destId="{5583C4BB-03F9-416F-81B7-F198A933F8F3}" srcOrd="0" destOrd="0" presId="urn:microsoft.com/office/officeart/2005/8/layout/hierarchy1"/>
    <dgm:cxn modelId="{D045E631-A44B-4442-87A8-2E5D732AE294}" type="presOf" srcId="{732C35B6-8867-45B2-A54A-81607B1116FA}" destId="{88C878A0-6454-4564-8E54-48E6A698F980}" srcOrd="0" destOrd="0" presId="urn:microsoft.com/office/officeart/2005/8/layout/hierarchy1"/>
    <dgm:cxn modelId="{7F33A835-7814-4AC2-A852-FB2DB4282272}" type="presOf" srcId="{C168C364-0AB2-4EED-A04F-EF50F02230F5}" destId="{3FE56F8C-D19F-464F-8049-E7A245902BD8}" srcOrd="0" destOrd="0" presId="urn:microsoft.com/office/officeart/2005/8/layout/hierarchy1"/>
    <dgm:cxn modelId="{E198FD6D-3E42-445C-A5F7-A91B9C133C3A}" type="presOf" srcId="{916DBE96-9261-48BD-8FCE-6A467772F7B3}" destId="{2157A499-99AB-407A-934B-77CEEA5EECB3}" srcOrd="0" destOrd="0" presId="urn:microsoft.com/office/officeart/2005/8/layout/hierarchy1"/>
    <dgm:cxn modelId="{5E5DA95A-797C-4581-823A-44A3B9BD4D6B}" type="presOf" srcId="{97CD150B-46B1-4491-8590-1CCBF93D8366}" destId="{55C3A209-D131-47C1-9F9F-D31A4491680E}" srcOrd="0" destOrd="0" presId="urn:microsoft.com/office/officeart/2005/8/layout/hierarchy1"/>
    <dgm:cxn modelId="{F3486691-EB7F-4F02-A5F2-803D35DD3704}" srcId="{916DBE96-9261-48BD-8FCE-6A467772F7B3}" destId="{732C35B6-8867-45B2-A54A-81607B1116FA}" srcOrd="0" destOrd="0" parTransId="{345289DD-A8F5-4E95-AFBE-0035D542DBE4}" sibTransId="{31F8E7DA-128C-44D9-817B-F37722D173C6}"/>
    <dgm:cxn modelId="{CF0B8892-2A97-4E54-A201-62E3B385973B}" type="presOf" srcId="{A4E9815A-1F47-4078-8BB6-9AA79BA0B951}" destId="{BBB72472-C534-40A2-97C0-7BEA39E1A376}" srcOrd="0" destOrd="0" presId="urn:microsoft.com/office/officeart/2005/8/layout/hierarchy1"/>
    <dgm:cxn modelId="{D75C23B1-18ED-406A-A204-E29E2D16FE88}" srcId="{732C35B6-8867-45B2-A54A-81607B1116FA}" destId="{97CD150B-46B1-4491-8590-1CCBF93D8366}" srcOrd="1" destOrd="0" parTransId="{C168C364-0AB2-4EED-A04F-EF50F02230F5}" sibTransId="{BAF2EF3E-B0AE-4FD3-A9FD-2E24B8640DF4}"/>
    <dgm:cxn modelId="{602D15B6-9EED-4450-A685-1A83A2E68F2F}" srcId="{732C35B6-8867-45B2-A54A-81607B1116FA}" destId="{F39171D9-BCBB-4B9F-A0A2-60C95A0197BC}" srcOrd="0" destOrd="0" parTransId="{A4E9815A-1F47-4078-8BB6-9AA79BA0B951}" sibTransId="{6BC7AED8-BDD6-4293-A8EA-0CF654EAD8A8}"/>
    <dgm:cxn modelId="{26EBEC94-B11A-461C-93A7-EA867015AC42}" type="presParOf" srcId="{2157A499-99AB-407A-934B-77CEEA5EECB3}" destId="{93E769AA-8671-4A92-817D-31479C85954D}" srcOrd="0" destOrd="0" presId="urn:microsoft.com/office/officeart/2005/8/layout/hierarchy1"/>
    <dgm:cxn modelId="{79701DED-BDB6-4A4D-8EA0-F18BF8EC7D15}" type="presParOf" srcId="{93E769AA-8671-4A92-817D-31479C85954D}" destId="{1CD9846D-DB2D-4B25-8E29-B5FEDEB40D64}" srcOrd="0" destOrd="0" presId="urn:microsoft.com/office/officeart/2005/8/layout/hierarchy1"/>
    <dgm:cxn modelId="{8C340B36-CA14-42F1-AEC5-5B8483FEADB3}" type="presParOf" srcId="{1CD9846D-DB2D-4B25-8E29-B5FEDEB40D64}" destId="{C8590A13-0260-4951-85FF-F8C0987A110D}" srcOrd="0" destOrd="0" presId="urn:microsoft.com/office/officeart/2005/8/layout/hierarchy1"/>
    <dgm:cxn modelId="{F5B979FA-1B1B-48C5-B07D-82A174569EBF}" type="presParOf" srcId="{1CD9846D-DB2D-4B25-8E29-B5FEDEB40D64}" destId="{88C878A0-6454-4564-8E54-48E6A698F980}" srcOrd="1" destOrd="0" presId="urn:microsoft.com/office/officeart/2005/8/layout/hierarchy1"/>
    <dgm:cxn modelId="{6E39E3E5-8327-4E11-B07C-28C0D0C80BDF}" type="presParOf" srcId="{93E769AA-8671-4A92-817D-31479C85954D}" destId="{B682E107-711E-4AC7-B18E-AA45195F861E}" srcOrd="1" destOrd="0" presId="urn:microsoft.com/office/officeart/2005/8/layout/hierarchy1"/>
    <dgm:cxn modelId="{AEFE04B1-95A2-4030-B904-1977865567F8}" type="presParOf" srcId="{B682E107-711E-4AC7-B18E-AA45195F861E}" destId="{BBB72472-C534-40A2-97C0-7BEA39E1A376}" srcOrd="0" destOrd="0" presId="urn:microsoft.com/office/officeart/2005/8/layout/hierarchy1"/>
    <dgm:cxn modelId="{1CD07C8A-1F07-4416-A010-771EA2FD8D0B}" type="presParOf" srcId="{B682E107-711E-4AC7-B18E-AA45195F861E}" destId="{15F4E889-576A-4149-9B27-7C4F5583C04B}" srcOrd="1" destOrd="0" presId="urn:microsoft.com/office/officeart/2005/8/layout/hierarchy1"/>
    <dgm:cxn modelId="{9ED49AB9-E836-4EAD-81E9-974C2CA0BCC0}" type="presParOf" srcId="{15F4E889-576A-4149-9B27-7C4F5583C04B}" destId="{45827AE7-77A9-4141-86FF-8A0465F13D9A}" srcOrd="0" destOrd="0" presId="urn:microsoft.com/office/officeart/2005/8/layout/hierarchy1"/>
    <dgm:cxn modelId="{6F3BF18E-3022-416F-8D09-77268B55E2D2}" type="presParOf" srcId="{45827AE7-77A9-4141-86FF-8A0465F13D9A}" destId="{FA50AD2B-24AD-4946-9FC9-A80DB40CBD63}" srcOrd="0" destOrd="0" presId="urn:microsoft.com/office/officeart/2005/8/layout/hierarchy1"/>
    <dgm:cxn modelId="{8D57DE59-B37A-422F-B557-0970ED5B5719}" type="presParOf" srcId="{45827AE7-77A9-4141-86FF-8A0465F13D9A}" destId="{5583C4BB-03F9-416F-81B7-F198A933F8F3}" srcOrd="1" destOrd="0" presId="urn:microsoft.com/office/officeart/2005/8/layout/hierarchy1"/>
    <dgm:cxn modelId="{2F5C880F-DD94-4B0B-A79E-AF5C65E684A5}" type="presParOf" srcId="{15F4E889-576A-4149-9B27-7C4F5583C04B}" destId="{41C1D743-200A-4ED7-8907-CB8B401899B5}" srcOrd="1" destOrd="0" presId="urn:microsoft.com/office/officeart/2005/8/layout/hierarchy1"/>
    <dgm:cxn modelId="{8F7ED942-BA11-4DD2-859F-DA1C3BF6FCA1}" type="presParOf" srcId="{B682E107-711E-4AC7-B18E-AA45195F861E}" destId="{3FE56F8C-D19F-464F-8049-E7A245902BD8}" srcOrd="2" destOrd="0" presId="urn:microsoft.com/office/officeart/2005/8/layout/hierarchy1"/>
    <dgm:cxn modelId="{1C721EFD-27ED-4886-921F-6FB9F1CE7856}" type="presParOf" srcId="{B682E107-711E-4AC7-B18E-AA45195F861E}" destId="{B4414A49-CCF8-4DB4-9014-6FBFF011BC44}" srcOrd="3" destOrd="0" presId="urn:microsoft.com/office/officeart/2005/8/layout/hierarchy1"/>
    <dgm:cxn modelId="{DDF830D4-701D-4028-A5E3-B3BAE641728B}" type="presParOf" srcId="{B4414A49-CCF8-4DB4-9014-6FBFF011BC44}" destId="{3928DA17-DACC-4060-817A-D3474950644D}" srcOrd="0" destOrd="0" presId="urn:microsoft.com/office/officeart/2005/8/layout/hierarchy1"/>
    <dgm:cxn modelId="{7CDF8C29-4A4B-4250-9ED5-B45C34327D1D}" type="presParOf" srcId="{3928DA17-DACC-4060-817A-D3474950644D}" destId="{53BBED19-8897-4BC2-BF3B-F9805B24CA84}" srcOrd="0" destOrd="0" presId="urn:microsoft.com/office/officeart/2005/8/layout/hierarchy1"/>
    <dgm:cxn modelId="{E1C26336-DE38-4C3F-9FCF-9679AC70CAA8}" type="presParOf" srcId="{3928DA17-DACC-4060-817A-D3474950644D}" destId="{55C3A209-D131-47C1-9F9F-D31A4491680E}" srcOrd="1" destOrd="0" presId="urn:microsoft.com/office/officeart/2005/8/layout/hierarchy1"/>
    <dgm:cxn modelId="{9EDC01B1-1818-40E0-B742-978F36269688}" type="presParOf" srcId="{B4414A49-CCF8-4DB4-9014-6FBFF011BC44}" destId="{6B3E320F-DE38-4801-9806-DB70019B29B3}" srcOrd="1" destOrd="0" presId="urn:microsoft.com/office/officeart/2005/8/layout/hierarchy1"/>
  </dgm:cxnLst>
  <dgm:bg>
    <a:solidFill>
      <a:srgbClr val="B2B2B2"/>
    </a:solidFill>
  </dgm:bg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E581CA-B20E-4F63-ADD6-B640BD82C3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41AC69-A02C-4486-A9D6-2A6C0EFF394A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Classical Characteristics</a:t>
          </a:r>
        </a:p>
      </dgm:t>
    </dgm:pt>
    <dgm:pt modelId="{CC55B8C1-4A54-4829-8680-6EC9A2E42D9B}" type="parTrans" cxnId="{640BC2FD-8DFA-48B1-B86C-27D94A0F2F06}">
      <dgm:prSet/>
      <dgm:spPr/>
      <dgm:t>
        <a:bodyPr/>
        <a:lstStyle/>
        <a:p>
          <a:endParaRPr lang="en-US"/>
        </a:p>
      </dgm:t>
    </dgm:pt>
    <dgm:pt modelId="{5A749546-41C5-46BF-BA91-33E39898A218}" type="sibTrans" cxnId="{640BC2FD-8DFA-48B1-B86C-27D94A0F2F06}">
      <dgm:prSet/>
      <dgm:spPr/>
      <dgm:t>
        <a:bodyPr/>
        <a:lstStyle/>
        <a:p>
          <a:endParaRPr lang="en-US"/>
        </a:p>
      </dgm:t>
    </dgm:pt>
    <dgm:pt modelId="{E5D8FBB0-D5C7-47FE-AA2C-557A4963C199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Molecular Characteristics</a:t>
          </a:r>
        </a:p>
      </dgm:t>
    </dgm:pt>
    <dgm:pt modelId="{929F7AD8-9286-4735-8085-AE475FEDD721}" type="sibTrans" cxnId="{1F4C6691-2641-4A16-A9F8-C21723B7D5AC}">
      <dgm:prSet/>
      <dgm:spPr/>
      <dgm:t>
        <a:bodyPr/>
        <a:lstStyle/>
        <a:p>
          <a:endParaRPr lang="en-US"/>
        </a:p>
      </dgm:t>
    </dgm:pt>
    <dgm:pt modelId="{0C951CDC-13E7-40F4-B728-94C467573712}" type="parTrans" cxnId="{1F4C6691-2641-4A16-A9F8-C21723B7D5AC}">
      <dgm:prSet/>
      <dgm:spPr/>
      <dgm:t>
        <a:bodyPr/>
        <a:lstStyle/>
        <a:p>
          <a:endParaRPr lang="en-US"/>
        </a:p>
      </dgm:t>
    </dgm:pt>
    <dgm:pt modelId="{3439CA6D-2C10-41CF-8B9E-29A1E6E848AE}" type="pres">
      <dgm:prSet presAssocID="{BFE581CA-B20E-4F63-ADD6-B640BD82C34C}" presName="linear" presStyleCnt="0">
        <dgm:presLayoutVars>
          <dgm:animLvl val="lvl"/>
          <dgm:resizeHandles val="exact"/>
        </dgm:presLayoutVars>
      </dgm:prSet>
      <dgm:spPr/>
    </dgm:pt>
    <dgm:pt modelId="{B5F9DF98-3E1C-4EF6-8B5F-49A31D0432D3}" type="pres">
      <dgm:prSet presAssocID="{4841AC69-A02C-4486-A9D6-2A6C0EFF394A}" presName="parentText" presStyleLbl="node1" presStyleIdx="0" presStyleCnt="2" custLinFactNeighborX="-1250" custLinFactNeighborY="-20485">
        <dgm:presLayoutVars>
          <dgm:chMax val="0"/>
          <dgm:bulletEnabled val="1"/>
        </dgm:presLayoutVars>
      </dgm:prSet>
      <dgm:spPr/>
    </dgm:pt>
    <dgm:pt modelId="{C38B8AEE-B011-44A8-A026-AB25BB7C4425}" type="pres">
      <dgm:prSet presAssocID="{5A749546-41C5-46BF-BA91-33E39898A218}" presName="spacer" presStyleCnt="0"/>
      <dgm:spPr/>
    </dgm:pt>
    <dgm:pt modelId="{D701DD4D-50E8-43A7-B2C4-EF078AEEE47A}" type="pres">
      <dgm:prSet presAssocID="{E5D8FBB0-D5C7-47FE-AA2C-557A4963C19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FFCE54D-D490-4956-B685-EAF6B61C4EEE}" type="presOf" srcId="{E5D8FBB0-D5C7-47FE-AA2C-557A4963C199}" destId="{D701DD4D-50E8-43A7-B2C4-EF078AEEE47A}" srcOrd="0" destOrd="0" presId="urn:microsoft.com/office/officeart/2005/8/layout/vList2"/>
    <dgm:cxn modelId="{FCD72C82-8AEC-4839-A3A7-53F1A4A67A7C}" type="presOf" srcId="{4841AC69-A02C-4486-A9D6-2A6C0EFF394A}" destId="{B5F9DF98-3E1C-4EF6-8B5F-49A31D0432D3}" srcOrd="0" destOrd="0" presId="urn:microsoft.com/office/officeart/2005/8/layout/vList2"/>
    <dgm:cxn modelId="{1F4C6691-2641-4A16-A9F8-C21723B7D5AC}" srcId="{BFE581CA-B20E-4F63-ADD6-B640BD82C34C}" destId="{E5D8FBB0-D5C7-47FE-AA2C-557A4963C199}" srcOrd="1" destOrd="0" parTransId="{0C951CDC-13E7-40F4-B728-94C467573712}" sibTransId="{929F7AD8-9286-4735-8085-AE475FEDD721}"/>
    <dgm:cxn modelId="{B482D3B6-58CC-465F-A8B7-29F246BE589C}" type="presOf" srcId="{BFE581CA-B20E-4F63-ADD6-B640BD82C34C}" destId="{3439CA6D-2C10-41CF-8B9E-29A1E6E848AE}" srcOrd="0" destOrd="0" presId="urn:microsoft.com/office/officeart/2005/8/layout/vList2"/>
    <dgm:cxn modelId="{640BC2FD-8DFA-48B1-B86C-27D94A0F2F06}" srcId="{BFE581CA-B20E-4F63-ADD6-B640BD82C34C}" destId="{4841AC69-A02C-4486-A9D6-2A6C0EFF394A}" srcOrd="0" destOrd="0" parTransId="{CC55B8C1-4A54-4829-8680-6EC9A2E42D9B}" sibTransId="{5A749546-41C5-46BF-BA91-33E39898A218}"/>
    <dgm:cxn modelId="{D3AE5955-9A27-473B-BC4D-20057AA2E309}" type="presParOf" srcId="{3439CA6D-2C10-41CF-8B9E-29A1E6E848AE}" destId="{B5F9DF98-3E1C-4EF6-8B5F-49A31D0432D3}" srcOrd="0" destOrd="0" presId="urn:microsoft.com/office/officeart/2005/8/layout/vList2"/>
    <dgm:cxn modelId="{C92B6445-3B84-44FE-8564-CDCE527FBCE6}" type="presParOf" srcId="{3439CA6D-2C10-41CF-8B9E-29A1E6E848AE}" destId="{C38B8AEE-B011-44A8-A026-AB25BB7C4425}" srcOrd="1" destOrd="0" presId="urn:microsoft.com/office/officeart/2005/8/layout/vList2"/>
    <dgm:cxn modelId="{0A7AD7B8-1ED1-4ECE-8DBE-0CEC06C1D58F}" type="presParOf" srcId="{3439CA6D-2C10-41CF-8B9E-29A1E6E848AE}" destId="{D701DD4D-50E8-43A7-B2C4-EF078AEEE4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4A156B-7D6F-4B87-81C0-38B6C9A5ED3A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1307F750-9924-4C4E-8FDE-DEFE97386732}">
      <dgm:prSet phldrT="[Text]" custT="1"/>
      <dgm:spPr>
        <a:solidFill>
          <a:srgbClr val="FF0066"/>
        </a:solidFill>
      </dgm:spPr>
      <dgm:t>
        <a:bodyPr/>
        <a:lstStyle/>
        <a:p>
          <a:r>
            <a:rPr lang="en-US" sz="2400" dirty="0">
              <a:solidFill>
                <a:schemeClr val="accent2">
                  <a:lumMod val="50000"/>
                </a:schemeClr>
              </a:solidFill>
              <a:latin typeface="Times" pitchFamily="18" charset="0"/>
              <a:cs typeface="Times" pitchFamily="18" charset="0"/>
              <a:sym typeface="Symbol" charset="2"/>
            </a:rPr>
            <a:t>Comparison of proteins</a:t>
          </a:r>
          <a:endParaRPr lang="en-US" sz="2400" dirty="0">
            <a:solidFill>
              <a:schemeClr val="accent2">
                <a:lumMod val="50000"/>
              </a:schemeClr>
            </a:solidFill>
            <a:latin typeface="Times" pitchFamily="18" charset="0"/>
            <a:cs typeface="Times" pitchFamily="18" charset="0"/>
          </a:endParaRPr>
        </a:p>
      </dgm:t>
    </dgm:pt>
    <dgm:pt modelId="{34B93D8D-2D74-47E3-8B9D-0E39EF89618F}" type="parTrans" cxnId="{2D055B53-2B05-4524-B1AB-0BABC8CF06EE}">
      <dgm:prSet/>
      <dgm:spPr/>
      <dgm:t>
        <a:bodyPr/>
        <a:lstStyle/>
        <a:p>
          <a:endParaRPr lang="en-US"/>
        </a:p>
      </dgm:t>
    </dgm:pt>
    <dgm:pt modelId="{258D1C27-2A53-4550-92B3-4E691461F8CF}" type="sibTrans" cxnId="{2D055B53-2B05-4524-B1AB-0BABC8CF06EE}">
      <dgm:prSet/>
      <dgm:spPr/>
      <dgm:t>
        <a:bodyPr/>
        <a:lstStyle/>
        <a:p>
          <a:endParaRPr lang="en-US"/>
        </a:p>
      </dgm:t>
    </dgm:pt>
    <dgm:pt modelId="{E162E184-8574-4606-A193-EFAFB4C6DD8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>
              <a:latin typeface="Times" pitchFamily="18" charset="0"/>
              <a:cs typeface="Times" pitchFamily="18" charset="0"/>
              <a:sym typeface="Symbol" charset="2"/>
            </a:rPr>
            <a:t>Nucleic acid composition</a:t>
          </a:r>
          <a:endParaRPr lang="en-US" dirty="0">
            <a:latin typeface="Times" pitchFamily="18" charset="0"/>
            <a:cs typeface="Times" pitchFamily="18" charset="0"/>
          </a:endParaRPr>
        </a:p>
      </dgm:t>
    </dgm:pt>
    <dgm:pt modelId="{F2AC0E2F-C1E4-49F1-AD0F-F932A0A66DFC}" type="parTrans" cxnId="{6B969066-F2C0-4892-926F-6CD2C4658EDB}">
      <dgm:prSet/>
      <dgm:spPr/>
      <dgm:t>
        <a:bodyPr/>
        <a:lstStyle/>
        <a:p>
          <a:endParaRPr lang="en-US"/>
        </a:p>
      </dgm:t>
    </dgm:pt>
    <dgm:pt modelId="{746CAC3E-76F2-48F3-BFB6-51C2003CA59A}" type="sibTrans" cxnId="{6B969066-F2C0-4892-926F-6CD2C4658EDB}">
      <dgm:prSet/>
      <dgm:spPr/>
      <dgm:t>
        <a:bodyPr/>
        <a:lstStyle/>
        <a:p>
          <a:endParaRPr lang="en-US"/>
        </a:p>
      </dgm:t>
    </dgm:pt>
    <dgm:pt modelId="{194CB306-0E6E-4CAD-AADB-758D2E1F0748}">
      <dgm:prSet phldrT="[Text]"/>
      <dgm:spPr>
        <a:solidFill>
          <a:srgbClr val="FF0066"/>
        </a:solidFill>
      </dgm:spPr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  <a:latin typeface="Times" pitchFamily="18" charset="0"/>
              <a:cs typeface="Times" pitchFamily="18" charset="0"/>
              <a:sym typeface="Symbol" charset="2"/>
            </a:rPr>
            <a:t>Nucleic acid hybridization</a:t>
          </a:r>
          <a:endParaRPr lang="en-US" dirty="0">
            <a:solidFill>
              <a:schemeClr val="accent2">
                <a:lumMod val="50000"/>
              </a:schemeClr>
            </a:solidFill>
            <a:latin typeface="Times" pitchFamily="18" charset="0"/>
            <a:cs typeface="Times" pitchFamily="18" charset="0"/>
          </a:endParaRPr>
        </a:p>
      </dgm:t>
    </dgm:pt>
    <dgm:pt modelId="{7482FB00-87D6-4289-AAC5-55E1AEF24413}" type="parTrans" cxnId="{91159787-2C10-4AF7-A21E-7AC578520181}">
      <dgm:prSet/>
      <dgm:spPr/>
      <dgm:t>
        <a:bodyPr/>
        <a:lstStyle/>
        <a:p>
          <a:endParaRPr lang="en-US"/>
        </a:p>
      </dgm:t>
    </dgm:pt>
    <dgm:pt modelId="{CDB86CDA-B553-49AB-B800-54EB527F3590}" type="sibTrans" cxnId="{91159787-2C10-4AF7-A21E-7AC578520181}">
      <dgm:prSet/>
      <dgm:spPr/>
      <dgm:t>
        <a:bodyPr/>
        <a:lstStyle/>
        <a:p>
          <a:endParaRPr lang="en-US"/>
        </a:p>
      </dgm:t>
    </dgm:pt>
    <dgm:pt modelId="{45A0F56D-ED88-464A-98E7-A3F62F0C2DE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>
              <a:latin typeface="Times" pitchFamily="18" charset="0"/>
              <a:cs typeface="Times" pitchFamily="18" charset="0"/>
              <a:sym typeface="Symbol" charset="2"/>
            </a:rPr>
            <a:t>Nucleic acid sequencing</a:t>
          </a:r>
        </a:p>
      </dgm:t>
    </dgm:pt>
    <dgm:pt modelId="{CBB0C655-B680-444A-9AB8-D9BA012E3409}" type="parTrans" cxnId="{BBAC52EE-72F1-4199-ACB4-DEB1988E6E30}">
      <dgm:prSet/>
      <dgm:spPr/>
      <dgm:t>
        <a:bodyPr/>
        <a:lstStyle/>
        <a:p>
          <a:endParaRPr lang="en-US"/>
        </a:p>
      </dgm:t>
    </dgm:pt>
    <dgm:pt modelId="{EB0E31C5-2D43-43D1-B027-46648D220521}" type="sibTrans" cxnId="{BBAC52EE-72F1-4199-ACB4-DEB1988E6E30}">
      <dgm:prSet/>
      <dgm:spPr/>
      <dgm:t>
        <a:bodyPr/>
        <a:lstStyle/>
        <a:p>
          <a:endParaRPr lang="en-US"/>
        </a:p>
      </dgm:t>
    </dgm:pt>
    <dgm:pt modelId="{0A5010D2-A8E5-4F17-B4AC-F44CB8B48DCC}" type="pres">
      <dgm:prSet presAssocID="{A34A156B-7D6F-4B87-81C0-38B6C9A5ED3A}" presName="CompostProcess" presStyleCnt="0">
        <dgm:presLayoutVars>
          <dgm:dir/>
          <dgm:resizeHandles val="exact"/>
        </dgm:presLayoutVars>
      </dgm:prSet>
      <dgm:spPr/>
    </dgm:pt>
    <dgm:pt modelId="{486D1D1E-D6AF-4A93-BE75-BE23137E1058}" type="pres">
      <dgm:prSet presAssocID="{A34A156B-7D6F-4B87-81C0-38B6C9A5ED3A}" presName="arrow" presStyleLbl="bgShp" presStyleIdx="0" presStyleCnt="1"/>
      <dgm:spPr>
        <a:solidFill>
          <a:srgbClr val="CCCC00"/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</dgm:pt>
    <dgm:pt modelId="{13FFE283-55F0-45A6-AEA9-77D7409CD510}" type="pres">
      <dgm:prSet presAssocID="{A34A156B-7D6F-4B87-81C0-38B6C9A5ED3A}" presName="linearProcess" presStyleCnt="0"/>
      <dgm:spPr/>
    </dgm:pt>
    <dgm:pt modelId="{507B467F-C181-4D16-9010-8B601880E05A}" type="pres">
      <dgm:prSet presAssocID="{1307F750-9924-4C4E-8FDE-DEFE97386732}" presName="textNode" presStyleLbl="node1" presStyleIdx="0" presStyleCnt="4">
        <dgm:presLayoutVars>
          <dgm:bulletEnabled val="1"/>
        </dgm:presLayoutVars>
      </dgm:prSet>
      <dgm:spPr/>
    </dgm:pt>
    <dgm:pt modelId="{2091B601-FA91-44C4-868B-DF5FA2321362}" type="pres">
      <dgm:prSet presAssocID="{258D1C27-2A53-4550-92B3-4E691461F8CF}" presName="sibTrans" presStyleCnt="0"/>
      <dgm:spPr/>
    </dgm:pt>
    <dgm:pt modelId="{5EC60AE6-9E37-4482-86F5-E8DA197AADAF}" type="pres">
      <dgm:prSet presAssocID="{E162E184-8574-4606-A193-EFAFB4C6DD8D}" presName="textNode" presStyleLbl="node1" presStyleIdx="1" presStyleCnt="4">
        <dgm:presLayoutVars>
          <dgm:bulletEnabled val="1"/>
        </dgm:presLayoutVars>
      </dgm:prSet>
      <dgm:spPr/>
    </dgm:pt>
    <dgm:pt modelId="{606E6DBC-C018-4037-B653-A46D9254F0FF}" type="pres">
      <dgm:prSet presAssocID="{746CAC3E-76F2-48F3-BFB6-51C2003CA59A}" presName="sibTrans" presStyleCnt="0"/>
      <dgm:spPr/>
    </dgm:pt>
    <dgm:pt modelId="{F82A4451-2F39-4184-99C8-9A8E9F34E8EA}" type="pres">
      <dgm:prSet presAssocID="{194CB306-0E6E-4CAD-AADB-758D2E1F0748}" presName="textNode" presStyleLbl="node1" presStyleIdx="2" presStyleCnt="4">
        <dgm:presLayoutVars>
          <dgm:bulletEnabled val="1"/>
        </dgm:presLayoutVars>
      </dgm:prSet>
      <dgm:spPr/>
    </dgm:pt>
    <dgm:pt modelId="{B796C360-5871-4556-9380-855D3FADB0DA}" type="pres">
      <dgm:prSet presAssocID="{CDB86CDA-B553-49AB-B800-54EB527F3590}" presName="sibTrans" presStyleCnt="0"/>
      <dgm:spPr/>
    </dgm:pt>
    <dgm:pt modelId="{FDE815C9-C352-488D-815A-7157F8DB865A}" type="pres">
      <dgm:prSet presAssocID="{45A0F56D-ED88-464A-98E7-A3F62F0C2DE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B969066-F2C0-4892-926F-6CD2C4658EDB}" srcId="{A34A156B-7D6F-4B87-81C0-38B6C9A5ED3A}" destId="{E162E184-8574-4606-A193-EFAFB4C6DD8D}" srcOrd="1" destOrd="0" parTransId="{F2AC0E2F-C1E4-49F1-AD0F-F932A0A66DFC}" sibTransId="{746CAC3E-76F2-48F3-BFB6-51C2003CA59A}"/>
    <dgm:cxn modelId="{2D055B53-2B05-4524-B1AB-0BABC8CF06EE}" srcId="{A34A156B-7D6F-4B87-81C0-38B6C9A5ED3A}" destId="{1307F750-9924-4C4E-8FDE-DEFE97386732}" srcOrd="0" destOrd="0" parTransId="{34B93D8D-2D74-47E3-8B9D-0E39EF89618F}" sibTransId="{258D1C27-2A53-4550-92B3-4E691461F8CF}"/>
    <dgm:cxn modelId="{8C1BEC76-EAFB-4EF9-BD60-585546DC1DC0}" type="presOf" srcId="{A34A156B-7D6F-4B87-81C0-38B6C9A5ED3A}" destId="{0A5010D2-A8E5-4F17-B4AC-F44CB8B48DCC}" srcOrd="0" destOrd="0" presId="urn:microsoft.com/office/officeart/2005/8/layout/hProcess9"/>
    <dgm:cxn modelId="{45E1BD80-A6A8-4CFE-A90D-51BF84FC2BCD}" type="presOf" srcId="{E162E184-8574-4606-A193-EFAFB4C6DD8D}" destId="{5EC60AE6-9E37-4482-86F5-E8DA197AADAF}" srcOrd="0" destOrd="0" presId="urn:microsoft.com/office/officeart/2005/8/layout/hProcess9"/>
    <dgm:cxn modelId="{24949087-AF7C-4573-81ED-A994A1ED3537}" type="presOf" srcId="{45A0F56D-ED88-464A-98E7-A3F62F0C2DE8}" destId="{FDE815C9-C352-488D-815A-7157F8DB865A}" srcOrd="0" destOrd="0" presId="urn:microsoft.com/office/officeart/2005/8/layout/hProcess9"/>
    <dgm:cxn modelId="{91159787-2C10-4AF7-A21E-7AC578520181}" srcId="{A34A156B-7D6F-4B87-81C0-38B6C9A5ED3A}" destId="{194CB306-0E6E-4CAD-AADB-758D2E1F0748}" srcOrd="2" destOrd="0" parTransId="{7482FB00-87D6-4289-AAC5-55E1AEF24413}" sibTransId="{CDB86CDA-B553-49AB-B800-54EB527F3590}"/>
    <dgm:cxn modelId="{DD20EFDB-318D-4AEC-A572-BB1DDA686A51}" type="presOf" srcId="{1307F750-9924-4C4E-8FDE-DEFE97386732}" destId="{507B467F-C181-4D16-9010-8B601880E05A}" srcOrd="0" destOrd="0" presId="urn:microsoft.com/office/officeart/2005/8/layout/hProcess9"/>
    <dgm:cxn modelId="{18FAD2E0-C333-4C7C-9515-C35739B51C27}" type="presOf" srcId="{194CB306-0E6E-4CAD-AADB-758D2E1F0748}" destId="{F82A4451-2F39-4184-99C8-9A8E9F34E8EA}" srcOrd="0" destOrd="0" presId="urn:microsoft.com/office/officeart/2005/8/layout/hProcess9"/>
    <dgm:cxn modelId="{BBAC52EE-72F1-4199-ACB4-DEB1988E6E30}" srcId="{A34A156B-7D6F-4B87-81C0-38B6C9A5ED3A}" destId="{45A0F56D-ED88-464A-98E7-A3F62F0C2DE8}" srcOrd="3" destOrd="0" parTransId="{CBB0C655-B680-444A-9AB8-D9BA012E3409}" sibTransId="{EB0E31C5-2D43-43D1-B027-46648D220521}"/>
    <dgm:cxn modelId="{2073B580-0AFE-41D1-A5A8-83A075B133DC}" type="presParOf" srcId="{0A5010D2-A8E5-4F17-B4AC-F44CB8B48DCC}" destId="{486D1D1E-D6AF-4A93-BE75-BE23137E1058}" srcOrd="0" destOrd="0" presId="urn:microsoft.com/office/officeart/2005/8/layout/hProcess9"/>
    <dgm:cxn modelId="{6D2EB270-A1A1-4955-9799-05B51700A5DA}" type="presParOf" srcId="{0A5010D2-A8E5-4F17-B4AC-F44CB8B48DCC}" destId="{13FFE283-55F0-45A6-AEA9-77D7409CD510}" srcOrd="1" destOrd="0" presId="urn:microsoft.com/office/officeart/2005/8/layout/hProcess9"/>
    <dgm:cxn modelId="{A2C59F53-0C28-4528-8769-6044EB49C063}" type="presParOf" srcId="{13FFE283-55F0-45A6-AEA9-77D7409CD510}" destId="{507B467F-C181-4D16-9010-8B601880E05A}" srcOrd="0" destOrd="0" presId="urn:microsoft.com/office/officeart/2005/8/layout/hProcess9"/>
    <dgm:cxn modelId="{FE1B3364-D171-4501-A48E-5B10AA47FE0D}" type="presParOf" srcId="{13FFE283-55F0-45A6-AEA9-77D7409CD510}" destId="{2091B601-FA91-44C4-868B-DF5FA2321362}" srcOrd="1" destOrd="0" presId="urn:microsoft.com/office/officeart/2005/8/layout/hProcess9"/>
    <dgm:cxn modelId="{C70FCA6B-6823-4BF0-8281-B123F1747723}" type="presParOf" srcId="{13FFE283-55F0-45A6-AEA9-77D7409CD510}" destId="{5EC60AE6-9E37-4482-86F5-E8DA197AADAF}" srcOrd="2" destOrd="0" presId="urn:microsoft.com/office/officeart/2005/8/layout/hProcess9"/>
    <dgm:cxn modelId="{D063DF71-441D-4800-ADC3-AE5531C92832}" type="presParOf" srcId="{13FFE283-55F0-45A6-AEA9-77D7409CD510}" destId="{606E6DBC-C018-4037-B653-A46D9254F0FF}" srcOrd="3" destOrd="0" presId="urn:microsoft.com/office/officeart/2005/8/layout/hProcess9"/>
    <dgm:cxn modelId="{269B75CA-6446-4EB2-9B46-B4FF4900FC10}" type="presParOf" srcId="{13FFE283-55F0-45A6-AEA9-77D7409CD510}" destId="{F82A4451-2F39-4184-99C8-9A8E9F34E8EA}" srcOrd="4" destOrd="0" presId="urn:microsoft.com/office/officeart/2005/8/layout/hProcess9"/>
    <dgm:cxn modelId="{7BC8CEB8-511D-4F80-BABA-9E1F98640B14}" type="presParOf" srcId="{13FFE283-55F0-45A6-AEA9-77D7409CD510}" destId="{B796C360-5871-4556-9380-855D3FADB0DA}" srcOrd="5" destOrd="0" presId="urn:microsoft.com/office/officeart/2005/8/layout/hProcess9"/>
    <dgm:cxn modelId="{66022133-A489-47C5-B15F-6E844F80B13A}" type="presParOf" srcId="{13FFE283-55F0-45A6-AEA9-77D7409CD510}" destId="{FDE815C9-C352-488D-815A-7157F8DB865A}" srcOrd="6" destOrd="0" presId="urn:microsoft.com/office/officeart/2005/8/layout/hProcess9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CA321-7C09-4BB4-AD40-7B2F78D58661}">
      <dsp:nvSpPr>
        <dsp:cNvPr id="0" name=""/>
        <dsp:cNvSpPr/>
      </dsp:nvSpPr>
      <dsp:spPr>
        <a:xfrm>
          <a:off x="1839" y="0"/>
          <a:ext cx="2862522" cy="495300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Scientists can gain knowledge, make predictions and frame hypotheses about organisms </a:t>
          </a:r>
        </a:p>
      </dsp:txBody>
      <dsp:txXfrm>
        <a:off x="1839" y="1981200"/>
        <a:ext cx="2862522" cy="1981200"/>
      </dsp:txXfrm>
    </dsp:sp>
    <dsp:sp modelId="{8E26F72F-8000-4AE6-AB5B-645DC5B6DE83}">
      <dsp:nvSpPr>
        <dsp:cNvPr id="0" name=""/>
        <dsp:cNvSpPr/>
      </dsp:nvSpPr>
      <dsp:spPr>
        <a:xfrm>
          <a:off x="177328" y="42289"/>
          <a:ext cx="2206746" cy="209130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794BA-9629-4F6C-AD82-891BF7955D20}">
      <dsp:nvSpPr>
        <dsp:cNvPr id="0" name=""/>
        <dsp:cNvSpPr/>
      </dsp:nvSpPr>
      <dsp:spPr>
        <a:xfrm>
          <a:off x="2950238" y="0"/>
          <a:ext cx="2862522" cy="495300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5258"/>
            <a:satOff val="2375"/>
            <a:lumOff val="229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Arrange the organisms into meaningful groups, with precise names</a:t>
          </a:r>
        </a:p>
      </dsp:txBody>
      <dsp:txXfrm>
        <a:off x="2950238" y="1981200"/>
        <a:ext cx="2862522" cy="1981200"/>
      </dsp:txXfrm>
    </dsp:sp>
    <dsp:sp modelId="{9D2A8C75-EC41-4DC4-A5A8-0C05839FB6F2}">
      <dsp:nvSpPr>
        <dsp:cNvPr id="0" name=""/>
        <dsp:cNvSpPr/>
      </dsp:nvSpPr>
      <dsp:spPr>
        <a:xfrm>
          <a:off x="3048001" y="76200"/>
          <a:ext cx="2666997" cy="224370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8FC79-0E7F-4DC6-BA5F-DDD59E251ABE}">
      <dsp:nvSpPr>
        <dsp:cNvPr id="0" name=""/>
        <dsp:cNvSpPr/>
      </dsp:nvSpPr>
      <dsp:spPr>
        <a:xfrm>
          <a:off x="5898637" y="21144"/>
          <a:ext cx="2862522" cy="4953000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5258"/>
            <a:satOff val="2375"/>
            <a:lumOff val="229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Scientists can identify the organisms accurately</a:t>
          </a:r>
        </a:p>
      </dsp:txBody>
      <dsp:txXfrm>
        <a:off x="5898637" y="2002344"/>
        <a:ext cx="2862522" cy="1981200"/>
      </dsp:txXfrm>
    </dsp:sp>
    <dsp:sp modelId="{03D7B744-7CCB-4D1D-8917-93172611FC8F}">
      <dsp:nvSpPr>
        <dsp:cNvPr id="0" name=""/>
        <dsp:cNvSpPr/>
      </dsp:nvSpPr>
      <dsp:spPr>
        <a:xfrm>
          <a:off x="5997917" y="76200"/>
          <a:ext cx="2511562" cy="232828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A52F8-338C-489B-B7A0-F0410C3CD7B8}">
      <dsp:nvSpPr>
        <dsp:cNvPr id="0" name=""/>
        <dsp:cNvSpPr/>
      </dsp:nvSpPr>
      <dsp:spPr>
        <a:xfrm>
          <a:off x="350519" y="3962400"/>
          <a:ext cx="8061960" cy="742950"/>
        </a:xfrm>
        <a:prstGeom prst="left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C1586-B452-43EB-89EA-CD93856C31FC}">
      <dsp:nvSpPr>
        <dsp:cNvPr id="0" name=""/>
        <dsp:cNvSpPr/>
      </dsp:nvSpPr>
      <dsp:spPr>
        <a:xfrm>
          <a:off x="3256162" y="147625"/>
          <a:ext cx="4904005" cy="1595437"/>
        </a:xfrm>
        <a:prstGeom prst="rightArrow">
          <a:avLst>
            <a:gd name="adj1" fmla="val 75000"/>
            <a:gd name="adj2" fmla="val 50000"/>
          </a:avLst>
        </a:prstGeom>
        <a:solidFill>
          <a:srgbClr val="FF9966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 Arrangement of organisms into groups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(taxa’s or taxon)</a:t>
          </a:r>
        </a:p>
      </dsp:txBody>
      <dsp:txXfrm>
        <a:off x="3256162" y="347055"/>
        <a:ext cx="4305716" cy="1196577"/>
      </dsp:txXfrm>
    </dsp:sp>
    <dsp:sp modelId="{FB3D91C9-6457-4044-817E-5B3B29288E51}">
      <dsp:nvSpPr>
        <dsp:cNvPr id="0" name=""/>
        <dsp:cNvSpPr/>
      </dsp:nvSpPr>
      <dsp:spPr>
        <a:xfrm>
          <a:off x="0" y="206609"/>
          <a:ext cx="3318244" cy="1348240"/>
        </a:xfrm>
        <a:prstGeom prst="roundRect">
          <a:avLst/>
        </a:prstGeom>
        <a:solidFill>
          <a:srgbClr val="FFCC99"/>
        </a:soli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" pitchFamily="18" charset="0"/>
              <a:cs typeface="Times" pitchFamily="18" charset="0"/>
            </a:rPr>
            <a:t>Classification </a:t>
          </a:r>
        </a:p>
      </dsp:txBody>
      <dsp:txXfrm>
        <a:off x="65816" y="272425"/>
        <a:ext cx="3186612" cy="1216608"/>
      </dsp:txXfrm>
    </dsp:sp>
    <dsp:sp modelId="{ADF89780-28A4-41BD-9A6B-E38BCB348D9C}">
      <dsp:nvSpPr>
        <dsp:cNvPr id="0" name=""/>
        <dsp:cNvSpPr/>
      </dsp:nvSpPr>
      <dsp:spPr>
        <a:xfrm>
          <a:off x="3199495" y="1844261"/>
          <a:ext cx="4936821" cy="1595437"/>
        </a:xfrm>
        <a:prstGeom prst="rightArrow">
          <a:avLst>
            <a:gd name="adj1" fmla="val 75000"/>
            <a:gd name="adj2" fmla="val 50000"/>
          </a:avLst>
        </a:prstGeom>
        <a:solidFill>
          <a:srgbClr val="FFCCCC">
            <a:alpha val="89804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imes" pitchFamily="18" charset="0"/>
            <a:cs typeface="Times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Assignment of names to taxa</a:t>
          </a:r>
        </a:p>
      </dsp:txBody>
      <dsp:txXfrm>
        <a:off x="3199495" y="2043691"/>
        <a:ext cx="4338532" cy="1196577"/>
      </dsp:txXfrm>
    </dsp:sp>
    <dsp:sp modelId="{D8F32029-E57A-428B-BCCA-ADF1D10196F0}">
      <dsp:nvSpPr>
        <dsp:cNvPr id="0" name=""/>
        <dsp:cNvSpPr/>
      </dsp:nvSpPr>
      <dsp:spPr>
        <a:xfrm>
          <a:off x="76197" y="1773520"/>
          <a:ext cx="3148282" cy="1595437"/>
        </a:xfrm>
        <a:prstGeom prst="roundRect">
          <a:avLst/>
        </a:prstGeom>
        <a:solidFill>
          <a:srgbClr val="FFCCFF">
            <a:alpha val="69804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" pitchFamily="18" charset="0"/>
              <a:cs typeface="Times" pitchFamily="18" charset="0"/>
            </a:rPr>
            <a:t>Nomenclature</a:t>
          </a:r>
        </a:p>
      </dsp:txBody>
      <dsp:txXfrm>
        <a:off x="154080" y="1851403"/>
        <a:ext cx="2992516" cy="1439671"/>
      </dsp:txXfrm>
    </dsp:sp>
    <dsp:sp modelId="{709240E2-C5FB-4213-A2CF-4CC4B6B7FB23}">
      <dsp:nvSpPr>
        <dsp:cNvPr id="0" name=""/>
        <dsp:cNvSpPr/>
      </dsp:nvSpPr>
      <dsp:spPr>
        <a:xfrm>
          <a:off x="3381918" y="3509962"/>
          <a:ext cx="4846141" cy="1595437"/>
        </a:xfrm>
        <a:prstGeom prst="rightArrow">
          <a:avLst>
            <a:gd name="adj1" fmla="val 75000"/>
            <a:gd name="adj2" fmla="val 50000"/>
          </a:avLst>
        </a:prstGeom>
        <a:solidFill>
          <a:srgbClr val="FF9999">
            <a:alpha val="89804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imes" pitchFamily="18" charset="0"/>
            <a:cs typeface="Times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Determination of taxon to which an isolate belongs</a:t>
          </a:r>
        </a:p>
      </dsp:txBody>
      <dsp:txXfrm>
        <a:off x="3381918" y="3709392"/>
        <a:ext cx="4247852" cy="1196577"/>
      </dsp:txXfrm>
    </dsp:sp>
    <dsp:sp modelId="{21783012-F107-498B-82DA-FC8A1AA687FE}">
      <dsp:nvSpPr>
        <dsp:cNvPr id="0" name=""/>
        <dsp:cNvSpPr/>
      </dsp:nvSpPr>
      <dsp:spPr>
        <a:xfrm>
          <a:off x="0" y="3550438"/>
          <a:ext cx="3380377" cy="1471950"/>
        </a:xfrm>
        <a:prstGeom prst="roundRect">
          <a:avLst/>
        </a:prstGeom>
        <a:solidFill>
          <a:srgbClr val="FFCCCC">
            <a:alpha val="49804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" pitchFamily="18" charset="0"/>
              <a:cs typeface="Times" pitchFamily="18" charset="0"/>
            </a:rPr>
            <a:t>Identification</a:t>
          </a:r>
        </a:p>
      </dsp:txBody>
      <dsp:txXfrm>
        <a:off x="71855" y="3622293"/>
        <a:ext cx="3236667" cy="132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745F8-FA6C-4BA5-9D90-C1A91222DDF1}">
      <dsp:nvSpPr>
        <dsp:cNvPr id="0" name=""/>
        <dsp:cNvSpPr/>
      </dsp:nvSpPr>
      <dsp:spPr>
        <a:xfrm>
          <a:off x="228600" y="0"/>
          <a:ext cx="2857499" cy="1714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First prokaryotes arise at least 3.5 to 3.8 bya</a:t>
          </a:r>
        </a:p>
      </dsp:txBody>
      <dsp:txXfrm>
        <a:off x="278816" y="50216"/>
        <a:ext cx="2757067" cy="1614067"/>
      </dsp:txXfrm>
    </dsp:sp>
    <dsp:sp modelId="{66009E42-6164-42A0-AF3A-25070E8FF47D}">
      <dsp:nvSpPr>
        <dsp:cNvPr id="0" name=""/>
        <dsp:cNvSpPr/>
      </dsp:nvSpPr>
      <dsp:spPr>
        <a:xfrm>
          <a:off x="3337559" y="502920"/>
          <a:ext cx="605789" cy="7086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37559" y="644652"/>
        <a:ext cx="424052" cy="425196"/>
      </dsp:txXfrm>
    </dsp:sp>
    <dsp:sp modelId="{C84EAA06-3E68-4BCA-B995-BB9C366ACFE1}">
      <dsp:nvSpPr>
        <dsp:cNvPr id="0" name=""/>
        <dsp:cNvSpPr/>
      </dsp:nvSpPr>
      <dsp:spPr>
        <a:xfrm>
          <a:off x="4229100" y="0"/>
          <a:ext cx="2857499" cy="1714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" pitchFamily="18" charset="0"/>
              <a:cs typeface="Times" pitchFamily="18" charset="0"/>
            </a:rPr>
            <a:t>Fossilized remains found in stromatolites and sedimentary rocks</a:t>
          </a:r>
          <a:endParaRPr lang="en-US" sz="2400" kern="1200" dirty="0">
            <a:latin typeface="Times" pitchFamily="18" charset="0"/>
            <a:cs typeface="Times" pitchFamily="18" charset="0"/>
          </a:endParaRPr>
        </a:p>
      </dsp:txBody>
      <dsp:txXfrm>
        <a:off x="4279316" y="50216"/>
        <a:ext cx="2757067" cy="1614067"/>
      </dsp:txXfrm>
    </dsp:sp>
    <dsp:sp modelId="{506C36CF-AB91-4E87-B030-82C84CDD30E2}">
      <dsp:nvSpPr>
        <dsp:cNvPr id="0" name=""/>
        <dsp:cNvSpPr/>
      </dsp:nvSpPr>
      <dsp:spPr>
        <a:xfrm rot="5400000">
          <a:off x="5354954" y="1914524"/>
          <a:ext cx="605789" cy="7086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5445251" y="1965960"/>
        <a:ext cx="425196" cy="424052"/>
      </dsp:txXfrm>
    </dsp:sp>
    <dsp:sp modelId="{46CFF33A-82A3-4B55-8FCA-904FE704A11A}">
      <dsp:nvSpPr>
        <dsp:cNvPr id="0" name=""/>
        <dsp:cNvSpPr/>
      </dsp:nvSpPr>
      <dsp:spPr>
        <a:xfrm>
          <a:off x="4229100" y="2857500"/>
          <a:ext cx="2857499" cy="1714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" pitchFamily="18" charset="0"/>
              <a:cs typeface="Times" pitchFamily="18" charset="0"/>
            </a:rPr>
            <a:t>Stromatolites – layered rocks formed by incorporation of mineral sediments into microbial </a:t>
          </a:r>
          <a:r>
            <a:rPr lang="en-US" sz="2400" kern="1200">
              <a:latin typeface="Times" pitchFamily="18" charset="0"/>
              <a:cs typeface="Times" pitchFamily="18" charset="0"/>
            </a:rPr>
            <a:t>mats</a:t>
          </a:r>
          <a:endParaRPr lang="en-US" sz="2400" kern="1200" dirty="0">
            <a:latin typeface="Times" pitchFamily="18" charset="0"/>
            <a:cs typeface="Times" pitchFamily="18" charset="0"/>
          </a:endParaRPr>
        </a:p>
      </dsp:txBody>
      <dsp:txXfrm>
        <a:off x="4279316" y="2907716"/>
        <a:ext cx="2757067" cy="1614067"/>
      </dsp:txXfrm>
    </dsp:sp>
    <dsp:sp modelId="{83A0C4BA-0A64-46A7-A635-6174616FD841}">
      <dsp:nvSpPr>
        <dsp:cNvPr id="0" name=""/>
        <dsp:cNvSpPr/>
      </dsp:nvSpPr>
      <dsp:spPr>
        <a:xfrm rot="10800000">
          <a:off x="3371850" y="3360419"/>
          <a:ext cx="605789" cy="7086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10800000">
        <a:off x="3553587" y="3502151"/>
        <a:ext cx="424052" cy="425196"/>
      </dsp:txXfrm>
    </dsp:sp>
    <dsp:sp modelId="{87D95BF1-9F44-4DB1-82B6-F14E10C2D3B6}">
      <dsp:nvSpPr>
        <dsp:cNvPr id="0" name=""/>
        <dsp:cNvSpPr/>
      </dsp:nvSpPr>
      <dsp:spPr>
        <a:xfrm>
          <a:off x="228600" y="2857500"/>
          <a:ext cx="2857499" cy="17144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Predominantly anaerobic organisms</a:t>
          </a:r>
        </a:p>
      </dsp:txBody>
      <dsp:txXfrm>
        <a:off x="278816" y="2907716"/>
        <a:ext cx="2757067" cy="16140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D83D-BFC1-455D-AF0D-C38C49A16F42}">
      <dsp:nvSpPr>
        <dsp:cNvPr id="0" name=""/>
        <dsp:cNvSpPr/>
      </dsp:nvSpPr>
      <dsp:spPr>
        <a:xfrm>
          <a:off x="0" y="0"/>
          <a:ext cx="6858000" cy="65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accent4">
                  <a:lumMod val="25000"/>
                </a:schemeClr>
              </a:solidFill>
              <a:latin typeface="Times" pitchFamily="18" charset="0"/>
              <a:cs typeface="Times" pitchFamily="18" charset="0"/>
            </a:rPr>
            <a:t>First hypothesis</a:t>
          </a:r>
        </a:p>
      </dsp:txBody>
      <dsp:txXfrm>
        <a:off x="31891" y="31891"/>
        <a:ext cx="6794218" cy="589498"/>
      </dsp:txXfrm>
    </dsp:sp>
    <dsp:sp modelId="{C91FAA62-7A51-4383-BAC7-8566B8767032}">
      <dsp:nvSpPr>
        <dsp:cNvPr id="0" name=""/>
        <dsp:cNvSpPr/>
      </dsp:nvSpPr>
      <dsp:spPr>
        <a:xfrm>
          <a:off x="0" y="653923"/>
          <a:ext cx="6858000" cy="7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Nuclei, mitochondria, and chloroplasts arose by invagination of plasma membranes</a:t>
          </a:r>
        </a:p>
      </dsp:txBody>
      <dsp:txXfrm>
        <a:off x="0" y="653923"/>
        <a:ext cx="6858000" cy="701738"/>
      </dsp:txXfrm>
    </dsp:sp>
    <dsp:sp modelId="{F6239B89-FDF8-43DA-BABC-B1B330B41368}">
      <dsp:nvSpPr>
        <dsp:cNvPr id="0" name=""/>
        <dsp:cNvSpPr/>
      </dsp:nvSpPr>
      <dsp:spPr>
        <a:xfrm>
          <a:off x="0" y="1355661"/>
          <a:ext cx="6858000" cy="653280"/>
        </a:xfrm>
        <a:prstGeom prst="roundRect">
          <a:avLst/>
        </a:prstGeom>
        <a:gradFill rotWithShape="0">
          <a:gsLst>
            <a:gs pos="0">
              <a:schemeClr val="accent4">
                <a:hueOff val="10542794"/>
                <a:satOff val="8974"/>
                <a:lumOff val="-16078"/>
                <a:alphaOff val="0"/>
                <a:shade val="51000"/>
                <a:satMod val="130000"/>
              </a:schemeClr>
            </a:gs>
            <a:gs pos="80000">
              <a:schemeClr val="accent4">
                <a:hueOff val="10542794"/>
                <a:satOff val="8974"/>
                <a:lumOff val="-16078"/>
                <a:alphaOff val="0"/>
                <a:shade val="93000"/>
                <a:satMod val="130000"/>
              </a:schemeClr>
            </a:gs>
            <a:gs pos="100000">
              <a:schemeClr val="accent4">
                <a:hueOff val="10542794"/>
                <a:satOff val="8974"/>
                <a:lumOff val="-16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accent4">
                  <a:lumMod val="25000"/>
                </a:schemeClr>
              </a:solidFill>
              <a:latin typeface="Times" pitchFamily="18" charset="0"/>
              <a:cs typeface="Times" pitchFamily="18" charset="0"/>
            </a:rPr>
            <a:t>Endosymbiotic hypothesis</a:t>
          </a:r>
        </a:p>
      </dsp:txBody>
      <dsp:txXfrm>
        <a:off x="31891" y="1387552"/>
        <a:ext cx="6794218" cy="589498"/>
      </dsp:txXfrm>
    </dsp:sp>
    <dsp:sp modelId="{83A39CC3-C89A-45CF-84CA-DBB440F12BC8}">
      <dsp:nvSpPr>
        <dsp:cNvPr id="0" name=""/>
        <dsp:cNvSpPr/>
      </dsp:nvSpPr>
      <dsp:spPr>
        <a:xfrm>
          <a:off x="0" y="2008942"/>
          <a:ext cx="6858000" cy="210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Arose from a fusion of ancient bacteria and archaea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Chloroplasts arose from free-living phototrophic bacterium that entered symbiotic relationships with primitive eukaryotes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Times" pitchFamily="18" charset="0"/>
              <a:cs typeface="Times" pitchFamily="18" charset="0"/>
            </a:rPr>
            <a:t>Mitochondria arose by similar mechanism</a:t>
          </a:r>
        </a:p>
      </dsp:txBody>
      <dsp:txXfrm>
        <a:off x="0" y="2008942"/>
        <a:ext cx="6858000" cy="21052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8CE7D-71FA-45C1-87D3-70AC6631BAEC}">
      <dsp:nvSpPr>
        <dsp:cNvPr id="0" name=""/>
        <dsp:cNvSpPr/>
      </dsp:nvSpPr>
      <dsp:spPr>
        <a:xfrm>
          <a:off x="56624" y="129350"/>
          <a:ext cx="2595183" cy="72000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" pitchFamily="18" charset="0"/>
              <a:cs typeface="Times" pitchFamily="18" charset="0"/>
            </a:rPr>
            <a:t>GENUS</a:t>
          </a:r>
        </a:p>
      </dsp:txBody>
      <dsp:txXfrm>
        <a:off x="56624" y="129350"/>
        <a:ext cx="2595183" cy="720000"/>
      </dsp:txXfrm>
    </dsp:sp>
    <dsp:sp modelId="{F52ED34D-7C06-4DDB-AD54-640423FBC4C8}">
      <dsp:nvSpPr>
        <dsp:cNvPr id="0" name=""/>
        <dsp:cNvSpPr/>
      </dsp:nvSpPr>
      <dsp:spPr>
        <a:xfrm>
          <a:off x="2352" y="872038"/>
          <a:ext cx="2703728" cy="3646811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Collection of strains that share many stable properties and differ significantly from other groups of strains</a:t>
          </a:r>
        </a:p>
      </dsp:txBody>
      <dsp:txXfrm>
        <a:off x="2352" y="872038"/>
        <a:ext cx="2703728" cy="3646811"/>
      </dsp:txXfrm>
    </dsp:sp>
    <dsp:sp modelId="{D71DDDE1-849D-4760-B50C-49B756EB3F42}">
      <dsp:nvSpPr>
        <dsp:cNvPr id="0" name=""/>
        <dsp:cNvSpPr/>
      </dsp:nvSpPr>
      <dsp:spPr>
        <a:xfrm>
          <a:off x="3054457" y="118005"/>
          <a:ext cx="2488406" cy="72000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" pitchFamily="18" charset="0"/>
              <a:cs typeface="Times" pitchFamily="18" charset="0"/>
            </a:rPr>
            <a:t>SPECIES</a:t>
          </a:r>
        </a:p>
      </dsp:txBody>
      <dsp:txXfrm>
        <a:off x="3054457" y="118005"/>
        <a:ext cx="2488406" cy="720000"/>
      </dsp:txXfrm>
    </dsp:sp>
    <dsp:sp modelId="{C1E13A44-4627-448C-B399-9BF59DA60779}">
      <dsp:nvSpPr>
        <dsp:cNvPr id="0" name=""/>
        <dsp:cNvSpPr/>
      </dsp:nvSpPr>
      <dsp:spPr>
        <a:xfrm>
          <a:off x="3054457" y="838005"/>
          <a:ext cx="2488406" cy="369218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Collection of strains with similar G + C composition and </a:t>
          </a:r>
          <a:r>
            <a:rPr lang="en-US" sz="2500" kern="12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  <a:sym typeface="Symbol" pitchFamily="18" charset="2"/>
            </a:rPr>
            <a:t> 70% sequence similarity</a:t>
          </a:r>
          <a:endParaRPr lang="en-US" sz="2500" kern="1200" dirty="0">
            <a:solidFill>
              <a:schemeClr val="accent4">
                <a:lumMod val="10000"/>
              </a:schemeClr>
            </a:solidFill>
            <a:latin typeface="Times" pitchFamily="18" charset="0"/>
            <a:cs typeface="Times" pitchFamily="18" charset="0"/>
          </a:endParaRPr>
        </a:p>
      </dsp:txBody>
      <dsp:txXfrm>
        <a:off x="3054457" y="838005"/>
        <a:ext cx="2488406" cy="3692188"/>
      </dsp:txXfrm>
    </dsp:sp>
    <dsp:sp modelId="{FE6AC329-021B-4B5B-9F7C-8B99599344F9}">
      <dsp:nvSpPr>
        <dsp:cNvPr id="0" name=""/>
        <dsp:cNvSpPr/>
      </dsp:nvSpPr>
      <dsp:spPr>
        <a:xfrm>
          <a:off x="5891240" y="118005"/>
          <a:ext cx="2488406" cy="720000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" pitchFamily="18" charset="0"/>
              <a:cs typeface="Times" pitchFamily="18" charset="0"/>
            </a:rPr>
            <a:t>STRAIN</a:t>
          </a:r>
        </a:p>
      </dsp:txBody>
      <dsp:txXfrm>
        <a:off x="5891240" y="118005"/>
        <a:ext cx="2488406" cy="720000"/>
      </dsp:txXfrm>
    </dsp:sp>
    <dsp:sp modelId="{6382919B-C1A8-4355-A463-977D95E0D394}">
      <dsp:nvSpPr>
        <dsp:cNvPr id="0" name=""/>
        <dsp:cNvSpPr/>
      </dsp:nvSpPr>
      <dsp:spPr>
        <a:xfrm>
          <a:off x="5891240" y="838005"/>
          <a:ext cx="2488406" cy="369218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Population of organisms that is distinguishable from others within a particular taxonomic category</a:t>
          </a:r>
        </a:p>
      </dsp:txBody>
      <dsp:txXfrm>
        <a:off x="5891240" y="838005"/>
        <a:ext cx="2488406" cy="36921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5FF03-FE9A-4CAD-BF44-C8D2FA216E86}">
      <dsp:nvSpPr>
        <dsp:cNvPr id="0" name=""/>
        <dsp:cNvSpPr/>
      </dsp:nvSpPr>
      <dsp:spPr>
        <a:xfrm>
          <a:off x="224313" y="0"/>
          <a:ext cx="3788410" cy="3987799"/>
        </a:xfrm>
        <a:prstGeom prst="pie">
          <a:avLst>
            <a:gd name="adj1" fmla="val 5400000"/>
            <a:gd name="adj2" fmla="val 16200000"/>
          </a:avLst>
        </a:prstGeom>
        <a:solidFill>
          <a:srgbClr val="D60093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FD124-EE61-42D3-8738-0E053C458694}">
      <dsp:nvSpPr>
        <dsp:cNvPr id="0" name=""/>
        <dsp:cNvSpPr/>
      </dsp:nvSpPr>
      <dsp:spPr>
        <a:xfrm>
          <a:off x="1993900" y="0"/>
          <a:ext cx="5854699" cy="3987799"/>
        </a:xfrm>
        <a:prstGeom prst="rect">
          <a:avLst/>
        </a:prstGeom>
        <a:solidFill>
          <a:srgbClr val="FFCC99"/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Biovars</a:t>
          </a:r>
        </a:p>
      </dsp:txBody>
      <dsp:txXfrm>
        <a:off x="1993900" y="0"/>
        <a:ext cx="2927349" cy="1196342"/>
      </dsp:txXfrm>
    </dsp:sp>
    <dsp:sp modelId="{6AC36868-8472-41F3-8D89-3419F7F35D0F}">
      <dsp:nvSpPr>
        <dsp:cNvPr id="0" name=""/>
        <dsp:cNvSpPr/>
      </dsp:nvSpPr>
      <dsp:spPr>
        <a:xfrm>
          <a:off x="697866" y="1246190"/>
          <a:ext cx="2592067" cy="2592067"/>
        </a:xfrm>
        <a:prstGeom prst="pie">
          <a:avLst>
            <a:gd name="adj1" fmla="val 5400000"/>
            <a:gd name="adj2" fmla="val 16200000"/>
          </a:avLst>
        </a:prstGeom>
        <a:solidFill>
          <a:srgbClr val="FFCCCC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EA61-5862-4FBF-BD37-EC9EA88D3CE2}">
      <dsp:nvSpPr>
        <dsp:cNvPr id="0" name=""/>
        <dsp:cNvSpPr/>
      </dsp:nvSpPr>
      <dsp:spPr>
        <a:xfrm>
          <a:off x="1993899" y="1246190"/>
          <a:ext cx="5854699" cy="2592067"/>
        </a:xfrm>
        <a:prstGeom prst="rect">
          <a:avLst/>
        </a:prstGeom>
        <a:solidFill>
          <a:srgbClr val="FF9999"/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Morphovars</a:t>
          </a:r>
        </a:p>
      </dsp:txBody>
      <dsp:txXfrm>
        <a:off x="1993899" y="1246190"/>
        <a:ext cx="2927349" cy="1196338"/>
      </dsp:txXfrm>
    </dsp:sp>
    <dsp:sp modelId="{9AA3437C-BCE0-47DA-93A0-8FD110C9402D}">
      <dsp:nvSpPr>
        <dsp:cNvPr id="0" name=""/>
        <dsp:cNvSpPr/>
      </dsp:nvSpPr>
      <dsp:spPr>
        <a:xfrm>
          <a:off x="1395730" y="2442528"/>
          <a:ext cx="1196338" cy="1196338"/>
        </a:xfrm>
        <a:prstGeom prst="pie">
          <a:avLst>
            <a:gd name="adj1" fmla="val 5400000"/>
            <a:gd name="adj2" fmla="val 16200000"/>
          </a:avLst>
        </a:prstGeom>
        <a:solidFill>
          <a:srgbClr val="FFCCCC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31910-800A-4DF0-BBF9-C0043206C328}">
      <dsp:nvSpPr>
        <dsp:cNvPr id="0" name=""/>
        <dsp:cNvSpPr/>
      </dsp:nvSpPr>
      <dsp:spPr>
        <a:xfrm>
          <a:off x="1993899" y="2524776"/>
          <a:ext cx="5854699" cy="1031842"/>
        </a:xfrm>
        <a:prstGeom prst="rect">
          <a:avLst/>
        </a:prstGeom>
        <a:solidFill>
          <a:srgbClr val="FFCCCC"/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Serovars</a:t>
          </a:r>
        </a:p>
      </dsp:txBody>
      <dsp:txXfrm>
        <a:off x="1993899" y="2524776"/>
        <a:ext cx="2927349" cy="1031842"/>
      </dsp:txXfrm>
    </dsp:sp>
    <dsp:sp modelId="{D9ED2BA6-52DB-434B-B97D-324468D82E05}">
      <dsp:nvSpPr>
        <dsp:cNvPr id="0" name=""/>
        <dsp:cNvSpPr/>
      </dsp:nvSpPr>
      <dsp:spPr>
        <a:xfrm>
          <a:off x="4921249" y="49847"/>
          <a:ext cx="2927349" cy="1196342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Variant prokaryotic strains characterized by biochemical or physiological differences</a:t>
          </a:r>
          <a:r>
            <a:rPr lang="en-US" sz="1400" kern="1200" dirty="0">
              <a:latin typeface="Times" pitchFamily="18" charset="0"/>
              <a:cs typeface="Times" pitchFamily="18" charset="0"/>
            </a:rPr>
            <a:t>.</a:t>
          </a:r>
        </a:p>
      </dsp:txBody>
      <dsp:txXfrm>
        <a:off x="4921249" y="49847"/>
        <a:ext cx="2927349" cy="1196342"/>
      </dsp:txXfrm>
    </dsp:sp>
    <dsp:sp modelId="{3E7B8AB3-5141-4C46-A52F-A0E4BA41F5CD}">
      <dsp:nvSpPr>
        <dsp:cNvPr id="0" name=""/>
        <dsp:cNvSpPr/>
      </dsp:nvSpPr>
      <dsp:spPr>
        <a:xfrm>
          <a:off x="4921249" y="1246190"/>
          <a:ext cx="2927349" cy="119633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Differ morphologically</a:t>
          </a:r>
        </a:p>
      </dsp:txBody>
      <dsp:txXfrm>
        <a:off x="4921249" y="1246190"/>
        <a:ext cx="2927349" cy="1196338"/>
      </dsp:txXfrm>
    </dsp:sp>
    <dsp:sp modelId="{AFC7FCC6-0420-4B5E-A760-96951E1D3600}">
      <dsp:nvSpPr>
        <dsp:cNvPr id="0" name=""/>
        <dsp:cNvSpPr/>
      </dsp:nvSpPr>
      <dsp:spPr>
        <a:xfrm>
          <a:off x="4921249" y="2442528"/>
          <a:ext cx="2927349" cy="119633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4">
                  <a:lumMod val="10000"/>
                </a:schemeClr>
              </a:solidFill>
              <a:latin typeface="Times" pitchFamily="18" charset="0"/>
              <a:cs typeface="Times" pitchFamily="18" charset="0"/>
            </a:rPr>
            <a:t>Have distinctive antigenic properties</a:t>
          </a:r>
        </a:p>
      </dsp:txBody>
      <dsp:txXfrm>
        <a:off x="4921249" y="2442528"/>
        <a:ext cx="2927349" cy="1196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56F8C-D19F-464F-8049-E7A245902BD8}">
      <dsp:nvSpPr>
        <dsp:cNvPr id="0" name=""/>
        <dsp:cNvSpPr/>
      </dsp:nvSpPr>
      <dsp:spPr>
        <a:xfrm>
          <a:off x="3855755" y="1655323"/>
          <a:ext cx="1592191" cy="75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376"/>
              </a:lnTo>
              <a:lnTo>
                <a:pt x="1592191" y="516376"/>
              </a:lnTo>
              <a:lnTo>
                <a:pt x="1592191" y="7577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72472-C534-40A2-97C0-7BEA39E1A376}">
      <dsp:nvSpPr>
        <dsp:cNvPr id="0" name=""/>
        <dsp:cNvSpPr/>
      </dsp:nvSpPr>
      <dsp:spPr>
        <a:xfrm>
          <a:off x="2263564" y="1655323"/>
          <a:ext cx="1592191" cy="757738"/>
        </a:xfrm>
        <a:custGeom>
          <a:avLst/>
          <a:gdLst/>
          <a:ahLst/>
          <a:cxnLst/>
          <a:rect l="0" t="0" r="0" b="0"/>
          <a:pathLst>
            <a:path>
              <a:moveTo>
                <a:pt x="1592191" y="0"/>
              </a:moveTo>
              <a:lnTo>
                <a:pt x="1592191" y="516376"/>
              </a:lnTo>
              <a:lnTo>
                <a:pt x="0" y="516376"/>
              </a:lnTo>
              <a:lnTo>
                <a:pt x="0" y="7577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90A13-0260-4951-85FF-F8C0987A110D}">
      <dsp:nvSpPr>
        <dsp:cNvPr id="0" name=""/>
        <dsp:cNvSpPr/>
      </dsp:nvSpPr>
      <dsp:spPr>
        <a:xfrm>
          <a:off x="2553053" y="892"/>
          <a:ext cx="2605403" cy="1654431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78A0-6454-4564-8E54-48E6A698F980}">
      <dsp:nvSpPr>
        <dsp:cNvPr id="0" name=""/>
        <dsp:cNvSpPr/>
      </dsp:nvSpPr>
      <dsp:spPr>
        <a:xfrm>
          <a:off x="2842542" y="275906"/>
          <a:ext cx="2605403" cy="165443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Classification systems</a:t>
          </a:r>
        </a:p>
      </dsp:txBody>
      <dsp:txXfrm>
        <a:off x="2890999" y="324363"/>
        <a:ext cx="2508489" cy="1557517"/>
      </dsp:txXfrm>
    </dsp:sp>
    <dsp:sp modelId="{FA50AD2B-24AD-4946-9FC9-A80DB40CBD63}">
      <dsp:nvSpPr>
        <dsp:cNvPr id="0" name=""/>
        <dsp:cNvSpPr/>
      </dsp:nvSpPr>
      <dsp:spPr>
        <a:xfrm>
          <a:off x="960862" y="2413061"/>
          <a:ext cx="2605403" cy="1654431"/>
        </a:xfrm>
        <a:prstGeom prst="roundRect">
          <a:avLst>
            <a:gd name="adj" fmla="val 10000"/>
          </a:avLst>
        </a:prstGeom>
        <a:solidFill>
          <a:srgbClr val="D60093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3C4BB-03F9-416F-81B7-F198A933F8F3}">
      <dsp:nvSpPr>
        <dsp:cNvPr id="0" name=""/>
        <dsp:cNvSpPr/>
      </dsp:nvSpPr>
      <dsp:spPr>
        <a:xfrm>
          <a:off x="1250351" y="2688076"/>
          <a:ext cx="2605403" cy="1654431"/>
        </a:xfrm>
        <a:prstGeom prst="roundRect">
          <a:avLst>
            <a:gd name="adj" fmla="val 10000"/>
          </a:avLst>
        </a:prstGeom>
        <a:solidFill>
          <a:srgbClr val="FFCCCC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Natural Classification</a:t>
          </a:r>
        </a:p>
      </dsp:txBody>
      <dsp:txXfrm>
        <a:off x="1298808" y="2736533"/>
        <a:ext cx="2508489" cy="1557517"/>
      </dsp:txXfrm>
    </dsp:sp>
    <dsp:sp modelId="{53BBED19-8897-4BC2-BF3B-F9805B24CA84}">
      <dsp:nvSpPr>
        <dsp:cNvPr id="0" name=""/>
        <dsp:cNvSpPr/>
      </dsp:nvSpPr>
      <dsp:spPr>
        <a:xfrm>
          <a:off x="4145244" y="2413061"/>
          <a:ext cx="2605403" cy="1654431"/>
        </a:xfrm>
        <a:prstGeom prst="roundRect">
          <a:avLst>
            <a:gd name="adj" fmla="val 10000"/>
          </a:avLst>
        </a:prstGeom>
        <a:solidFill>
          <a:srgbClr val="D60093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3A209-D131-47C1-9F9F-D31A4491680E}">
      <dsp:nvSpPr>
        <dsp:cNvPr id="0" name=""/>
        <dsp:cNvSpPr/>
      </dsp:nvSpPr>
      <dsp:spPr>
        <a:xfrm>
          <a:off x="4434733" y="2688076"/>
          <a:ext cx="2605403" cy="1654431"/>
        </a:xfrm>
        <a:prstGeom prst="roundRect">
          <a:avLst>
            <a:gd name="adj" fmla="val 10000"/>
          </a:avLst>
        </a:prstGeom>
        <a:solidFill>
          <a:srgbClr val="FFCCCC">
            <a:alpha val="90000"/>
          </a:srgb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Phenetic  Classification</a:t>
          </a:r>
        </a:p>
      </dsp:txBody>
      <dsp:txXfrm>
        <a:off x="4483190" y="2736533"/>
        <a:ext cx="2508489" cy="15575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9DF98-3E1C-4EF6-8B5F-49A31D0432D3}">
      <dsp:nvSpPr>
        <dsp:cNvPr id="0" name=""/>
        <dsp:cNvSpPr/>
      </dsp:nvSpPr>
      <dsp:spPr>
        <a:xfrm>
          <a:off x="0" y="709641"/>
          <a:ext cx="8001000" cy="1216800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Classical Characteristics</a:t>
          </a:r>
        </a:p>
      </dsp:txBody>
      <dsp:txXfrm>
        <a:off x="59399" y="769040"/>
        <a:ext cx="7882202" cy="1098002"/>
      </dsp:txXfrm>
    </dsp:sp>
    <dsp:sp modelId="{D701DD4D-50E8-43A7-B2C4-EF078AEEE47A}">
      <dsp:nvSpPr>
        <dsp:cNvPr id="0" name=""/>
        <dsp:cNvSpPr/>
      </dsp:nvSpPr>
      <dsp:spPr>
        <a:xfrm>
          <a:off x="0" y="2106880"/>
          <a:ext cx="8001000" cy="1216800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Molecular Characteristics</a:t>
          </a:r>
        </a:p>
      </dsp:txBody>
      <dsp:txXfrm>
        <a:off x="59399" y="2166279"/>
        <a:ext cx="7882202" cy="1098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D1D1E-D6AF-4A93-BE75-BE23137E1058}">
      <dsp:nvSpPr>
        <dsp:cNvPr id="0" name=""/>
        <dsp:cNvSpPr/>
      </dsp:nvSpPr>
      <dsp:spPr>
        <a:xfrm>
          <a:off x="651509" y="0"/>
          <a:ext cx="7383780" cy="4267200"/>
        </a:xfrm>
        <a:prstGeom prst="rightArrow">
          <a:avLst/>
        </a:prstGeom>
        <a:solidFill>
          <a:srgbClr val="CCCC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6200000">
            <a:prstClr val="black">
              <a:alpha val="50000"/>
            </a:prst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B467F-C181-4D16-9010-8B601880E05A}">
      <dsp:nvSpPr>
        <dsp:cNvPr id="0" name=""/>
        <dsp:cNvSpPr/>
      </dsp:nvSpPr>
      <dsp:spPr>
        <a:xfrm>
          <a:off x="4347" y="1280160"/>
          <a:ext cx="2091109" cy="1706880"/>
        </a:xfrm>
        <a:prstGeom prst="roundRect">
          <a:avLst/>
        </a:prstGeom>
        <a:solidFill>
          <a:srgbClr val="FF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2">
                  <a:lumMod val="50000"/>
                </a:schemeClr>
              </a:solidFill>
              <a:latin typeface="Times" pitchFamily="18" charset="0"/>
              <a:cs typeface="Times" pitchFamily="18" charset="0"/>
              <a:sym typeface="Symbol" charset="2"/>
            </a:rPr>
            <a:t>Comparison of proteins</a:t>
          </a:r>
          <a:endParaRPr lang="en-US" sz="2400" kern="1200" dirty="0">
            <a:solidFill>
              <a:schemeClr val="accent2">
                <a:lumMod val="50000"/>
              </a:schemeClr>
            </a:solidFill>
            <a:latin typeface="Times" pitchFamily="18" charset="0"/>
            <a:cs typeface="Times" pitchFamily="18" charset="0"/>
          </a:endParaRPr>
        </a:p>
      </dsp:txBody>
      <dsp:txXfrm>
        <a:off x="87670" y="1363483"/>
        <a:ext cx="1924463" cy="1540234"/>
      </dsp:txXfrm>
    </dsp:sp>
    <dsp:sp modelId="{5EC60AE6-9E37-4482-86F5-E8DA197AADAF}">
      <dsp:nvSpPr>
        <dsp:cNvPr id="0" name=""/>
        <dsp:cNvSpPr/>
      </dsp:nvSpPr>
      <dsp:spPr>
        <a:xfrm>
          <a:off x="2200012" y="1280160"/>
          <a:ext cx="2091109" cy="170688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" pitchFamily="18" charset="0"/>
              <a:cs typeface="Times" pitchFamily="18" charset="0"/>
              <a:sym typeface="Symbol" charset="2"/>
            </a:rPr>
            <a:t>Nucleic acid composition</a:t>
          </a:r>
          <a:endParaRPr lang="en-US" sz="2500" kern="1200" dirty="0">
            <a:latin typeface="Times" pitchFamily="18" charset="0"/>
            <a:cs typeface="Times" pitchFamily="18" charset="0"/>
          </a:endParaRPr>
        </a:p>
      </dsp:txBody>
      <dsp:txXfrm>
        <a:off x="2283335" y="1363483"/>
        <a:ext cx="1924463" cy="1540234"/>
      </dsp:txXfrm>
    </dsp:sp>
    <dsp:sp modelId="{F82A4451-2F39-4184-99C8-9A8E9F34E8EA}">
      <dsp:nvSpPr>
        <dsp:cNvPr id="0" name=""/>
        <dsp:cNvSpPr/>
      </dsp:nvSpPr>
      <dsp:spPr>
        <a:xfrm>
          <a:off x="4395677" y="1280160"/>
          <a:ext cx="2091109" cy="1706880"/>
        </a:xfrm>
        <a:prstGeom prst="roundRect">
          <a:avLst/>
        </a:prstGeom>
        <a:solidFill>
          <a:srgbClr val="FF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2">
                  <a:lumMod val="50000"/>
                </a:schemeClr>
              </a:solidFill>
              <a:latin typeface="Times" pitchFamily="18" charset="0"/>
              <a:cs typeface="Times" pitchFamily="18" charset="0"/>
              <a:sym typeface="Symbol" charset="2"/>
            </a:rPr>
            <a:t>Nucleic acid hybridization</a:t>
          </a:r>
          <a:endParaRPr lang="en-US" sz="2500" kern="1200" dirty="0">
            <a:solidFill>
              <a:schemeClr val="accent2">
                <a:lumMod val="50000"/>
              </a:schemeClr>
            </a:solidFill>
            <a:latin typeface="Times" pitchFamily="18" charset="0"/>
            <a:cs typeface="Times" pitchFamily="18" charset="0"/>
          </a:endParaRPr>
        </a:p>
      </dsp:txBody>
      <dsp:txXfrm>
        <a:off x="4479000" y="1363483"/>
        <a:ext cx="1924463" cy="1540234"/>
      </dsp:txXfrm>
    </dsp:sp>
    <dsp:sp modelId="{FDE815C9-C352-488D-815A-7157F8DB865A}">
      <dsp:nvSpPr>
        <dsp:cNvPr id="0" name=""/>
        <dsp:cNvSpPr/>
      </dsp:nvSpPr>
      <dsp:spPr>
        <a:xfrm>
          <a:off x="6591342" y="1280160"/>
          <a:ext cx="2091109" cy="170688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" pitchFamily="18" charset="0"/>
              <a:cs typeface="Times" pitchFamily="18" charset="0"/>
              <a:sym typeface="Symbol" charset="2"/>
            </a:rPr>
            <a:t>Nucleic acid sequencing</a:t>
          </a:r>
        </a:p>
      </dsp:txBody>
      <dsp:txXfrm>
        <a:off x="6674665" y="1363483"/>
        <a:ext cx="1924463" cy="154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A28E79-4DEA-4F5D-9982-628C60EE0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AD361-4C28-4064-90B0-2552CD7B0E26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B502C-A575-4D73-8BFF-72F60DF52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502C-A575-4D73-8BFF-72F60DF5252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E9B82-4A7B-4661-B18D-4021DEAB6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759B6-4487-458D-8B37-DE9216183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9D3FA-FBA8-44BF-B387-B215620AF6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01C18-4061-4C04-B9F7-B3C6DF898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24B48-9C8B-4040-947A-D64BFB31AC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9488E-0D69-4293-B8C6-1E7D70FF6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9790-DB88-403C-A779-86E5D5BE2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4ED97-1680-4230-B8D8-A69F8D2A9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E7651-EA36-4666-A0A8-11D7154348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EDB51-2482-484A-BBCE-122FE8A7F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85448-F0C6-47C6-938C-B2599EDDD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B9825-67F2-4E31-B728-44DBB1AFD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829790-DB88-403C-A779-86E5D5BE2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6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59A2-4051-4FCF-84E6-4A016EA69B94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38E4-43F4-4C1B-BDC9-BFC60C3C4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3A3E-60D7-4026-8E6F-099BDCCC760C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BA48-7185-44EC-8635-75D328EE2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305800" cy="1470025"/>
          </a:xfrm>
        </p:spPr>
        <p:txBody>
          <a:bodyPr/>
          <a:lstStyle/>
          <a:p>
            <a:r>
              <a:rPr lang="en-US" sz="5400" dirty="0">
                <a:latin typeface="Times" pitchFamily="18" charset="0"/>
                <a:cs typeface="Times" pitchFamily="18" charset="0"/>
              </a:rPr>
              <a:t>MICROBIAL TAXONOMY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Taxonomic Ranks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828800"/>
            <a:ext cx="8305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/>
              <a:t>Microbiologists often use informal names</a:t>
            </a:r>
          </a:p>
          <a:p>
            <a:pPr lvl="1" algn="just"/>
            <a:r>
              <a:rPr lang="en-US" sz="2800" dirty="0">
                <a:solidFill>
                  <a:srgbClr val="FFFF00"/>
                </a:solidFill>
              </a:rPr>
              <a:t>e.g., purple bacteria, spirochetes, methane-oxidizing bacteria</a:t>
            </a:r>
          </a:p>
        </p:txBody>
      </p:sp>
      <p:pic>
        <p:nvPicPr>
          <p:cNvPr id="4" name="Picture 6" descr="C:\My Documents\My Pictures\19figures\table19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38200" y="3200400"/>
            <a:ext cx="7772400" cy="34290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Hierarchical Arrangement in Taxonomy</a:t>
            </a:r>
          </a:p>
        </p:txBody>
      </p:sp>
      <p:pic>
        <p:nvPicPr>
          <p:cNvPr id="3" name="Picture 2" descr="C:\My Documents\My Pictures\19figures\fig19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6106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 </a:t>
            </a:r>
            <a:r>
              <a:rPr lang="en-US" sz="4400" b="1" dirty="0"/>
              <a:t>DEFINITION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04800" y="1905000"/>
          <a:ext cx="838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288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Strains within species may differ slightly from one another in many ways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2667000"/>
          <a:ext cx="7848600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7620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Strain 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Binomial System Of Nomenclature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752600"/>
            <a:ext cx="85344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/>
              <a:t>Devised by </a:t>
            </a:r>
            <a:r>
              <a:rPr lang="en-US" sz="3600" b="1" dirty="0">
                <a:solidFill>
                  <a:srgbClr val="FF9999"/>
                </a:solidFill>
                <a:cs typeface="Times New Roman" pitchFamily="18" charset="0"/>
              </a:rPr>
              <a:t>Carolus Linnaeus</a:t>
            </a:r>
            <a:endParaRPr lang="en-US" sz="3200" b="1" dirty="0">
              <a:solidFill>
                <a:srgbClr val="FF9999"/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cs typeface="Times New Roman" pitchFamily="18" charset="0"/>
              </a:rPr>
              <a:t>Each organism has two names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Genus name – </a:t>
            </a:r>
            <a:r>
              <a:rPr lang="en-US" sz="2800" i="1" dirty="0"/>
              <a:t>italicized</a:t>
            </a:r>
            <a:r>
              <a:rPr lang="en-US" sz="2800" dirty="0"/>
              <a:t> and CAPITALIZED                  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                       (e.g., </a:t>
            </a:r>
            <a:r>
              <a:rPr lang="en-US" sz="2800" i="1" dirty="0">
                <a:solidFill>
                  <a:srgbClr val="FFFF00"/>
                </a:solidFill>
              </a:rPr>
              <a:t>Escherichia</a:t>
            </a:r>
            <a:r>
              <a:rPr lang="en-US" sz="2800" dirty="0">
                <a:solidFill>
                  <a:srgbClr val="FFFF00"/>
                </a:solidFill>
              </a:rPr>
              <a:t>)</a:t>
            </a:r>
            <a:r>
              <a:rPr lang="en-US" sz="2800" dirty="0"/>
              <a:t>    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i="1" dirty="0"/>
              <a:t> </a:t>
            </a:r>
            <a:r>
              <a:rPr lang="en-US" sz="2800" dirty="0"/>
              <a:t>Species epithet – italicized but not capitalized          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                         (e.g., </a:t>
            </a:r>
            <a:r>
              <a:rPr lang="en-US" sz="2800" i="1" dirty="0">
                <a:solidFill>
                  <a:srgbClr val="FFFF00"/>
                </a:solidFill>
              </a:rPr>
              <a:t>coli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can be abbreviated after first use (e.g., </a:t>
            </a:r>
            <a:r>
              <a:rPr lang="en-US" sz="3200" i="1" dirty="0">
                <a:solidFill>
                  <a:srgbClr val="FFFF00"/>
                </a:solidFill>
              </a:rPr>
              <a:t>E. coli</a:t>
            </a:r>
            <a:r>
              <a:rPr lang="en-US" sz="3200" i="1" dirty="0"/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8305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SYSTEMS</a:t>
            </a:r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533400" y="2133600"/>
          <a:ext cx="8001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057399"/>
            <a:ext cx="8382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8001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b="1" dirty="0"/>
              <a:t>NATURAL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815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dirty="0"/>
              <a:t>DEFINITION</a:t>
            </a:r>
          </a:p>
          <a:p>
            <a:pPr marL="0" lvl="1"/>
            <a:r>
              <a:rPr lang="en-US" sz="2800" dirty="0"/>
              <a:t>    Arranges organisms into groups whose members </a:t>
            </a:r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share many characteristics and </a:t>
            </a:r>
            <a:r>
              <a:rPr lang="en-US" sz="2800" dirty="0"/>
              <a:t>most desirable system because reflects </a:t>
            </a:r>
            <a:r>
              <a:rPr lang="en-US" sz="2800" dirty="0">
                <a:solidFill>
                  <a:srgbClr val="66FF99"/>
                </a:solidFill>
              </a:rPr>
              <a:t>biological nature of organisms.</a:t>
            </a:r>
          </a:p>
          <a:p>
            <a:endParaRPr lang="en-US" sz="2800" b="1" dirty="0"/>
          </a:p>
          <a:p>
            <a:pPr algn="ctr"/>
            <a:r>
              <a:rPr lang="en-US" sz="2800" b="1" dirty="0"/>
              <a:t>TWO METHODS FOR CONSTRUCTION</a:t>
            </a:r>
          </a:p>
          <a:p>
            <a:pPr marL="0" lvl="1"/>
            <a:endParaRPr lang="en-US" sz="2800" dirty="0"/>
          </a:p>
          <a:p>
            <a:pPr marL="0" lvl="1"/>
            <a:r>
              <a:rPr lang="en-US" sz="2800" dirty="0"/>
              <a:t>Phenetical                                Phylogenetical</a:t>
            </a:r>
          </a:p>
          <a:p>
            <a:pPr marL="0" lvl="1"/>
            <a:endParaRPr lang="en-US" sz="2800" dirty="0"/>
          </a:p>
          <a:p>
            <a:pPr marL="0" lvl="1"/>
            <a:r>
              <a:rPr lang="en-US" sz="2800" dirty="0"/>
              <a:t>grouped together based           grouped based on    </a:t>
            </a:r>
          </a:p>
          <a:p>
            <a:pPr marL="0" lvl="1"/>
            <a:r>
              <a:rPr lang="en-US" sz="2800" dirty="0"/>
              <a:t> on overall similarity               probable evolutionary                                     </a:t>
            </a:r>
          </a:p>
          <a:p>
            <a:pPr marL="0" lvl="1"/>
            <a:r>
              <a:rPr lang="en-US" sz="2800" dirty="0"/>
              <a:t>                                                 relationships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95400" y="4648200"/>
            <a:ext cx="25146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0" y="4648200"/>
            <a:ext cx="23622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95400" y="4648200"/>
            <a:ext cx="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72200" y="4648200"/>
            <a:ext cx="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4419600"/>
            <a:ext cx="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295400" y="5105400"/>
            <a:ext cx="0" cy="609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48400" y="5257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PHENETIC</a:t>
            </a:r>
            <a:r>
              <a:rPr lang="en-US" sz="4800" b="1" dirty="0"/>
              <a:t> </a:t>
            </a:r>
            <a:r>
              <a:rPr lang="en-US" sz="4400" b="1" dirty="0"/>
              <a:t>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812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n-US" sz="3200" dirty="0"/>
              <a:t>Group organisms together based on </a:t>
            </a:r>
            <a:r>
              <a:rPr lang="en-US" sz="3200" dirty="0">
                <a:solidFill>
                  <a:srgbClr val="FFC000"/>
                </a:solidFill>
              </a:rPr>
              <a:t>mutual similarity of phenotypes</a:t>
            </a:r>
          </a:p>
          <a:p>
            <a:pPr algn="just" eaLnBrk="1" hangingPunct="1"/>
            <a:endParaRPr lang="en-US" sz="3200" dirty="0">
              <a:solidFill>
                <a:srgbClr val="FFC000"/>
              </a:solidFill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3200" dirty="0"/>
              <a:t>It can reveal evolutionary relationships, but not dependent on  </a:t>
            </a:r>
            <a:r>
              <a:rPr lang="en-US" sz="32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phylogenetic analysis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3200" dirty="0"/>
              <a:t>i.e., doesn’t weight characters</a:t>
            </a:r>
          </a:p>
          <a:p>
            <a:pPr lvl="1" algn="just" eaLnBrk="1" hangingPunct="1">
              <a:lnSpc>
                <a:spcPct val="150000"/>
              </a:lnSpc>
            </a:pPr>
            <a:endParaRPr lang="en-US" sz="3200" dirty="0"/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3200" dirty="0"/>
              <a:t>Best systems compare as many attributes as possible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NUMERICAL TAXONOMY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828800"/>
            <a:ext cx="9144000" cy="555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Defn: Used to create phenetic classification systems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3200" dirty="0"/>
              <a:t>Multistep process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800" dirty="0"/>
              <a:t>code information about 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properties of organisms</a:t>
            </a:r>
          </a:p>
          <a:p>
            <a:pPr lvl="2" algn="ctr" eaLnBrk="1" hangingPunct="1">
              <a:lnSpc>
                <a:spcPct val="90000"/>
              </a:lnSpc>
            </a:pPr>
            <a:r>
              <a:rPr lang="en-US" dirty="0"/>
              <a:t>e.g., 1 = has trait; 0 = doesn’t have trait</a:t>
            </a:r>
          </a:p>
          <a:p>
            <a:pPr lvl="2" algn="ctr" eaLnBrk="1" hangingPunct="1">
              <a:lnSpc>
                <a:spcPct val="90000"/>
              </a:lnSpc>
            </a:pPr>
            <a:endParaRPr lang="en-US" dirty="0"/>
          </a:p>
          <a:p>
            <a:pPr lvl="1" algn="ctr" eaLnBrk="1" hangingPunct="1">
              <a:lnSpc>
                <a:spcPct val="90000"/>
              </a:lnSpc>
            </a:pPr>
            <a:r>
              <a:rPr lang="en-US" sz="2800" dirty="0"/>
              <a:t>use 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computer to compare organisms</a:t>
            </a:r>
            <a:r>
              <a:rPr lang="en-US" sz="2800" dirty="0"/>
              <a:t> on </a:t>
            </a:r>
            <a:r>
              <a:rPr lang="en-US" sz="2800" dirty="0">
                <a:sym typeface="Symbol" pitchFamily="18" charset="2"/>
              </a:rPr>
              <a:t> 50 characters</a:t>
            </a:r>
          </a:p>
          <a:p>
            <a:pPr lvl="1" algn="ctr" eaLnBrk="1" hangingPunct="1">
              <a:lnSpc>
                <a:spcPct val="90000"/>
              </a:lnSpc>
            </a:pPr>
            <a:endParaRPr lang="en-US" sz="2800" dirty="0"/>
          </a:p>
          <a:p>
            <a:pPr lvl="1" algn="ctr" eaLnBrk="1" hangingPunct="1">
              <a:lnSpc>
                <a:spcPct val="90000"/>
              </a:lnSpc>
            </a:pPr>
            <a:r>
              <a:rPr lang="en-US" sz="2800" dirty="0"/>
              <a:t>determine 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association coefficient</a:t>
            </a:r>
          </a:p>
          <a:p>
            <a:pPr lvl="1" algn="ctr" eaLnBrk="1" hangingPunct="1">
              <a:lnSpc>
                <a:spcPct val="90000"/>
              </a:lnSpc>
            </a:pPr>
            <a:endParaRPr lang="en-US" sz="2800" dirty="0"/>
          </a:p>
          <a:p>
            <a:pPr lvl="1" algn="ctr" eaLnBrk="1" hangingPunct="1">
              <a:lnSpc>
                <a:spcPct val="90000"/>
              </a:lnSpc>
            </a:pPr>
            <a:r>
              <a:rPr lang="en-US" sz="2800" dirty="0"/>
              <a:t>construct </a:t>
            </a:r>
            <a:r>
              <a:rPr lang="en-US" sz="2800" dirty="0">
                <a:solidFill>
                  <a:schemeClr val="tx2"/>
                </a:solidFill>
              </a:rPr>
              <a:t>similarity matrix</a:t>
            </a:r>
          </a:p>
          <a:p>
            <a:pPr lvl="1" algn="ctr" eaLnBrk="1" hangingPunct="1"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 lvl="1" algn="ctr" eaLnBrk="1" hangingPunct="1">
              <a:lnSpc>
                <a:spcPct val="90000"/>
              </a:lnSpc>
            </a:pPr>
            <a:r>
              <a:rPr lang="en-US" sz="2800" dirty="0"/>
              <a:t>identify </a:t>
            </a:r>
            <a:r>
              <a:rPr lang="en-US" sz="2800" dirty="0">
                <a:solidFill>
                  <a:schemeClr val="tx2"/>
                </a:solidFill>
              </a:rPr>
              <a:t>phenons</a:t>
            </a:r>
            <a:r>
              <a:rPr lang="en-US" sz="2800" dirty="0"/>
              <a:t> and construct </a:t>
            </a:r>
            <a:r>
              <a:rPr lang="en-US" sz="2800" dirty="0" err="1">
                <a:solidFill>
                  <a:schemeClr val="tx2"/>
                </a:solidFill>
              </a:rPr>
              <a:t>dendograms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3810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434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43400" y="525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601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ASSOCIATION COEFFICIENTS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05000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200" b="1" dirty="0">
                <a:solidFill>
                  <a:schemeClr val="tx2"/>
                </a:solidFill>
              </a:rPr>
              <a:t>Simple Matching Coefficient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2"/>
                </a:solidFill>
              </a:rPr>
              <a:t>   </a:t>
            </a:r>
            <a:r>
              <a:rPr lang="en-US" sz="2800" dirty="0"/>
              <a:t>Proportion of characters that match regardless whether attribute is present or absent</a:t>
            </a:r>
          </a:p>
          <a:p>
            <a:pPr eaLnBrk="1" hangingPunct="1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Jaccard coefficient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800" dirty="0"/>
              <a:t>Ignores characters that both lack</a:t>
            </a:r>
          </a:p>
          <a:p>
            <a:endParaRPr lang="en-US" dirty="0"/>
          </a:p>
        </p:txBody>
      </p:sp>
      <p:pic>
        <p:nvPicPr>
          <p:cNvPr id="4" name="Picture 6" descr="C:\My Documents\My Pictures\19figures\table19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114801" y="1905001"/>
            <a:ext cx="4724400" cy="4648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6096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Taxonomy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057401"/>
            <a:ext cx="830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Greek </a:t>
            </a:r>
            <a:r>
              <a:rPr lang="en-US" sz="2800" b="1" i="1" dirty="0">
                <a:solidFill>
                  <a:srgbClr val="FFFF00"/>
                </a:solidFill>
              </a:rPr>
              <a:t>taxis</a:t>
            </a:r>
            <a:r>
              <a:rPr lang="en-US" sz="2800" dirty="0">
                <a:solidFill>
                  <a:srgbClr val="FFFF00"/>
                </a:solidFill>
              </a:rPr>
              <a:t>,</a:t>
            </a:r>
            <a:r>
              <a:rPr lang="en-US" dirty="0"/>
              <a:t> arrangement or order, and </a:t>
            </a:r>
            <a:r>
              <a:rPr lang="en-US" sz="2800" b="1" i="1" dirty="0">
                <a:solidFill>
                  <a:srgbClr val="FFFF00"/>
                </a:solidFill>
              </a:rPr>
              <a:t>nomos</a:t>
            </a:r>
            <a:r>
              <a:rPr lang="en-US" dirty="0"/>
              <a:t>, law, or </a:t>
            </a:r>
            <a:r>
              <a:rPr lang="en-US" sz="2800" b="1" i="1" dirty="0">
                <a:solidFill>
                  <a:srgbClr val="FFFF00"/>
                </a:solidFill>
              </a:rPr>
              <a:t>nemein</a:t>
            </a:r>
            <a:r>
              <a:rPr lang="en-US" dirty="0"/>
              <a:t>, to distribute or govern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Taxonomy is orderly </a:t>
            </a:r>
            <a:r>
              <a:rPr lang="en-US" sz="2800" dirty="0">
                <a:solidFill>
                  <a:srgbClr val="FFC000"/>
                </a:solidFill>
              </a:rPr>
              <a:t>arranging organisms under study into groups of larger units.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Consists of 3 interrelated parts –</a:t>
            </a:r>
            <a:br>
              <a:rPr lang="en-US" dirty="0"/>
            </a:br>
            <a:endParaRPr lang="en-US" dirty="0"/>
          </a:p>
          <a:p>
            <a:r>
              <a:rPr lang="en-US" sz="3200" dirty="0">
                <a:solidFill>
                  <a:srgbClr val="CCFFCC"/>
                </a:solidFill>
              </a:rPr>
              <a:t>        Classification</a:t>
            </a:r>
            <a:br>
              <a:rPr lang="en-US" sz="3200" dirty="0">
                <a:solidFill>
                  <a:srgbClr val="CCFFCC"/>
                </a:solidFill>
              </a:rPr>
            </a:br>
            <a:r>
              <a:rPr lang="en-US" sz="3200" dirty="0">
                <a:solidFill>
                  <a:srgbClr val="CCFFCC"/>
                </a:solidFill>
              </a:rPr>
              <a:t>            Nomenclature</a:t>
            </a:r>
            <a:r>
              <a:rPr lang="en-US" sz="3200" b="1" dirty="0">
                <a:solidFill>
                  <a:srgbClr val="CCFFCC"/>
                </a:solidFill>
              </a:rPr>
              <a:t>                                              </a:t>
            </a:r>
            <a:br>
              <a:rPr lang="en-US" sz="3200" dirty="0">
                <a:solidFill>
                  <a:srgbClr val="CCFFCC"/>
                </a:solidFill>
              </a:rPr>
            </a:br>
            <a:r>
              <a:rPr lang="en-US" sz="3200" dirty="0">
                <a:solidFill>
                  <a:srgbClr val="CCFFCC"/>
                </a:solidFill>
              </a:rPr>
              <a:t>               Identification</a:t>
            </a:r>
            <a:endParaRPr lang="en-US" sz="2800" dirty="0">
              <a:solidFill>
                <a:srgbClr val="CCFFCC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181600" y="4038600"/>
            <a:ext cx="3276600" cy="1981200"/>
          </a:xfrm>
          <a:prstGeom prst="cloudCallout">
            <a:avLst/>
          </a:prstGeom>
          <a:solidFill>
            <a:srgbClr val="FFCC99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46482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10000"/>
                  </a:schemeClr>
                </a:solidFill>
              </a:rPr>
              <a:t>Why???</a:t>
            </a:r>
            <a:endParaRPr lang="en-US" sz="44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CLUSTERING &amp; DENDOGRAMS IN NUMERICAL TAXONOMY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28801"/>
            <a:ext cx="807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Dendogram </a:t>
            </a:r>
            <a:r>
              <a:rPr lang="en-US" dirty="0"/>
              <a:t> –  treelike diagram used to display results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Phenon</a:t>
            </a:r>
            <a:r>
              <a:rPr lang="en-US" dirty="0"/>
              <a:t>         –  group of organisms with great similarity</a:t>
            </a:r>
          </a:p>
          <a:p>
            <a:pPr marL="0" lvl="1" algn="just"/>
            <a:r>
              <a:rPr lang="en-US" dirty="0"/>
              <a:t>        </a:t>
            </a:r>
            <a:r>
              <a:rPr lang="en-US" sz="2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Phenons with 80% similarity = bacterial species</a:t>
            </a:r>
          </a:p>
        </p:txBody>
      </p:sp>
      <p:pic>
        <p:nvPicPr>
          <p:cNvPr id="4" name="Picture 2" descr="C:\My Documents\My Pictures\19figures\fig19.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914400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PHYLOGENETIC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9050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Also called </a:t>
            </a:r>
            <a:r>
              <a:rPr lang="en-US" sz="3200" b="1" dirty="0">
                <a:solidFill>
                  <a:srgbClr val="FFC000"/>
                </a:solidFill>
              </a:rPr>
              <a:t>Phyletic Classification Systems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Wave 3"/>
          <p:cNvSpPr/>
          <p:nvPr/>
        </p:nvSpPr>
        <p:spPr>
          <a:xfrm>
            <a:off x="304800" y="2743200"/>
            <a:ext cx="8305800" cy="4114800"/>
          </a:xfrm>
          <a:prstGeom prst="wave">
            <a:avLst/>
          </a:pr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PHYLOGENY</a:t>
            </a:r>
          </a:p>
          <a:p>
            <a:pPr lvl="1" eaLnBrk="1" hangingPunct="1"/>
            <a:r>
              <a:rPr lang="en-US" sz="3600" dirty="0">
                <a:latin typeface="Times" pitchFamily="18" charset="0"/>
                <a:cs typeface="Times" pitchFamily="18" charset="0"/>
              </a:rPr>
              <a:t>Evolutionary development of a species based on direct comparison of genetic material and gene products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ym typeface="Symbol" charset="2"/>
              </a:rPr>
              <a:t>Major Characteristics - In Taxonomy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85800" y="20574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0" y="7620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sym typeface="Symbol" charset="2"/>
              </a:rPr>
              <a:t>CLASSICAL CHARACTERISTICS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0" y="2514600"/>
            <a:ext cx="8991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600" dirty="0">
                <a:sym typeface="Symbol" charset="2"/>
              </a:rPr>
              <a:t>Morphological characteristics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600" dirty="0">
                <a:sym typeface="Symbol" charset="2"/>
              </a:rPr>
              <a:t>Physiological and metabolic characteristics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600" dirty="0">
                <a:sym typeface="Symbol" charset="2"/>
              </a:rPr>
              <a:t>Ecological characteristics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600" dirty="0">
                <a:sym typeface="Symbol" charset="2"/>
              </a:rPr>
              <a:t>Genetic analysis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My Documents\My Pictures\19figures\table19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8001000" cy="488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57200" y="7620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ym typeface="Symbol" charset="2"/>
              </a:rPr>
              <a:t>1.Morphological Characteristics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My Documents\My Pictures\19figures\table19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924800" cy="498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762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ym typeface="Symbol" charset="2"/>
              </a:rPr>
              <a:t>2.Physiological &amp; Metabolic Characteristics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3.Ecological Characteristics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/>
              <a:t>Life-cycle patterns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/>
              <a:t>Symbiotic relationships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/>
              <a:t>Ability to cause disease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/>
              <a:t>Habitat preferences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/>
              <a:t>Growth requirements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4.Genetic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133600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3600" dirty="0"/>
              <a:t>Study of </a:t>
            </a:r>
            <a:r>
              <a:rPr lang="en-US" sz="3600" dirty="0">
                <a:solidFill>
                  <a:srgbClr val="FFC000"/>
                </a:solidFill>
              </a:rPr>
              <a:t>chromosomal gene exchange </a:t>
            </a:r>
            <a:r>
              <a:rPr lang="en-US" sz="3600" dirty="0"/>
              <a:t>by  </a:t>
            </a:r>
          </a:p>
          <a:p>
            <a:pPr eaLnBrk="1" hangingPunct="1"/>
            <a:r>
              <a:rPr lang="en-US" sz="3600" dirty="0">
                <a:solidFill>
                  <a:srgbClr val="66FF99"/>
                </a:solidFill>
              </a:rPr>
              <a:t>    transformation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66FF99"/>
                </a:solidFill>
              </a:rPr>
              <a:t>conjugation</a:t>
            </a:r>
          </a:p>
          <a:p>
            <a:pPr eaLnBrk="1" hangingPunct="1"/>
            <a:endParaRPr lang="en-US" sz="3600" dirty="0">
              <a:solidFill>
                <a:srgbClr val="66FF99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3600" dirty="0"/>
              <a:t>These processes rarely cross genera</a:t>
            </a:r>
          </a:p>
          <a:p>
            <a:pPr eaLnBrk="1" hangingPunct="1"/>
            <a:endParaRPr lang="en-US" sz="3600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Plasmid-borne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traits can introduce errors into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762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85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ym typeface="Symbol" charset="2"/>
              </a:rPr>
              <a:t>        Molecular characteristics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52400" y="2133600"/>
          <a:ext cx="8686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>
                <a:sym typeface="Symbol" charset="2"/>
              </a:rPr>
              <a:t>Protein amino acid sequence reflects gene sequence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ym typeface="Symbol" charset="2"/>
              </a:rPr>
              <a:t>DNA  mRNA  protein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>
                <a:sym typeface="Symbol" charset="2"/>
              </a:rPr>
              <a:t>Comparison of proteins from different organisms can be used    for taxonomical classification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b="1" dirty="0">
                <a:sym typeface="Symbol" charset="2"/>
              </a:rPr>
              <a:t>Amino acid sequencing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b="1" dirty="0">
                <a:sym typeface="Symbol" charset="2"/>
              </a:rPr>
              <a:t>Comparison of electrophoretic mobility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b="1" dirty="0">
                <a:sym typeface="Symbol" charset="2"/>
              </a:rPr>
              <a:t>Immunological techniques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b="1" dirty="0">
                <a:sym typeface="Symbol" charset="2"/>
              </a:rPr>
              <a:t>Comparison of enzymatic properties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ym typeface="Symbol" charset="2"/>
              </a:rPr>
              <a:t>Comparison Of Proteins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Significance  of Taxonomy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905000"/>
          <a:ext cx="8763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457200" y="2286000"/>
            <a:ext cx="82296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>
                <a:sym typeface="Symbol" charset="2"/>
              </a:rPr>
              <a:t>Usually expressed as the G + C content (% G + C)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ym typeface="Symbol" charset="2"/>
              </a:rPr>
              <a:t>G + C = (G + C / G + C + A + T) x 100</a:t>
            </a:r>
          </a:p>
          <a:p>
            <a:pPr algn="ctr">
              <a:spcBef>
                <a:spcPct val="50000"/>
              </a:spcBef>
            </a:pPr>
            <a:endParaRPr lang="en-US" b="1" dirty="0">
              <a:sym typeface="Symbol" charset="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>
                <a:sym typeface="Symbol" charset="2"/>
              </a:rPr>
              <a:t>Can be determined in a number of ways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ym typeface="Symbol" charset="2"/>
              </a:rPr>
              <a:t>1.Hydrolysis of DNA and analysis of  bases using HPLC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ym typeface="Symbol" charset="2"/>
              </a:rPr>
              <a:t>2.Measurement of melting point </a:t>
            </a:r>
            <a:r>
              <a:rPr lang="en-US" b="1" dirty="0"/>
              <a:t>(T</a:t>
            </a:r>
            <a:r>
              <a:rPr lang="en-US" b="1" i="1" baseline="-25000" dirty="0"/>
              <a:t>m</a:t>
            </a:r>
            <a:r>
              <a:rPr lang="en-US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ym typeface="Symbol" charset="2"/>
              </a:rPr>
              <a:t>Nucleic Acid Composition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/>
              <a:t>Measuring the T</a:t>
            </a:r>
            <a:r>
              <a:rPr lang="en-US" sz="4000" b="1" i="1" baseline="-25000" dirty="0"/>
              <a:t>m</a:t>
            </a:r>
            <a:r>
              <a:rPr lang="en-US" sz="4000" b="1" dirty="0"/>
              <a:t> of DNA</a:t>
            </a:r>
          </a:p>
        </p:txBody>
      </p:sp>
      <p:pic>
        <p:nvPicPr>
          <p:cNvPr id="451588" name="Picture 4" descr="f19-6_a_dna_melting_cur.jpg                                    000000B3&#10;0072556781                     BD0B22E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05000"/>
            <a:ext cx="4191000" cy="4913586"/>
          </a:xfrm>
          <a:prstGeom prst="rect">
            <a:avLst/>
          </a:prstGeom>
          <a:noFill/>
        </p:spPr>
      </p:pic>
      <p:sp>
        <p:nvSpPr>
          <p:cNvPr id="451589" name="Text Box 5"/>
          <p:cNvSpPr txBox="1">
            <a:spLocks noChangeArrowheads="1"/>
          </p:cNvSpPr>
          <p:nvPr/>
        </p:nvSpPr>
        <p:spPr bwMode="auto">
          <a:xfrm>
            <a:off x="0" y="190500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GC pairs connected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H</a:t>
            </a:r>
            <a:r>
              <a:rPr lang="en-US" dirty="0"/>
              <a:t> bonds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AT pairs connected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H </a:t>
            </a:r>
            <a:r>
              <a:rPr lang="en-US" dirty="0"/>
              <a:t>bonds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Higher GC content </a:t>
            </a:r>
            <a:r>
              <a:rPr lang="en-US" dirty="0">
                <a:sym typeface="Symbol" charset="2"/>
              </a:rPr>
              <a:t> higher </a:t>
            </a:r>
            <a:r>
              <a:rPr lang="en-US" dirty="0"/>
              <a:t>T</a:t>
            </a:r>
            <a:r>
              <a:rPr lang="en-US" i="1" baseline="-25000" dirty="0"/>
              <a:t>m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Absorbance of 260 nM light (UV) by DNA increases during strand separation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Absorbance reaches plateau at maximum strand separation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Midpoint of rising curve is the T</a:t>
            </a:r>
            <a:r>
              <a:rPr lang="en-US" i="1" baseline="-25000" dirty="0"/>
              <a:t>m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i="1" baseline="-25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ym typeface="Symbol" charset="2"/>
              </a:rPr>
              <a:t>Nucleic acid composition</a:t>
            </a:r>
          </a:p>
        </p:txBody>
      </p:sp>
      <p:pic>
        <p:nvPicPr>
          <p:cNvPr id="452613" name="Picture 5" descr="table19-5_representativ.jpg                                    000000B3&#10;0072556781                     BD0B22E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70382"/>
            <a:ext cx="8686800" cy="5287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883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200" b="1" dirty="0"/>
              <a:t>Measure of sequence homology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200" b="1" dirty="0"/>
              <a:t>DNA heated above T</a:t>
            </a:r>
            <a:r>
              <a:rPr lang="en-US" sz="3200" b="1" i="1" baseline="-25000" dirty="0"/>
              <a:t>m</a:t>
            </a:r>
            <a:r>
              <a:rPr lang="en-US" sz="3200" b="1" dirty="0"/>
              <a:t> to form single stranded DNA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200" b="1" dirty="0"/>
              <a:t>ssDNA incubated with radioactive ssDNA from other organism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7620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ym typeface="Symbol" charset="2"/>
              </a:rPr>
              <a:t>Nucleic Acid Hybridization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ym typeface="Symbol" charset="2"/>
              </a:rPr>
              <a:t>Nucleic acid hybridization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764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dsDNA heated to form ssDNA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ssDNA bound to nitrocellulose membrane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Membrane incubated with radioactive ssDNA from different organism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Filter incubated at temp lower than T</a:t>
            </a:r>
            <a:r>
              <a:rPr lang="en-US" i="1" baseline="-25000" dirty="0"/>
              <a:t>m </a:t>
            </a:r>
            <a:endParaRPr lang="en-US" dirty="0"/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Filter washed and amount of bound DNA measured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dirty="0"/>
              <a:t>Percent DNA bound indicates relatedness of organisms</a:t>
            </a:r>
          </a:p>
          <a:p>
            <a:pPr>
              <a:spcBef>
                <a:spcPct val="50000"/>
              </a:spcBef>
            </a:pPr>
            <a:r>
              <a:rPr lang="en-US" dirty="0"/>
              <a:t>DNA-</a:t>
            </a:r>
            <a:r>
              <a:rPr lang="en-US" dirty="0" err="1"/>
              <a:t>rRNA</a:t>
            </a:r>
            <a:r>
              <a:rPr lang="en-US" dirty="0"/>
              <a:t> hybridization can be used on more distantly related  organisms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95800" y="2286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5800" y="2895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657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502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579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80259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ym typeface="Symbol" charset="2"/>
              </a:rPr>
              <a:t>Nucleic acid hybridization</a:t>
            </a:r>
          </a:p>
        </p:txBody>
      </p:sp>
      <p:pic>
        <p:nvPicPr>
          <p:cNvPr id="480261" name="Picture 5" descr="f19-7_nucleic_acid_melt.jpg                                    000000B3&#10;0072556781                     BD0B22E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1"/>
            <a:ext cx="8686800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ym typeface="Symbol" charset="2"/>
              </a:rPr>
              <a:t>Nucleic acid hybridization</a:t>
            </a:r>
          </a:p>
        </p:txBody>
      </p:sp>
      <p:pic>
        <p:nvPicPr>
          <p:cNvPr id="455685" name="Picture 5" descr="table19-6_comparison_of.jpg                                    000000B3&#10;0072556781                     BD0B22E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56707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82296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 dirty="0">
                <a:sym typeface="Symbol" charset="2"/>
              </a:rPr>
              <a:t>Sequencing of nucleic acid only way to provide direct comparison of genomes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 dirty="0">
                <a:sym typeface="Symbol" charset="2"/>
              </a:rPr>
              <a:t>Sequence of 16 S </a:t>
            </a:r>
            <a:r>
              <a:rPr lang="en-US" sz="2800" dirty="0" err="1">
                <a:sym typeface="Symbol" charset="2"/>
              </a:rPr>
              <a:t>rRNA</a:t>
            </a:r>
            <a:r>
              <a:rPr lang="en-US" sz="2800" dirty="0">
                <a:sym typeface="Symbol" charset="2"/>
              </a:rPr>
              <a:t> gene often used to compare organisms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 dirty="0">
                <a:sym typeface="Symbol" charset="2"/>
              </a:rPr>
              <a:t>16 S </a:t>
            </a:r>
            <a:r>
              <a:rPr lang="en-US" sz="2800" dirty="0" err="1">
                <a:sym typeface="Symbol" charset="2"/>
              </a:rPr>
              <a:t>rRNA</a:t>
            </a:r>
            <a:r>
              <a:rPr lang="en-US" sz="2800" dirty="0">
                <a:sym typeface="Symbol" charset="2"/>
              </a:rPr>
              <a:t> gene amplified by PCR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800" dirty="0">
                <a:sym typeface="Symbol" charset="2"/>
              </a:rPr>
              <a:t>PCR product sequenced and sequence compared with that of known organism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ym typeface="Symbol" charset="2"/>
              </a:rPr>
              <a:t>Nucleic acid sequencing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ym typeface="Symbol" charset="2"/>
              </a:rPr>
              <a:t>Phylogenetic trees</a:t>
            </a:r>
          </a:p>
        </p:txBody>
      </p:sp>
      <p:pic>
        <p:nvPicPr>
          <p:cNvPr id="459780" name="Picture 4" descr="f19-8_examples_of_phylo.jpg                                    000000B3&#10;0072556781                     BD0B22E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4038600" cy="4876800"/>
          </a:xfrm>
          <a:prstGeom prst="rect">
            <a:avLst/>
          </a:prstGeom>
          <a:noFill/>
        </p:spPr>
      </p:pic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0" y="1981200"/>
            <a:ext cx="5029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Graphs that indicate phylogenetic (evolutionary) relationships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Made up of nodes connected by      branches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Nodes represent taxonomical units e.g. species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Trees can be rooted or </a:t>
            </a:r>
            <a:r>
              <a:rPr lang="en-US" dirty="0" err="1"/>
              <a:t>unrooted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/>
              <a:t>Rooted trees show the evolutionary path of the organisms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1981200"/>
            <a:ext cx="6934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3434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– </a:t>
            </a:r>
          </a:p>
          <a:p>
            <a:pPr lvl="2"/>
            <a:r>
              <a:rPr lang="en-US" dirty="0"/>
              <a:t>– </a:t>
            </a:r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381000" y="17526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858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Components of Taxonomy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Systematics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762000" y="1981200"/>
            <a:ext cx="7391400" cy="4114800"/>
          </a:xfrm>
          <a:prstGeom prst="horizontalScroll">
            <a:avLst/>
          </a:prstGeom>
          <a:solidFill>
            <a:srgbClr val="FFFF99"/>
          </a:solidFill>
          <a:effectLst>
            <a:glow rad="635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1" dirty="0">
                <a:solidFill>
                  <a:srgbClr val="D60093"/>
                </a:solidFill>
                <a:latin typeface="Times" pitchFamily="18" charset="0"/>
                <a:cs typeface="Times" pitchFamily="18" charset="0"/>
              </a:rPr>
              <a:t>Study of organisms with the ultimate object of characterizing and arranging them in an orderly manner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Appearance of life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057400"/>
          <a:ext cx="7315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Evolution of Prokaryotes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228600" y="18288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Recent  theories based largely on characterization of </a:t>
            </a:r>
            <a:r>
              <a:rPr lang="en-US" sz="3200" dirty="0" err="1"/>
              <a:t>rRNA</a:t>
            </a:r>
            <a:r>
              <a:rPr lang="en-US" sz="3200" dirty="0"/>
              <a:t> sequences</a:t>
            </a:r>
          </a:p>
          <a:p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Work of Carl Woese </a:t>
            </a:r>
            <a:r>
              <a:rPr lang="en-US" sz="3200" i="1" dirty="0"/>
              <a:t>et al</a:t>
            </a:r>
            <a:r>
              <a:rPr lang="en-US" sz="3200" dirty="0"/>
              <a:t>. in 1970s divided into two distinct groups early on</a:t>
            </a:r>
          </a:p>
          <a:p>
            <a:pPr lvl="1" algn="ctr"/>
            <a:r>
              <a:rPr lang="en-US" sz="3200" b="1" i="1" dirty="0">
                <a:solidFill>
                  <a:srgbClr val="FFC000"/>
                </a:solidFill>
              </a:rPr>
              <a:t>Bacteria</a:t>
            </a:r>
          </a:p>
          <a:p>
            <a:pPr lvl="1" algn="ctr"/>
            <a:r>
              <a:rPr lang="en-US" sz="3200" b="1" i="1" dirty="0">
                <a:solidFill>
                  <a:srgbClr val="FFC000"/>
                </a:solidFill>
              </a:rPr>
              <a:t>Archaea</a:t>
            </a:r>
          </a:p>
          <a:p>
            <a:pPr lvl="1" algn="ctr"/>
            <a:endParaRPr lang="en-US" sz="3200" b="1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>
                <a:solidFill>
                  <a:srgbClr val="FFFF00"/>
                </a:solidFill>
              </a:rPr>
              <a:t>Cyanobacteria</a:t>
            </a:r>
            <a:r>
              <a:rPr lang="en-US" sz="3200" dirty="0"/>
              <a:t> (oxygenic prototroph's) arise ~2.5 to 3.0 bya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Evolution of Eukaryotes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Arise from prokaryotes ~ 1.4 bya two major hypothesis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2514600"/>
          <a:ext cx="6858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My Documents\My Pictures\19figures\fig19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8001000" cy="3962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1752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Prokaryotic, archaeal </a:t>
            </a:r>
            <a:r>
              <a:rPr lang="en-US" dirty="0" err="1"/>
              <a:t>rRNA</a:t>
            </a:r>
            <a:r>
              <a:rPr lang="en-US" dirty="0"/>
              <a:t>,</a:t>
            </a:r>
          </a:p>
          <a:p>
            <a:r>
              <a:rPr lang="en-US" dirty="0"/>
              <a:t>isoprenoid glycerol diether or</a:t>
            </a:r>
          </a:p>
          <a:p>
            <a:r>
              <a:rPr lang="en-US" dirty="0"/>
              <a:t>diglycerol tetra ether lipids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1752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Eukaryotic,eucaryotic rRNA,diacyl glycerol diester lipids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858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Universal Phylogenetic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</Template>
  <TotalTime>1122</TotalTime>
  <Words>1092</Words>
  <Application>Microsoft Office PowerPoint</Application>
  <PresentationFormat>On-screen Show (4:3)</PresentationFormat>
  <Paragraphs>203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Symbol</vt:lpstr>
      <vt:lpstr>Times</vt:lpstr>
      <vt:lpstr>Times New Roman</vt:lpstr>
      <vt:lpstr>Wingdings</vt:lpstr>
      <vt:lpstr>Diseño predeterminado</vt:lpstr>
      <vt:lpstr>Custom Design</vt:lpstr>
      <vt:lpstr>1_Custom Design</vt:lpstr>
      <vt:lpstr>MICROBIAL TAXONOMY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ȷ 쿘Į뿿큠ɜ䈰쿘ȷ盼뿿큐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sukhan</dc:creator>
  <cp:lastModifiedBy>Annabelle Olivo</cp:lastModifiedBy>
  <cp:revision>94</cp:revision>
  <cp:lastPrinted>2005-03-07T07:22:54Z</cp:lastPrinted>
  <dcterms:created xsi:type="dcterms:W3CDTF">2005-03-21T05:57:47Z</dcterms:created>
  <dcterms:modified xsi:type="dcterms:W3CDTF">2024-10-19T13:01:00Z</dcterms:modified>
</cp:coreProperties>
</file>