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3" r:id="rId6"/>
    <p:sldId id="262" r:id="rId7"/>
    <p:sldId id="259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5334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Structure of Eukaryotic Cell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9F9672-FBAD-CB09-0C9C-547AA5774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</p:cSld>
  <p:clrMapOvr>
    <a:masterClrMapping/>
  </p:clrMapOvr>
  <p:transition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eukaryote is an organism whose cells contain complex structures enclosed within membranes.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Eukaryotic cells have an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organized nucleus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nuclear envelope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They have a "brain" for the cell. They have a discreet area where they keep their DNA. It is also said that they have a "true nucleus."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Although limited in size, eukaryotic cells can get very large. There are even some extreme examples called plasmodial slime molds that can be a meter wide.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Eukaryotic cells have organelles and organized DNA so, they are able to create parts. One example is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flagellum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(a tail-like structure to help it move).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sic EukaryoticCel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trodu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686800" cy="594360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External Structures 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1079500" lvl="2" indent="-2794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Flagella </a:t>
            </a:r>
          </a:p>
          <a:p>
            <a:pPr marL="1079500" lvl="2" indent="-2794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Cilia</a:t>
            </a:r>
          </a:p>
          <a:p>
            <a:pPr marL="1079500" lvl="2" indent="-2794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Glaycocalyx</a:t>
            </a:r>
          </a:p>
          <a:p>
            <a:pPr marL="1079500" lvl="2" indent="-2794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Cell – Wall</a:t>
            </a:r>
          </a:p>
          <a:p>
            <a:pPr marL="1079500" lvl="2" indent="-279400">
              <a:buFont typeface="Arial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Cytoplasmic Membrane</a:t>
            </a:r>
          </a:p>
          <a:p>
            <a:pPr marL="1079500" lvl="2" indent="-27940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39750" lvl="4" indent="-539750">
              <a:buAutoNum type="arabicPeriod" startAt="2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Internal Structure :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Nucleus Control Center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Endoplasmic Reticulum: A Passageway into the Cell: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Golgi Apparatus: A Packaging and Distribution Machine: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Lysosymes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Vacuoles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Mitochondria: Energy Generators of the Cell: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Chloroplasts: Photosynthesis Machines: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Ribosome: Protein Synthesizers:</a:t>
            </a:r>
          </a:p>
          <a:p>
            <a:pPr marL="1079500" lvl="5" indent="-269875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Cytoskeleton</a:t>
            </a:r>
            <a:b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079500" lvl="4" indent="-269875">
              <a:buNone/>
            </a:pPr>
            <a:br>
              <a:rPr lang="en-US" sz="1600" dirty="0">
                <a:latin typeface="Times New Roman" pitchFamily="18" charset="0"/>
                <a:cs typeface="Times New Roman" pitchFamily="18" charset="0"/>
              </a:rPr>
            </a:b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314450" lvl="2" indent="-514350">
              <a:buNone/>
            </a:pPr>
            <a:endParaRPr lang="en-US" sz="1600" dirty="0"/>
          </a:p>
          <a:p>
            <a:pPr marL="1314450" lvl="2" indent="-514350">
              <a:buNone/>
            </a:pPr>
            <a:endParaRPr lang="en-US" sz="1600" dirty="0"/>
          </a:p>
        </p:txBody>
      </p:sp>
    </p:spTree>
  </p:cSld>
  <p:clrMapOvr>
    <a:masterClrMapping/>
  </p:clrMapOvr>
  <p:transition>
    <p:pull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tructure.gif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ransition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EUKARYOTES: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They are the cells that have helped organisms advance to new levels of specialization beyond imagination. You wouldn't be here if eukaryotic cells did not exist. </a:t>
            </a:r>
          </a:p>
        </p:txBody>
      </p:sp>
    </p:spTree>
  </p:cSld>
  <p:clrMapOvr>
    <a:masterClrMapping/>
  </p:clrMapOvr>
  <p:transition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67000"/>
            <a:ext cx="7467600" cy="11430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96</TotalTime>
  <Words>215</Words>
  <Application>Microsoft Office PowerPoint</Application>
  <PresentationFormat>On-screen Show 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Schoolbook</vt:lpstr>
      <vt:lpstr>Times New Roman</vt:lpstr>
      <vt:lpstr>Wingdings</vt:lpstr>
      <vt:lpstr>Wingdings 2</vt:lpstr>
      <vt:lpstr>Oriel</vt:lpstr>
      <vt:lpstr>Structure of Eukaryotic Cell</vt:lpstr>
      <vt:lpstr>Introduction</vt:lpstr>
      <vt:lpstr>PowerPoint Presentation</vt:lpstr>
      <vt:lpstr>PowerPoint Presentation</vt:lpstr>
      <vt:lpstr>Structure </vt:lpstr>
      <vt:lpstr>PowerPoint Presentation</vt:lpstr>
      <vt:lpstr>PowerPoint Presentation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Eukaryote Cell</dc:title>
  <dc:creator>Amar</dc:creator>
  <cp:lastModifiedBy>Annabelle Olivo</cp:lastModifiedBy>
  <cp:revision>21</cp:revision>
  <dcterms:created xsi:type="dcterms:W3CDTF">2006-08-16T00:00:00Z</dcterms:created>
  <dcterms:modified xsi:type="dcterms:W3CDTF">2024-08-16T09:17:01Z</dcterms:modified>
</cp:coreProperties>
</file>