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1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27"/>
  </p:notesMasterIdLst>
  <p:sldIdLst>
    <p:sldId id="256" r:id="rId2"/>
    <p:sldId id="260" r:id="rId3"/>
    <p:sldId id="259" r:id="rId4"/>
    <p:sldId id="285" r:id="rId5"/>
    <p:sldId id="261" r:id="rId6"/>
    <p:sldId id="262" r:id="rId7"/>
    <p:sldId id="293" r:id="rId8"/>
    <p:sldId id="263" r:id="rId9"/>
    <p:sldId id="294" r:id="rId10"/>
    <p:sldId id="264" r:id="rId11"/>
    <p:sldId id="265" r:id="rId12"/>
    <p:sldId id="266" r:id="rId13"/>
    <p:sldId id="268" r:id="rId14"/>
    <p:sldId id="267" r:id="rId15"/>
    <p:sldId id="295" r:id="rId16"/>
    <p:sldId id="269" r:id="rId17"/>
    <p:sldId id="276" r:id="rId18"/>
    <p:sldId id="296" r:id="rId19"/>
    <p:sldId id="297" r:id="rId20"/>
    <p:sldId id="277" r:id="rId21"/>
    <p:sldId id="298" r:id="rId22"/>
    <p:sldId id="287" r:id="rId23"/>
    <p:sldId id="299" r:id="rId24"/>
    <p:sldId id="288" r:id="rId25"/>
    <p:sldId id="30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DA6178-8EA3-4BE5-B698-6B8E5E23205C}">
  <a:tblStyle styleId="{03DA6178-8EA3-4BE5-B698-6B8E5E2320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36702" autoAdjust="0"/>
  </p:normalViewPr>
  <p:slideViewPr>
    <p:cSldViewPr snapToGrid="0" showGuides="1">
      <p:cViewPr varScale="1">
        <p:scale>
          <a:sx n="33" d="100"/>
          <a:sy n="33" d="100"/>
        </p:scale>
        <p:origin x="2240" y="2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ea1ed45e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ea1ed45e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ddb26a148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ddb26a148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933f2daa2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933f2daa2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933f2daa2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933f2daa2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33f2daa29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933f2daa29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ddb26a1486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ddb26a1486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33f2daa29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933f2daa29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631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933f2daa2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933f2daa2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933f2daa29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933f2daa29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933f2daa29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933f2daa29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2909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933f2daa29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933f2daa29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986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e4957916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e4957916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933f2daa29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933f2daa29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e4957916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e4957916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691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933f2daa29_0_3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933f2daa29_0_3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933f2daa29_0_3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933f2daa29_0_3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484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933f2daa29_0_3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933f2daa29_0_3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ea1ed45e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ea1ed45e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56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933f2daa2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933f2daa2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933f2daa29_0_3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933f2daa29_0_3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933f2daa2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933f2daa2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933f2daa2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933f2daa2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933f2daa2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933f2daa2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04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933f2daa2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933f2daa2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933f2daa2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933f2daa2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80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.servier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.servier.com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.servier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.servier.com/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.servier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.servier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.servier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33400" y="-685809"/>
            <a:ext cx="10058392" cy="6438911"/>
            <a:chOff x="-533400" y="-685809"/>
            <a:chExt cx="10058392" cy="6438911"/>
          </a:xfrm>
        </p:grpSpPr>
        <p:sp>
          <p:nvSpPr>
            <p:cNvPr id="10" name="Google Shape;10;p2"/>
            <p:cNvSpPr/>
            <p:nvPr/>
          </p:nvSpPr>
          <p:spPr>
            <a:xfrm>
              <a:off x="6447404" y="-685809"/>
              <a:ext cx="3077589" cy="2879351"/>
            </a:xfrm>
            <a:custGeom>
              <a:avLst/>
              <a:gdLst/>
              <a:ahLst/>
              <a:cxnLst/>
              <a:rect l="l" t="t" r="r" b="b"/>
              <a:pathLst>
                <a:path w="6989" h="6539" extrusionOk="0">
                  <a:moveTo>
                    <a:pt x="4675" y="308"/>
                  </a:moveTo>
                  <a:lnTo>
                    <a:pt x="4675" y="308"/>
                  </a:lnTo>
                  <a:cubicBezTo>
                    <a:pt x="5140" y="502"/>
                    <a:pt x="5566" y="786"/>
                    <a:pt x="5929" y="1135"/>
                  </a:cubicBezTo>
                  <a:cubicBezTo>
                    <a:pt x="6519" y="1702"/>
                    <a:pt x="6928" y="2367"/>
                    <a:pt x="6973" y="3181"/>
                  </a:cubicBezTo>
                  <a:cubicBezTo>
                    <a:pt x="7020" y="4020"/>
                    <a:pt x="6998" y="4760"/>
                    <a:pt x="6458" y="5463"/>
                  </a:cubicBezTo>
                  <a:cubicBezTo>
                    <a:pt x="5916" y="6168"/>
                    <a:pt x="5016" y="6582"/>
                    <a:pt x="4128" y="6535"/>
                  </a:cubicBezTo>
                  <a:cubicBezTo>
                    <a:pt x="3240" y="6489"/>
                    <a:pt x="2389" y="5983"/>
                    <a:pt x="1924" y="5225"/>
                  </a:cubicBezTo>
                  <a:cubicBezTo>
                    <a:pt x="1624" y="4736"/>
                    <a:pt x="1479" y="4156"/>
                    <a:pt x="1124" y="3704"/>
                  </a:cubicBezTo>
                  <a:cubicBezTo>
                    <a:pt x="775" y="3258"/>
                    <a:pt x="229" y="2943"/>
                    <a:pt x="54" y="2405"/>
                  </a:cubicBezTo>
                  <a:cubicBezTo>
                    <a:pt x="-69" y="2022"/>
                    <a:pt x="29" y="1592"/>
                    <a:pt x="250" y="1256"/>
                  </a:cubicBezTo>
                  <a:cubicBezTo>
                    <a:pt x="472" y="921"/>
                    <a:pt x="804" y="672"/>
                    <a:pt x="1157" y="482"/>
                  </a:cubicBezTo>
                  <a:cubicBezTo>
                    <a:pt x="2227" y="-92"/>
                    <a:pt x="3555" y="-158"/>
                    <a:pt x="4675" y="308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533400" y="-457200"/>
              <a:ext cx="2230800" cy="2710262"/>
            </a:xfrm>
            <a:custGeom>
              <a:avLst/>
              <a:gdLst/>
              <a:ahLst/>
              <a:cxnLst/>
              <a:rect l="l" t="t" r="r" b="b"/>
              <a:pathLst>
                <a:path w="5066" h="6155" extrusionOk="0">
                  <a:moveTo>
                    <a:pt x="105" y="4345"/>
                  </a:moveTo>
                  <a:lnTo>
                    <a:pt x="105" y="4345"/>
                  </a:lnTo>
                  <a:cubicBezTo>
                    <a:pt x="-290" y="2697"/>
                    <a:pt x="435" y="626"/>
                    <a:pt x="2190" y="95"/>
                  </a:cubicBezTo>
                  <a:cubicBezTo>
                    <a:pt x="3228" y="-220"/>
                    <a:pt x="4505" y="265"/>
                    <a:pt x="4910" y="1271"/>
                  </a:cubicBezTo>
                  <a:cubicBezTo>
                    <a:pt x="5136" y="1833"/>
                    <a:pt x="5083" y="2467"/>
                    <a:pt x="4964" y="3061"/>
                  </a:cubicBezTo>
                  <a:cubicBezTo>
                    <a:pt x="4785" y="3947"/>
                    <a:pt x="4446" y="4836"/>
                    <a:pt x="3791" y="5457"/>
                  </a:cubicBezTo>
                  <a:cubicBezTo>
                    <a:pt x="3135" y="6079"/>
                    <a:pt x="2109" y="6370"/>
                    <a:pt x="1295" y="5975"/>
                  </a:cubicBezTo>
                  <a:cubicBezTo>
                    <a:pt x="670" y="5672"/>
                    <a:pt x="267" y="5021"/>
                    <a:pt x="105" y="4345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04992" y="3747375"/>
              <a:ext cx="2742044" cy="2005726"/>
            </a:xfrm>
            <a:custGeom>
              <a:avLst/>
              <a:gdLst/>
              <a:ahLst/>
              <a:cxnLst/>
              <a:rect l="l" t="t" r="r" b="b"/>
              <a:pathLst>
                <a:path w="6227" h="4555" extrusionOk="0">
                  <a:moveTo>
                    <a:pt x="5259" y="4136"/>
                  </a:moveTo>
                  <a:lnTo>
                    <a:pt x="5259" y="4136"/>
                  </a:lnTo>
                  <a:cubicBezTo>
                    <a:pt x="3676" y="4935"/>
                    <a:pt x="1144" y="4622"/>
                    <a:pt x="261" y="2922"/>
                  </a:cubicBezTo>
                  <a:cubicBezTo>
                    <a:pt x="-18" y="2384"/>
                    <a:pt x="-91" y="1727"/>
                    <a:pt x="131" y="1164"/>
                  </a:cubicBezTo>
                  <a:cubicBezTo>
                    <a:pt x="438" y="387"/>
                    <a:pt x="1323" y="-114"/>
                    <a:pt x="2146" y="22"/>
                  </a:cubicBezTo>
                  <a:cubicBezTo>
                    <a:pt x="3248" y="205"/>
                    <a:pt x="3949" y="1309"/>
                    <a:pt x="4962" y="1779"/>
                  </a:cubicBezTo>
                  <a:cubicBezTo>
                    <a:pt x="5389" y="1977"/>
                    <a:pt x="5911" y="2096"/>
                    <a:pt x="6133" y="2511"/>
                  </a:cubicBezTo>
                  <a:cubicBezTo>
                    <a:pt x="6295" y="2814"/>
                    <a:pt x="6234" y="3202"/>
                    <a:pt x="6047" y="3490"/>
                  </a:cubicBezTo>
                  <a:cubicBezTo>
                    <a:pt x="5860" y="3779"/>
                    <a:pt x="5566" y="3982"/>
                    <a:pt x="5259" y="4136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040000" cy="19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000" y="2555700"/>
            <a:ext cx="504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493275" y="-976786"/>
            <a:ext cx="8159325" cy="7097224"/>
            <a:chOff x="493275" y="-976786"/>
            <a:chExt cx="8159325" cy="7097224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493275" y="3543738"/>
              <a:ext cx="4787225" cy="2576700"/>
              <a:chOff x="493275" y="3543738"/>
              <a:chExt cx="4787225" cy="2576700"/>
            </a:xfrm>
          </p:grpSpPr>
          <p:cxnSp>
            <p:nvCxnSpPr>
              <p:cNvPr id="17" name="Google Shape;17;p2"/>
              <p:cNvCxnSpPr/>
              <p:nvPr/>
            </p:nvCxnSpPr>
            <p:spPr>
              <a:xfrm>
                <a:off x="708500" y="4832088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18;p2"/>
              <p:cNvSpPr/>
              <p:nvPr/>
            </p:nvSpPr>
            <p:spPr>
              <a:xfrm rot="-5400000">
                <a:off x="371274" y="4710084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493275" y="3543738"/>
                <a:ext cx="0" cy="257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3865375" y="-976786"/>
              <a:ext cx="4787225" cy="5351700"/>
              <a:chOff x="3865375" y="-976786"/>
              <a:chExt cx="4787225" cy="5351700"/>
            </a:xfrm>
          </p:grpSpPr>
          <p:cxnSp>
            <p:nvCxnSpPr>
              <p:cNvPr id="21" name="Google Shape;21;p2"/>
              <p:cNvCxnSpPr/>
              <p:nvPr/>
            </p:nvCxnSpPr>
            <p:spPr>
              <a:xfrm>
                <a:off x="3865375" y="311388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" name="Google Shape;22;p2"/>
              <p:cNvSpPr/>
              <p:nvPr/>
            </p:nvSpPr>
            <p:spPr>
              <a:xfrm rot="5400000">
                <a:off x="8286590" y="189384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" name="Google Shape;23;p2"/>
              <p:cNvCxnSpPr/>
              <p:nvPr/>
            </p:nvCxnSpPr>
            <p:spPr>
              <a:xfrm rot="10800000">
                <a:off x="8652600" y="-976786"/>
                <a:ext cx="0" cy="53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" name="Google Shape;24;p2"/>
          <p:cNvSpPr txBox="1"/>
          <p:nvPr/>
        </p:nvSpPr>
        <p:spPr>
          <a:xfrm rot="-5400000">
            <a:off x="7479000" y="1402500"/>
            <a:ext cx="28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Illustration by Smart-Servier Medical Art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5"/>
          <p:cNvGrpSpPr/>
          <p:nvPr/>
        </p:nvGrpSpPr>
        <p:grpSpPr>
          <a:xfrm>
            <a:off x="-858417" y="-1141724"/>
            <a:ext cx="10459627" cy="8037821"/>
            <a:chOff x="-858417" y="-1141724"/>
            <a:chExt cx="10459627" cy="8037821"/>
          </a:xfrm>
        </p:grpSpPr>
        <p:sp>
          <p:nvSpPr>
            <p:cNvPr id="218" name="Google Shape;218;p15"/>
            <p:cNvSpPr/>
            <p:nvPr/>
          </p:nvSpPr>
          <p:spPr>
            <a:xfrm rot="-2699983">
              <a:off x="-380999" y="-685801"/>
              <a:ext cx="2231795" cy="2274770"/>
            </a:xfrm>
            <a:custGeom>
              <a:avLst/>
              <a:gdLst/>
              <a:ahLst/>
              <a:cxnLst/>
              <a:rect l="l" t="t" r="r" b="b"/>
              <a:pathLst>
                <a:path w="6117" h="6235" extrusionOk="0">
                  <a:moveTo>
                    <a:pt x="5299" y="1381"/>
                  </a:moveTo>
                  <a:lnTo>
                    <a:pt x="5299" y="1381"/>
                  </a:lnTo>
                  <a:cubicBezTo>
                    <a:pt x="6012" y="2134"/>
                    <a:pt x="6269" y="3585"/>
                    <a:pt x="6030" y="4562"/>
                  </a:cubicBezTo>
                  <a:cubicBezTo>
                    <a:pt x="5884" y="5160"/>
                    <a:pt x="5522" y="5720"/>
                    <a:pt x="4985" y="6020"/>
                  </a:cubicBezTo>
                  <a:cubicBezTo>
                    <a:pt x="4448" y="6320"/>
                    <a:pt x="3732" y="6317"/>
                    <a:pt x="3245" y="5942"/>
                  </a:cubicBezTo>
                  <a:cubicBezTo>
                    <a:pt x="2795" y="5595"/>
                    <a:pt x="2558" y="4973"/>
                    <a:pt x="2024" y="4781"/>
                  </a:cubicBezTo>
                  <a:cubicBezTo>
                    <a:pt x="1643" y="4643"/>
                    <a:pt x="1208" y="4767"/>
                    <a:pt x="822" y="4646"/>
                  </a:cubicBezTo>
                  <a:cubicBezTo>
                    <a:pt x="296" y="4480"/>
                    <a:pt x="0" y="3889"/>
                    <a:pt x="0" y="3337"/>
                  </a:cubicBezTo>
                  <a:cubicBezTo>
                    <a:pt x="0" y="2785"/>
                    <a:pt x="230" y="2263"/>
                    <a:pt x="455" y="1759"/>
                  </a:cubicBezTo>
                  <a:cubicBezTo>
                    <a:pt x="753" y="1094"/>
                    <a:pt x="1113" y="368"/>
                    <a:pt x="1792" y="103"/>
                  </a:cubicBezTo>
                  <a:cubicBezTo>
                    <a:pt x="2532" y="-185"/>
                    <a:pt x="3349" y="187"/>
                    <a:pt x="4054" y="551"/>
                  </a:cubicBezTo>
                  <a:cubicBezTo>
                    <a:pt x="4500" y="780"/>
                    <a:pt x="4954" y="1017"/>
                    <a:pt x="5299" y="1381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7314316" y="3970810"/>
              <a:ext cx="2286880" cy="2925287"/>
            </a:xfrm>
            <a:custGeom>
              <a:avLst/>
              <a:gdLst/>
              <a:ahLst/>
              <a:cxnLst/>
              <a:rect l="l" t="t" r="r" b="b"/>
              <a:pathLst>
                <a:path w="6268" h="8018" extrusionOk="0">
                  <a:moveTo>
                    <a:pt x="5360" y="416"/>
                  </a:moveTo>
                  <a:lnTo>
                    <a:pt x="5360" y="416"/>
                  </a:lnTo>
                  <a:cubicBezTo>
                    <a:pt x="6352" y="1243"/>
                    <a:pt x="6329" y="2662"/>
                    <a:pt x="6212" y="3831"/>
                  </a:cubicBezTo>
                  <a:cubicBezTo>
                    <a:pt x="6107" y="4871"/>
                    <a:pt x="6303" y="6104"/>
                    <a:pt x="5660" y="6990"/>
                  </a:cubicBezTo>
                  <a:cubicBezTo>
                    <a:pt x="5057" y="7823"/>
                    <a:pt x="3907" y="8214"/>
                    <a:pt x="2921" y="7921"/>
                  </a:cubicBezTo>
                  <a:cubicBezTo>
                    <a:pt x="2108" y="7681"/>
                    <a:pt x="1475" y="7050"/>
                    <a:pt x="921" y="6409"/>
                  </a:cubicBezTo>
                  <a:cubicBezTo>
                    <a:pt x="612" y="6051"/>
                    <a:pt x="311" y="5676"/>
                    <a:pt x="138" y="5236"/>
                  </a:cubicBezTo>
                  <a:cubicBezTo>
                    <a:pt x="-35" y="4796"/>
                    <a:pt x="-65" y="4278"/>
                    <a:pt x="161" y="3864"/>
                  </a:cubicBezTo>
                  <a:cubicBezTo>
                    <a:pt x="530" y="3188"/>
                    <a:pt x="1416" y="2997"/>
                    <a:pt x="1954" y="2448"/>
                  </a:cubicBezTo>
                  <a:cubicBezTo>
                    <a:pt x="2593" y="1796"/>
                    <a:pt x="2698" y="689"/>
                    <a:pt x="3472" y="205"/>
                  </a:cubicBezTo>
                  <a:cubicBezTo>
                    <a:pt x="4046" y="-153"/>
                    <a:pt x="4840" y="-17"/>
                    <a:pt x="5360" y="416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7278576" y="-609592"/>
              <a:ext cx="2322635" cy="2398458"/>
            </a:xfrm>
            <a:custGeom>
              <a:avLst/>
              <a:gdLst/>
              <a:ahLst/>
              <a:cxnLst/>
              <a:rect l="l" t="t" r="r" b="b"/>
              <a:pathLst>
                <a:path w="6366" h="6574" extrusionOk="0">
                  <a:moveTo>
                    <a:pt x="2512" y="134"/>
                  </a:moveTo>
                  <a:lnTo>
                    <a:pt x="2512" y="134"/>
                  </a:lnTo>
                  <a:cubicBezTo>
                    <a:pt x="3836" y="397"/>
                    <a:pt x="5513" y="920"/>
                    <a:pt x="6139" y="2272"/>
                  </a:cubicBezTo>
                  <a:cubicBezTo>
                    <a:pt x="6675" y="3430"/>
                    <a:pt x="6216" y="5329"/>
                    <a:pt x="5243" y="6117"/>
                  </a:cubicBezTo>
                  <a:cubicBezTo>
                    <a:pt x="4681" y="6572"/>
                    <a:pt x="3852" y="6730"/>
                    <a:pt x="3213" y="6391"/>
                  </a:cubicBezTo>
                  <a:cubicBezTo>
                    <a:pt x="2702" y="6120"/>
                    <a:pt x="2386" y="5595"/>
                    <a:pt x="2096" y="5095"/>
                  </a:cubicBezTo>
                  <a:cubicBezTo>
                    <a:pt x="1516" y="4099"/>
                    <a:pt x="937" y="3103"/>
                    <a:pt x="357" y="2107"/>
                  </a:cubicBezTo>
                  <a:cubicBezTo>
                    <a:pt x="164" y="1775"/>
                    <a:pt x="-35" y="1414"/>
                    <a:pt x="6" y="1032"/>
                  </a:cubicBezTo>
                  <a:cubicBezTo>
                    <a:pt x="59" y="532"/>
                    <a:pt x="528" y="158"/>
                    <a:pt x="1018" y="49"/>
                  </a:cubicBezTo>
                  <a:cubicBezTo>
                    <a:pt x="1509" y="-61"/>
                    <a:pt x="2019" y="37"/>
                    <a:pt x="2512" y="134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15"/>
          <p:cNvGrpSpPr/>
          <p:nvPr/>
        </p:nvGrpSpPr>
        <p:grpSpPr>
          <a:xfrm>
            <a:off x="491402" y="311400"/>
            <a:ext cx="9449548" cy="5809039"/>
            <a:chOff x="491402" y="311400"/>
            <a:chExt cx="9449548" cy="5809039"/>
          </a:xfrm>
        </p:grpSpPr>
        <p:grpSp>
          <p:nvGrpSpPr>
            <p:cNvPr id="222" name="Google Shape;222;p15"/>
            <p:cNvGrpSpPr/>
            <p:nvPr/>
          </p:nvGrpSpPr>
          <p:grpSpPr>
            <a:xfrm>
              <a:off x="491402" y="3543739"/>
              <a:ext cx="4787225" cy="2576700"/>
              <a:chOff x="491402" y="3543739"/>
              <a:chExt cx="4787225" cy="2576700"/>
            </a:xfrm>
          </p:grpSpPr>
          <p:cxnSp>
            <p:nvCxnSpPr>
              <p:cNvPr id="223" name="Google Shape;223;p15"/>
              <p:cNvCxnSpPr/>
              <p:nvPr/>
            </p:nvCxnSpPr>
            <p:spPr>
              <a:xfrm>
                <a:off x="706627" y="4832089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4" name="Google Shape;224;p15"/>
              <p:cNvSpPr/>
              <p:nvPr/>
            </p:nvSpPr>
            <p:spPr>
              <a:xfrm rot="-5400000">
                <a:off x="369401" y="4710085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5" name="Google Shape;225;p15"/>
              <p:cNvCxnSpPr/>
              <p:nvPr/>
            </p:nvCxnSpPr>
            <p:spPr>
              <a:xfrm>
                <a:off x="491402" y="3543739"/>
                <a:ext cx="0" cy="257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6" name="Google Shape;226;p15"/>
            <p:cNvGrpSpPr/>
            <p:nvPr/>
          </p:nvGrpSpPr>
          <p:grpSpPr>
            <a:xfrm>
              <a:off x="4589250" y="311400"/>
              <a:ext cx="5351700" cy="2787545"/>
              <a:chOff x="4589250" y="311400"/>
              <a:chExt cx="5351700" cy="2787545"/>
            </a:xfrm>
          </p:grpSpPr>
          <p:cxnSp>
            <p:nvCxnSpPr>
              <p:cNvPr id="227" name="Google Shape;227;p15"/>
              <p:cNvCxnSpPr/>
              <p:nvPr/>
            </p:nvCxnSpPr>
            <p:spPr>
              <a:xfrm>
                <a:off x="4589250" y="311400"/>
                <a:ext cx="5351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8" name="Google Shape;228;p15"/>
              <p:cNvSpPr/>
              <p:nvPr/>
            </p:nvSpPr>
            <p:spPr>
              <a:xfrm flipH="1">
                <a:off x="8408785" y="311401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" name="Google Shape;229;p15"/>
              <p:cNvCxnSpPr/>
              <p:nvPr/>
            </p:nvCxnSpPr>
            <p:spPr>
              <a:xfrm rot="10800000">
                <a:off x="8652791" y="526745"/>
                <a:ext cx="0" cy="25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6"/>
          <p:cNvGrpSpPr/>
          <p:nvPr/>
        </p:nvGrpSpPr>
        <p:grpSpPr>
          <a:xfrm>
            <a:off x="-838200" y="-1066800"/>
            <a:ext cx="10952376" cy="7960767"/>
            <a:chOff x="-838200" y="-1066800"/>
            <a:chExt cx="10952376" cy="7960767"/>
          </a:xfrm>
        </p:grpSpPr>
        <p:sp>
          <p:nvSpPr>
            <p:cNvPr id="233" name="Google Shape;233;p16"/>
            <p:cNvSpPr/>
            <p:nvPr/>
          </p:nvSpPr>
          <p:spPr>
            <a:xfrm rot="1245735">
              <a:off x="7117160" y="-609602"/>
              <a:ext cx="2712646" cy="2101317"/>
            </a:xfrm>
            <a:custGeom>
              <a:avLst/>
              <a:gdLst/>
              <a:ahLst/>
              <a:cxnLst/>
              <a:rect l="l" t="t" r="r" b="b"/>
              <a:pathLst>
                <a:path w="6541" h="5067" extrusionOk="0">
                  <a:moveTo>
                    <a:pt x="4044" y="5058"/>
                  </a:moveTo>
                  <a:lnTo>
                    <a:pt x="4044" y="5058"/>
                  </a:lnTo>
                  <a:cubicBezTo>
                    <a:pt x="2643" y="5168"/>
                    <a:pt x="170" y="4317"/>
                    <a:pt x="8" y="2633"/>
                  </a:cubicBezTo>
                  <a:cubicBezTo>
                    <a:pt x="-58" y="1951"/>
                    <a:pt x="282" y="1270"/>
                    <a:pt x="799" y="821"/>
                  </a:cubicBezTo>
                  <a:cubicBezTo>
                    <a:pt x="1316" y="372"/>
                    <a:pt x="1991" y="136"/>
                    <a:pt x="2669" y="44"/>
                  </a:cubicBezTo>
                  <a:cubicBezTo>
                    <a:pt x="3626" y="-87"/>
                    <a:pt x="4652" y="69"/>
                    <a:pt x="5436" y="635"/>
                  </a:cubicBezTo>
                  <a:cubicBezTo>
                    <a:pt x="6219" y="1200"/>
                    <a:pt x="6705" y="2218"/>
                    <a:pt x="6489" y="3160"/>
                  </a:cubicBezTo>
                  <a:cubicBezTo>
                    <a:pt x="6243" y="4237"/>
                    <a:pt x="5145" y="4971"/>
                    <a:pt x="4044" y="5058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 rot="-3107554">
              <a:off x="1020521" y="3305673"/>
              <a:ext cx="3158862" cy="2900456"/>
            </a:xfrm>
            <a:custGeom>
              <a:avLst/>
              <a:gdLst/>
              <a:ahLst/>
              <a:cxnLst/>
              <a:rect l="l" t="t" r="r" b="b"/>
              <a:pathLst>
                <a:path w="8741" h="8026" extrusionOk="0">
                  <a:moveTo>
                    <a:pt x="5516" y="7968"/>
                  </a:moveTo>
                  <a:lnTo>
                    <a:pt x="5516" y="7968"/>
                  </a:lnTo>
                  <a:cubicBezTo>
                    <a:pt x="3919" y="7759"/>
                    <a:pt x="1157" y="7062"/>
                    <a:pt x="413" y="5424"/>
                  </a:cubicBezTo>
                  <a:cubicBezTo>
                    <a:pt x="-317" y="3819"/>
                    <a:pt x="-148" y="1328"/>
                    <a:pt x="1479" y="338"/>
                  </a:cubicBezTo>
                  <a:cubicBezTo>
                    <a:pt x="2356" y="-196"/>
                    <a:pt x="3622" y="-106"/>
                    <a:pt x="4289" y="674"/>
                  </a:cubicBezTo>
                  <a:cubicBezTo>
                    <a:pt x="4877" y="1363"/>
                    <a:pt x="4908" y="2390"/>
                    <a:pt x="5450" y="3116"/>
                  </a:cubicBezTo>
                  <a:cubicBezTo>
                    <a:pt x="5912" y="3733"/>
                    <a:pt x="6666" y="4037"/>
                    <a:pt x="7338" y="4414"/>
                  </a:cubicBezTo>
                  <a:cubicBezTo>
                    <a:pt x="8010" y="4791"/>
                    <a:pt x="8683" y="5362"/>
                    <a:pt x="8738" y="6130"/>
                  </a:cubicBezTo>
                  <a:cubicBezTo>
                    <a:pt x="8788" y="6839"/>
                    <a:pt x="8260" y="7494"/>
                    <a:pt x="7611" y="7783"/>
                  </a:cubicBezTo>
                  <a:cubicBezTo>
                    <a:pt x="6962" y="8072"/>
                    <a:pt x="6220" y="8060"/>
                    <a:pt x="5516" y="7968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 flipH="1">
              <a:off x="-838200" y="-1066800"/>
              <a:ext cx="3025606" cy="2350704"/>
            </a:xfrm>
            <a:custGeom>
              <a:avLst/>
              <a:gdLst/>
              <a:ahLst/>
              <a:cxnLst/>
              <a:rect l="l" t="t" r="r" b="b"/>
              <a:pathLst>
                <a:path w="7617" h="5918" extrusionOk="0">
                  <a:moveTo>
                    <a:pt x="5786" y="5575"/>
                  </a:moveTo>
                  <a:lnTo>
                    <a:pt x="5786" y="5575"/>
                  </a:lnTo>
                  <a:cubicBezTo>
                    <a:pt x="3880" y="6498"/>
                    <a:pt x="2061" y="5421"/>
                    <a:pt x="814" y="3962"/>
                  </a:cubicBezTo>
                  <a:cubicBezTo>
                    <a:pt x="268" y="3322"/>
                    <a:pt x="-95" y="2478"/>
                    <a:pt x="22" y="1644"/>
                  </a:cubicBezTo>
                  <a:cubicBezTo>
                    <a:pt x="139" y="810"/>
                    <a:pt x="829" y="37"/>
                    <a:pt x="1670" y="2"/>
                  </a:cubicBezTo>
                  <a:cubicBezTo>
                    <a:pt x="2025" y="-13"/>
                    <a:pt x="2373" y="96"/>
                    <a:pt x="2712" y="204"/>
                  </a:cubicBezTo>
                  <a:cubicBezTo>
                    <a:pt x="3822" y="558"/>
                    <a:pt x="4932" y="911"/>
                    <a:pt x="6041" y="1265"/>
                  </a:cubicBezTo>
                  <a:cubicBezTo>
                    <a:pt x="6541" y="1424"/>
                    <a:pt x="7078" y="1609"/>
                    <a:pt x="7377" y="2040"/>
                  </a:cubicBezTo>
                  <a:cubicBezTo>
                    <a:pt x="7684" y="2481"/>
                    <a:pt x="7662" y="3078"/>
                    <a:pt x="7501" y="3590"/>
                  </a:cubicBezTo>
                  <a:cubicBezTo>
                    <a:pt x="7230" y="4448"/>
                    <a:pt x="6595" y="5183"/>
                    <a:pt x="5786" y="5575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-796950" y="-976786"/>
            <a:ext cx="9449550" cy="5805488"/>
            <a:chOff x="-796950" y="-976786"/>
            <a:chExt cx="9449550" cy="5805488"/>
          </a:xfrm>
        </p:grpSpPr>
        <p:grpSp>
          <p:nvGrpSpPr>
            <p:cNvPr id="237" name="Google Shape;237;p16"/>
            <p:cNvGrpSpPr/>
            <p:nvPr/>
          </p:nvGrpSpPr>
          <p:grpSpPr>
            <a:xfrm>
              <a:off x="3865375" y="-976786"/>
              <a:ext cx="4787225" cy="5351700"/>
              <a:chOff x="3865375" y="-976786"/>
              <a:chExt cx="4787225" cy="5351700"/>
            </a:xfrm>
          </p:grpSpPr>
          <p:cxnSp>
            <p:nvCxnSpPr>
              <p:cNvPr id="238" name="Google Shape;238;p16"/>
              <p:cNvCxnSpPr/>
              <p:nvPr/>
            </p:nvCxnSpPr>
            <p:spPr>
              <a:xfrm>
                <a:off x="3865375" y="311388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9" name="Google Shape;239;p16"/>
              <p:cNvSpPr/>
              <p:nvPr/>
            </p:nvSpPr>
            <p:spPr>
              <a:xfrm rot="5400000">
                <a:off x="8286590" y="189384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0" name="Google Shape;240;p16"/>
              <p:cNvCxnSpPr/>
              <p:nvPr/>
            </p:nvCxnSpPr>
            <p:spPr>
              <a:xfrm rot="10800000">
                <a:off x="8652600" y="-976786"/>
                <a:ext cx="0" cy="53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1" name="Google Shape;241;p16"/>
            <p:cNvGrpSpPr/>
            <p:nvPr/>
          </p:nvGrpSpPr>
          <p:grpSpPr>
            <a:xfrm>
              <a:off x="-796950" y="765202"/>
              <a:ext cx="2577600" cy="4063499"/>
              <a:chOff x="7363338" y="765202"/>
              <a:chExt cx="2577600" cy="4063499"/>
            </a:xfrm>
          </p:grpSpPr>
          <p:sp>
            <p:nvSpPr>
              <p:cNvPr id="242" name="Google Shape;242;p16"/>
              <p:cNvSpPr/>
              <p:nvPr/>
            </p:nvSpPr>
            <p:spPr>
              <a:xfrm rot="10800000" flipH="1">
                <a:off x="8408582" y="4584693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3" name="Google Shape;243;p16"/>
              <p:cNvCxnSpPr/>
              <p:nvPr/>
            </p:nvCxnSpPr>
            <p:spPr>
              <a:xfrm rot="10800000">
                <a:off x="8652600" y="765202"/>
                <a:ext cx="0" cy="3848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16"/>
              <p:cNvCxnSpPr/>
              <p:nvPr/>
            </p:nvCxnSpPr>
            <p:spPr>
              <a:xfrm>
                <a:off x="7363338" y="4828701"/>
                <a:ext cx="257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6"/>
          <p:cNvSpPr txBox="1"/>
          <p:nvPr/>
        </p:nvSpPr>
        <p:spPr>
          <a:xfrm rot="-5400000">
            <a:off x="7479000" y="1402500"/>
            <a:ext cx="28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Illustration by Smart-Servier Medical Art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8"/>
          <p:cNvGrpSpPr/>
          <p:nvPr/>
        </p:nvGrpSpPr>
        <p:grpSpPr>
          <a:xfrm>
            <a:off x="-838189" y="-1447805"/>
            <a:ext cx="9982201" cy="8191495"/>
            <a:chOff x="-838189" y="-1447805"/>
            <a:chExt cx="9982201" cy="8191495"/>
          </a:xfrm>
        </p:grpSpPr>
        <p:sp>
          <p:nvSpPr>
            <p:cNvPr id="265" name="Google Shape;265;p18"/>
            <p:cNvSpPr/>
            <p:nvPr/>
          </p:nvSpPr>
          <p:spPr>
            <a:xfrm>
              <a:off x="5226125" y="-1447805"/>
              <a:ext cx="3917886" cy="2898775"/>
            </a:xfrm>
            <a:custGeom>
              <a:avLst/>
              <a:gdLst/>
              <a:ahLst/>
              <a:cxnLst/>
              <a:rect l="l" t="t" r="r" b="b"/>
              <a:pathLst>
                <a:path w="9916" h="7337" extrusionOk="0">
                  <a:moveTo>
                    <a:pt x="9021" y="4016"/>
                  </a:moveTo>
                  <a:cubicBezTo>
                    <a:pt x="8162" y="5183"/>
                    <a:pt x="6537" y="6959"/>
                    <a:pt x="4905" y="7337"/>
                  </a:cubicBezTo>
                  <a:lnTo>
                    <a:pt x="3634" y="7337"/>
                  </a:lnTo>
                  <a:cubicBezTo>
                    <a:pt x="1916" y="7011"/>
                    <a:pt x="80" y="5677"/>
                    <a:pt x="2" y="3861"/>
                  </a:cubicBezTo>
                  <a:cubicBezTo>
                    <a:pt x="-44" y="2789"/>
                    <a:pt x="676" y="1675"/>
                    <a:pt x="1727" y="1459"/>
                  </a:cubicBezTo>
                  <a:cubicBezTo>
                    <a:pt x="2655" y="1268"/>
                    <a:pt x="3610" y="1758"/>
                    <a:pt x="4548" y="1628"/>
                  </a:cubicBezTo>
                  <a:cubicBezTo>
                    <a:pt x="5345" y="1517"/>
                    <a:pt x="6004" y="980"/>
                    <a:pt x="6688" y="555"/>
                  </a:cubicBezTo>
                  <a:cubicBezTo>
                    <a:pt x="7371" y="131"/>
                    <a:pt x="8234" y="-198"/>
                    <a:pt x="8964" y="140"/>
                  </a:cubicBezTo>
                  <a:cubicBezTo>
                    <a:pt x="9638" y="452"/>
                    <a:pt x="9972" y="1265"/>
                    <a:pt x="9909" y="2005"/>
                  </a:cubicBezTo>
                  <a:cubicBezTo>
                    <a:pt x="9846" y="2744"/>
                    <a:pt x="9460" y="3418"/>
                    <a:pt x="9021" y="4016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-838189" y="-669733"/>
              <a:ext cx="2039545" cy="2765235"/>
            </a:xfrm>
            <a:custGeom>
              <a:avLst/>
              <a:gdLst/>
              <a:ahLst/>
              <a:cxnLst/>
              <a:rect l="l" t="t" r="r" b="b"/>
              <a:pathLst>
                <a:path w="5162" h="6999" extrusionOk="0">
                  <a:moveTo>
                    <a:pt x="4716" y="1439"/>
                  </a:moveTo>
                  <a:lnTo>
                    <a:pt x="4716" y="1439"/>
                  </a:lnTo>
                  <a:cubicBezTo>
                    <a:pt x="5714" y="3088"/>
                    <a:pt x="4892" y="4829"/>
                    <a:pt x="3675" y="6082"/>
                  </a:cubicBezTo>
                  <a:cubicBezTo>
                    <a:pt x="3142" y="6632"/>
                    <a:pt x="2407" y="7032"/>
                    <a:pt x="1641" y="6997"/>
                  </a:cubicBezTo>
                  <a:cubicBezTo>
                    <a:pt x="876" y="6961"/>
                    <a:pt x="117" y="6401"/>
                    <a:pt x="13" y="5642"/>
                  </a:cubicBezTo>
                  <a:cubicBezTo>
                    <a:pt x="-31" y="5321"/>
                    <a:pt x="39" y="4997"/>
                    <a:pt x="108" y="4680"/>
                  </a:cubicBezTo>
                  <a:cubicBezTo>
                    <a:pt x="335" y="3644"/>
                    <a:pt x="561" y="2609"/>
                    <a:pt x="788" y="1573"/>
                  </a:cubicBezTo>
                  <a:cubicBezTo>
                    <a:pt x="890" y="1106"/>
                    <a:pt x="1012" y="604"/>
                    <a:pt x="1378" y="296"/>
                  </a:cubicBezTo>
                  <a:cubicBezTo>
                    <a:pt x="1751" y="-19"/>
                    <a:pt x="2294" y="-50"/>
                    <a:pt x="2772" y="53"/>
                  </a:cubicBezTo>
                  <a:cubicBezTo>
                    <a:pt x="3572" y="225"/>
                    <a:pt x="4292" y="739"/>
                    <a:pt x="4716" y="1439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818199" y="4026656"/>
              <a:ext cx="3165206" cy="2717034"/>
            </a:xfrm>
            <a:custGeom>
              <a:avLst/>
              <a:gdLst/>
              <a:ahLst/>
              <a:cxnLst/>
              <a:rect l="l" t="t" r="r" b="b"/>
              <a:pathLst>
                <a:path w="8011" h="6877" extrusionOk="0">
                  <a:moveTo>
                    <a:pt x="3798" y="6730"/>
                  </a:moveTo>
                  <a:lnTo>
                    <a:pt x="3798" y="6730"/>
                  </a:lnTo>
                  <a:cubicBezTo>
                    <a:pt x="2080" y="6233"/>
                    <a:pt x="-483" y="4111"/>
                    <a:pt x="79" y="2035"/>
                  </a:cubicBezTo>
                  <a:cubicBezTo>
                    <a:pt x="306" y="1193"/>
                    <a:pt x="1016" y="534"/>
                    <a:pt x="1833" y="231"/>
                  </a:cubicBezTo>
                  <a:cubicBezTo>
                    <a:pt x="2650" y="-72"/>
                    <a:pt x="3559" y="-50"/>
                    <a:pt x="4408" y="144"/>
                  </a:cubicBezTo>
                  <a:cubicBezTo>
                    <a:pt x="5606" y="418"/>
                    <a:pt x="6757" y="1063"/>
                    <a:pt x="7437" y="2088"/>
                  </a:cubicBezTo>
                  <a:cubicBezTo>
                    <a:pt x="8116" y="3113"/>
                    <a:pt x="8238" y="4542"/>
                    <a:pt x="7559" y="5567"/>
                  </a:cubicBezTo>
                  <a:cubicBezTo>
                    <a:pt x="6783" y="6738"/>
                    <a:pt x="5147" y="7120"/>
                    <a:pt x="3798" y="6730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18"/>
          <p:cNvGrpSpPr/>
          <p:nvPr/>
        </p:nvGrpSpPr>
        <p:grpSpPr>
          <a:xfrm>
            <a:off x="-796948" y="311400"/>
            <a:ext cx="10737885" cy="4517301"/>
            <a:chOff x="-796948" y="311400"/>
            <a:chExt cx="10737885" cy="4517301"/>
          </a:xfrm>
        </p:grpSpPr>
        <p:grpSp>
          <p:nvGrpSpPr>
            <p:cNvPr id="269" name="Google Shape;269;p18"/>
            <p:cNvGrpSpPr/>
            <p:nvPr/>
          </p:nvGrpSpPr>
          <p:grpSpPr>
            <a:xfrm>
              <a:off x="-796948" y="311400"/>
              <a:ext cx="5351700" cy="2787545"/>
              <a:chOff x="-796948" y="311400"/>
              <a:chExt cx="5351700" cy="2787545"/>
            </a:xfrm>
          </p:grpSpPr>
          <p:cxnSp>
            <p:nvCxnSpPr>
              <p:cNvPr id="270" name="Google Shape;270;p18"/>
              <p:cNvCxnSpPr/>
              <p:nvPr/>
            </p:nvCxnSpPr>
            <p:spPr>
              <a:xfrm>
                <a:off x="-796948" y="311400"/>
                <a:ext cx="5351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1" name="Google Shape;271;p18"/>
              <p:cNvSpPr/>
              <p:nvPr/>
            </p:nvSpPr>
            <p:spPr>
              <a:xfrm>
                <a:off x="247206" y="311401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2" name="Google Shape;272;p18"/>
              <p:cNvCxnSpPr/>
              <p:nvPr/>
            </p:nvCxnSpPr>
            <p:spPr>
              <a:xfrm rot="10800000">
                <a:off x="491211" y="526745"/>
                <a:ext cx="0" cy="25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3" name="Google Shape;273;p18"/>
            <p:cNvGrpSpPr/>
            <p:nvPr/>
          </p:nvGrpSpPr>
          <p:grpSpPr>
            <a:xfrm>
              <a:off x="7363338" y="765202"/>
              <a:ext cx="2577600" cy="4063499"/>
              <a:chOff x="7363338" y="765202"/>
              <a:chExt cx="2577600" cy="4063499"/>
            </a:xfrm>
          </p:grpSpPr>
          <p:sp>
            <p:nvSpPr>
              <p:cNvPr id="274" name="Google Shape;274;p18"/>
              <p:cNvSpPr/>
              <p:nvPr/>
            </p:nvSpPr>
            <p:spPr>
              <a:xfrm rot="10800000" flipH="1">
                <a:off x="8408582" y="4584693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5" name="Google Shape;275;p18"/>
              <p:cNvCxnSpPr/>
              <p:nvPr/>
            </p:nvCxnSpPr>
            <p:spPr>
              <a:xfrm rot="10800000">
                <a:off x="8652600" y="765202"/>
                <a:ext cx="0" cy="3848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18"/>
              <p:cNvCxnSpPr/>
              <p:nvPr/>
            </p:nvCxnSpPr>
            <p:spPr>
              <a:xfrm>
                <a:off x="7363338" y="4828701"/>
                <a:ext cx="257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7" name="Google Shape;277;p18"/>
          <p:cNvSpPr txBox="1">
            <a:spLocks noGrp="1"/>
          </p:cNvSpPr>
          <p:nvPr>
            <p:ph type="subTitle" idx="1"/>
          </p:nvPr>
        </p:nvSpPr>
        <p:spPr>
          <a:xfrm>
            <a:off x="4248000" y="1746050"/>
            <a:ext cx="417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78" name="Google Shape;278;p18"/>
          <p:cNvSpPr txBox="1">
            <a:spLocks noGrp="1"/>
          </p:cNvSpPr>
          <p:nvPr>
            <p:ph type="title"/>
          </p:nvPr>
        </p:nvSpPr>
        <p:spPr>
          <a:xfrm>
            <a:off x="4248000" y="540000"/>
            <a:ext cx="41760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8"/>
          <p:cNvSpPr txBox="1"/>
          <p:nvPr/>
        </p:nvSpPr>
        <p:spPr>
          <a:xfrm rot="-5400000">
            <a:off x="7479000" y="1402500"/>
            <a:ext cx="28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Illustration by Smart-Servier Medical Art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0"/>
          <p:cNvGrpSpPr/>
          <p:nvPr/>
        </p:nvGrpSpPr>
        <p:grpSpPr>
          <a:xfrm>
            <a:off x="-761989" y="-990594"/>
            <a:ext cx="9067782" cy="7658089"/>
            <a:chOff x="-761989" y="-990594"/>
            <a:chExt cx="9067782" cy="7658089"/>
          </a:xfrm>
        </p:grpSpPr>
        <p:sp>
          <p:nvSpPr>
            <p:cNvPr id="298" name="Google Shape;298;p20"/>
            <p:cNvSpPr/>
            <p:nvPr/>
          </p:nvSpPr>
          <p:spPr>
            <a:xfrm>
              <a:off x="-761989" y="1189129"/>
              <a:ext cx="2039545" cy="2765235"/>
            </a:xfrm>
            <a:custGeom>
              <a:avLst/>
              <a:gdLst/>
              <a:ahLst/>
              <a:cxnLst/>
              <a:rect l="l" t="t" r="r" b="b"/>
              <a:pathLst>
                <a:path w="5162" h="6999" extrusionOk="0">
                  <a:moveTo>
                    <a:pt x="4716" y="1439"/>
                  </a:moveTo>
                  <a:lnTo>
                    <a:pt x="4716" y="1439"/>
                  </a:lnTo>
                  <a:cubicBezTo>
                    <a:pt x="5714" y="3088"/>
                    <a:pt x="4892" y="4829"/>
                    <a:pt x="3675" y="6082"/>
                  </a:cubicBezTo>
                  <a:cubicBezTo>
                    <a:pt x="3142" y="6632"/>
                    <a:pt x="2407" y="7032"/>
                    <a:pt x="1641" y="6997"/>
                  </a:cubicBezTo>
                  <a:cubicBezTo>
                    <a:pt x="876" y="6961"/>
                    <a:pt x="117" y="6401"/>
                    <a:pt x="13" y="5642"/>
                  </a:cubicBezTo>
                  <a:cubicBezTo>
                    <a:pt x="-31" y="5321"/>
                    <a:pt x="39" y="4997"/>
                    <a:pt x="108" y="4680"/>
                  </a:cubicBezTo>
                  <a:cubicBezTo>
                    <a:pt x="335" y="3644"/>
                    <a:pt x="561" y="2609"/>
                    <a:pt x="788" y="1573"/>
                  </a:cubicBezTo>
                  <a:cubicBezTo>
                    <a:pt x="890" y="1106"/>
                    <a:pt x="1012" y="604"/>
                    <a:pt x="1378" y="296"/>
                  </a:cubicBezTo>
                  <a:cubicBezTo>
                    <a:pt x="1751" y="-19"/>
                    <a:pt x="2294" y="-50"/>
                    <a:pt x="2772" y="53"/>
                  </a:cubicBezTo>
                  <a:cubicBezTo>
                    <a:pt x="3572" y="225"/>
                    <a:pt x="4292" y="739"/>
                    <a:pt x="4716" y="1439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5140587" y="-990594"/>
              <a:ext cx="3165206" cy="2717034"/>
            </a:xfrm>
            <a:custGeom>
              <a:avLst/>
              <a:gdLst/>
              <a:ahLst/>
              <a:cxnLst/>
              <a:rect l="l" t="t" r="r" b="b"/>
              <a:pathLst>
                <a:path w="8011" h="6877" extrusionOk="0">
                  <a:moveTo>
                    <a:pt x="3798" y="6730"/>
                  </a:moveTo>
                  <a:lnTo>
                    <a:pt x="3798" y="6730"/>
                  </a:lnTo>
                  <a:cubicBezTo>
                    <a:pt x="2080" y="6233"/>
                    <a:pt x="-483" y="4111"/>
                    <a:pt x="79" y="2035"/>
                  </a:cubicBezTo>
                  <a:cubicBezTo>
                    <a:pt x="306" y="1193"/>
                    <a:pt x="1016" y="534"/>
                    <a:pt x="1833" y="231"/>
                  </a:cubicBezTo>
                  <a:cubicBezTo>
                    <a:pt x="2650" y="-72"/>
                    <a:pt x="3559" y="-50"/>
                    <a:pt x="4408" y="144"/>
                  </a:cubicBezTo>
                  <a:cubicBezTo>
                    <a:pt x="5606" y="418"/>
                    <a:pt x="6757" y="1063"/>
                    <a:pt x="7437" y="2088"/>
                  </a:cubicBezTo>
                  <a:cubicBezTo>
                    <a:pt x="8116" y="3113"/>
                    <a:pt x="8238" y="4542"/>
                    <a:pt x="7559" y="5567"/>
                  </a:cubicBezTo>
                  <a:cubicBezTo>
                    <a:pt x="6783" y="6738"/>
                    <a:pt x="5147" y="7120"/>
                    <a:pt x="3798" y="6730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3244926" y="3768720"/>
              <a:ext cx="3917886" cy="2898775"/>
            </a:xfrm>
            <a:custGeom>
              <a:avLst/>
              <a:gdLst/>
              <a:ahLst/>
              <a:cxnLst/>
              <a:rect l="l" t="t" r="r" b="b"/>
              <a:pathLst>
                <a:path w="9916" h="7337" extrusionOk="0">
                  <a:moveTo>
                    <a:pt x="9021" y="4016"/>
                  </a:moveTo>
                  <a:cubicBezTo>
                    <a:pt x="8162" y="5183"/>
                    <a:pt x="6537" y="6959"/>
                    <a:pt x="4905" y="7337"/>
                  </a:cubicBezTo>
                  <a:lnTo>
                    <a:pt x="3634" y="7337"/>
                  </a:lnTo>
                  <a:cubicBezTo>
                    <a:pt x="1916" y="7011"/>
                    <a:pt x="80" y="5677"/>
                    <a:pt x="2" y="3861"/>
                  </a:cubicBezTo>
                  <a:cubicBezTo>
                    <a:pt x="-44" y="2789"/>
                    <a:pt x="676" y="1675"/>
                    <a:pt x="1727" y="1459"/>
                  </a:cubicBezTo>
                  <a:cubicBezTo>
                    <a:pt x="2655" y="1268"/>
                    <a:pt x="3610" y="1758"/>
                    <a:pt x="4548" y="1628"/>
                  </a:cubicBezTo>
                  <a:cubicBezTo>
                    <a:pt x="5345" y="1517"/>
                    <a:pt x="6004" y="980"/>
                    <a:pt x="6688" y="555"/>
                  </a:cubicBezTo>
                  <a:cubicBezTo>
                    <a:pt x="7371" y="131"/>
                    <a:pt x="8234" y="-198"/>
                    <a:pt x="8964" y="140"/>
                  </a:cubicBezTo>
                  <a:cubicBezTo>
                    <a:pt x="9638" y="452"/>
                    <a:pt x="9972" y="1265"/>
                    <a:pt x="9909" y="2005"/>
                  </a:cubicBezTo>
                  <a:cubicBezTo>
                    <a:pt x="9846" y="2744"/>
                    <a:pt x="9460" y="3418"/>
                    <a:pt x="9021" y="4016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20"/>
          <p:cNvGrpSpPr/>
          <p:nvPr/>
        </p:nvGrpSpPr>
        <p:grpSpPr>
          <a:xfrm>
            <a:off x="-796948" y="311400"/>
            <a:ext cx="10737885" cy="4517301"/>
            <a:chOff x="-796948" y="311400"/>
            <a:chExt cx="10737885" cy="4517301"/>
          </a:xfrm>
        </p:grpSpPr>
        <p:grpSp>
          <p:nvGrpSpPr>
            <p:cNvPr id="302" name="Google Shape;302;p20"/>
            <p:cNvGrpSpPr/>
            <p:nvPr/>
          </p:nvGrpSpPr>
          <p:grpSpPr>
            <a:xfrm>
              <a:off x="-796948" y="311400"/>
              <a:ext cx="5351700" cy="2787545"/>
              <a:chOff x="-796948" y="311400"/>
              <a:chExt cx="5351700" cy="2787545"/>
            </a:xfrm>
          </p:grpSpPr>
          <p:cxnSp>
            <p:nvCxnSpPr>
              <p:cNvPr id="303" name="Google Shape;303;p20"/>
              <p:cNvCxnSpPr/>
              <p:nvPr/>
            </p:nvCxnSpPr>
            <p:spPr>
              <a:xfrm>
                <a:off x="-796948" y="311400"/>
                <a:ext cx="5351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4" name="Google Shape;304;p20"/>
              <p:cNvSpPr/>
              <p:nvPr/>
            </p:nvSpPr>
            <p:spPr>
              <a:xfrm>
                <a:off x="247206" y="311401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5" name="Google Shape;305;p20"/>
              <p:cNvCxnSpPr/>
              <p:nvPr/>
            </p:nvCxnSpPr>
            <p:spPr>
              <a:xfrm rot="10800000">
                <a:off x="491211" y="526745"/>
                <a:ext cx="0" cy="25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6" name="Google Shape;306;p20"/>
            <p:cNvGrpSpPr/>
            <p:nvPr/>
          </p:nvGrpSpPr>
          <p:grpSpPr>
            <a:xfrm>
              <a:off x="7363338" y="765202"/>
              <a:ext cx="2577600" cy="4063499"/>
              <a:chOff x="7363338" y="765202"/>
              <a:chExt cx="2577600" cy="4063499"/>
            </a:xfrm>
          </p:grpSpPr>
          <p:sp>
            <p:nvSpPr>
              <p:cNvPr id="307" name="Google Shape;307;p20"/>
              <p:cNvSpPr/>
              <p:nvPr/>
            </p:nvSpPr>
            <p:spPr>
              <a:xfrm rot="10800000" flipH="1">
                <a:off x="8408582" y="4584693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8" name="Google Shape;308;p20"/>
              <p:cNvCxnSpPr/>
              <p:nvPr/>
            </p:nvCxnSpPr>
            <p:spPr>
              <a:xfrm rot="10800000">
                <a:off x="8652600" y="765202"/>
                <a:ext cx="0" cy="3848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20"/>
              <p:cNvCxnSpPr/>
              <p:nvPr/>
            </p:nvCxnSpPr>
            <p:spPr>
              <a:xfrm>
                <a:off x="7363338" y="4828701"/>
                <a:ext cx="257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20"/>
          <p:cNvSpPr txBox="1">
            <a:spLocks noGrp="1"/>
          </p:cNvSpPr>
          <p:nvPr>
            <p:ph type="subTitle" idx="1"/>
          </p:nvPr>
        </p:nvSpPr>
        <p:spPr>
          <a:xfrm>
            <a:off x="4241300" y="2563950"/>
            <a:ext cx="324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title"/>
          </p:nvPr>
        </p:nvSpPr>
        <p:spPr>
          <a:xfrm>
            <a:off x="4241300" y="1840650"/>
            <a:ext cx="32400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1"/>
          <p:cNvGrpSpPr/>
          <p:nvPr/>
        </p:nvGrpSpPr>
        <p:grpSpPr>
          <a:xfrm>
            <a:off x="453581" y="-1477796"/>
            <a:ext cx="10138224" cy="8254862"/>
            <a:chOff x="453581" y="-1477796"/>
            <a:chExt cx="10138224" cy="8254862"/>
          </a:xfrm>
        </p:grpSpPr>
        <p:sp>
          <p:nvSpPr>
            <p:cNvPr id="314" name="Google Shape;314;p21"/>
            <p:cNvSpPr/>
            <p:nvPr/>
          </p:nvSpPr>
          <p:spPr>
            <a:xfrm rot="-3107554">
              <a:off x="990596" y="3188773"/>
              <a:ext cx="3158862" cy="2900456"/>
            </a:xfrm>
            <a:custGeom>
              <a:avLst/>
              <a:gdLst/>
              <a:ahLst/>
              <a:cxnLst/>
              <a:rect l="l" t="t" r="r" b="b"/>
              <a:pathLst>
                <a:path w="8741" h="8026" extrusionOk="0">
                  <a:moveTo>
                    <a:pt x="5516" y="7968"/>
                  </a:moveTo>
                  <a:lnTo>
                    <a:pt x="5516" y="7968"/>
                  </a:lnTo>
                  <a:cubicBezTo>
                    <a:pt x="3919" y="7759"/>
                    <a:pt x="1157" y="7062"/>
                    <a:pt x="413" y="5424"/>
                  </a:cubicBezTo>
                  <a:cubicBezTo>
                    <a:pt x="-317" y="3819"/>
                    <a:pt x="-148" y="1328"/>
                    <a:pt x="1479" y="338"/>
                  </a:cubicBezTo>
                  <a:cubicBezTo>
                    <a:pt x="2356" y="-196"/>
                    <a:pt x="3622" y="-106"/>
                    <a:pt x="4289" y="674"/>
                  </a:cubicBezTo>
                  <a:cubicBezTo>
                    <a:pt x="4877" y="1363"/>
                    <a:pt x="4908" y="2390"/>
                    <a:pt x="5450" y="3116"/>
                  </a:cubicBezTo>
                  <a:cubicBezTo>
                    <a:pt x="5912" y="3733"/>
                    <a:pt x="6666" y="4037"/>
                    <a:pt x="7338" y="4414"/>
                  </a:cubicBezTo>
                  <a:cubicBezTo>
                    <a:pt x="8010" y="4791"/>
                    <a:pt x="8683" y="5362"/>
                    <a:pt x="8738" y="6130"/>
                  </a:cubicBezTo>
                  <a:cubicBezTo>
                    <a:pt x="8788" y="6839"/>
                    <a:pt x="8260" y="7494"/>
                    <a:pt x="7611" y="7783"/>
                  </a:cubicBezTo>
                  <a:cubicBezTo>
                    <a:pt x="6962" y="8072"/>
                    <a:pt x="6220" y="8060"/>
                    <a:pt x="5516" y="7968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7566200" y="-533400"/>
              <a:ext cx="3025606" cy="2350704"/>
            </a:xfrm>
            <a:custGeom>
              <a:avLst/>
              <a:gdLst/>
              <a:ahLst/>
              <a:cxnLst/>
              <a:rect l="l" t="t" r="r" b="b"/>
              <a:pathLst>
                <a:path w="7617" h="5918" extrusionOk="0">
                  <a:moveTo>
                    <a:pt x="5786" y="5575"/>
                  </a:moveTo>
                  <a:lnTo>
                    <a:pt x="5786" y="5575"/>
                  </a:lnTo>
                  <a:cubicBezTo>
                    <a:pt x="3880" y="6498"/>
                    <a:pt x="2061" y="5421"/>
                    <a:pt x="814" y="3962"/>
                  </a:cubicBezTo>
                  <a:cubicBezTo>
                    <a:pt x="268" y="3322"/>
                    <a:pt x="-95" y="2478"/>
                    <a:pt x="22" y="1644"/>
                  </a:cubicBezTo>
                  <a:cubicBezTo>
                    <a:pt x="139" y="810"/>
                    <a:pt x="829" y="37"/>
                    <a:pt x="1670" y="2"/>
                  </a:cubicBezTo>
                  <a:cubicBezTo>
                    <a:pt x="2025" y="-13"/>
                    <a:pt x="2373" y="96"/>
                    <a:pt x="2712" y="204"/>
                  </a:cubicBezTo>
                  <a:cubicBezTo>
                    <a:pt x="3822" y="558"/>
                    <a:pt x="4932" y="911"/>
                    <a:pt x="6041" y="1265"/>
                  </a:cubicBezTo>
                  <a:cubicBezTo>
                    <a:pt x="6541" y="1424"/>
                    <a:pt x="7078" y="1609"/>
                    <a:pt x="7377" y="2040"/>
                  </a:cubicBezTo>
                  <a:cubicBezTo>
                    <a:pt x="7684" y="2481"/>
                    <a:pt x="7662" y="3078"/>
                    <a:pt x="7501" y="3590"/>
                  </a:cubicBezTo>
                  <a:cubicBezTo>
                    <a:pt x="7230" y="4448"/>
                    <a:pt x="6595" y="5183"/>
                    <a:pt x="5786" y="5575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 rot="-2541889">
              <a:off x="2667008" y="-838198"/>
              <a:ext cx="2712649" cy="2101324"/>
            </a:xfrm>
            <a:custGeom>
              <a:avLst/>
              <a:gdLst/>
              <a:ahLst/>
              <a:cxnLst/>
              <a:rect l="l" t="t" r="r" b="b"/>
              <a:pathLst>
                <a:path w="6541" h="5067" extrusionOk="0">
                  <a:moveTo>
                    <a:pt x="4044" y="5058"/>
                  </a:moveTo>
                  <a:lnTo>
                    <a:pt x="4044" y="5058"/>
                  </a:lnTo>
                  <a:cubicBezTo>
                    <a:pt x="2643" y="5168"/>
                    <a:pt x="170" y="4317"/>
                    <a:pt x="8" y="2633"/>
                  </a:cubicBezTo>
                  <a:cubicBezTo>
                    <a:pt x="-58" y="1951"/>
                    <a:pt x="282" y="1270"/>
                    <a:pt x="799" y="821"/>
                  </a:cubicBezTo>
                  <a:cubicBezTo>
                    <a:pt x="1316" y="372"/>
                    <a:pt x="1991" y="136"/>
                    <a:pt x="2669" y="44"/>
                  </a:cubicBezTo>
                  <a:cubicBezTo>
                    <a:pt x="3626" y="-87"/>
                    <a:pt x="4652" y="69"/>
                    <a:pt x="5436" y="635"/>
                  </a:cubicBezTo>
                  <a:cubicBezTo>
                    <a:pt x="6219" y="1200"/>
                    <a:pt x="6705" y="2218"/>
                    <a:pt x="6489" y="3160"/>
                  </a:cubicBezTo>
                  <a:cubicBezTo>
                    <a:pt x="6243" y="4237"/>
                    <a:pt x="5145" y="4971"/>
                    <a:pt x="4044" y="5058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21"/>
          <p:cNvGrpSpPr/>
          <p:nvPr/>
        </p:nvGrpSpPr>
        <p:grpSpPr>
          <a:xfrm>
            <a:off x="493275" y="311401"/>
            <a:ext cx="9447663" cy="5809036"/>
            <a:chOff x="493275" y="311401"/>
            <a:chExt cx="9447663" cy="5809036"/>
          </a:xfrm>
        </p:grpSpPr>
        <p:grpSp>
          <p:nvGrpSpPr>
            <p:cNvPr id="318" name="Google Shape;318;p21"/>
            <p:cNvGrpSpPr/>
            <p:nvPr/>
          </p:nvGrpSpPr>
          <p:grpSpPr>
            <a:xfrm>
              <a:off x="493275" y="768738"/>
              <a:ext cx="4787225" cy="5351700"/>
              <a:chOff x="493275" y="768738"/>
              <a:chExt cx="4787225" cy="5351700"/>
            </a:xfrm>
          </p:grpSpPr>
          <p:cxnSp>
            <p:nvCxnSpPr>
              <p:cNvPr id="319" name="Google Shape;319;p21"/>
              <p:cNvCxnSpPr/>
              <p:nvPr/>
            </p:nvCxnSpPr>
            <p:spPr>
              <a:xfrm>
                <a:off x="708500" y="4832264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0" name="Google Shape;320;p21"/>
              <p:cNvSpPr/>
              <p:nvPr/>
            </p:nvSpPr>
            <p:spPr>
              <a:xfrm rot="-5400000">
                <a:off x="371274" y="4710260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1" name="Google Shape;321;p21"/>
              <p:cNvCxnSpPr/>
              <p:nvPr/>
            </p:nvCxnSpPr>
            <p:spPr>
              <a:xfrm>
                <a:off x="493275" y="768738"/>
                <a:ext cx="0" cy="53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2" name="Google Shape;322;p21"/>
            <p:cNvGrpSpPr/>
            <p:nvPr/>
          </p:nvGrpSpPr>
          <p:grpSpPr>
            <a:xfrm>
              <a:off x="7363338" y="311401"/>
              <a:ext cx="2577600" cy="4063499"/>
              <a:chOff x="7363338" y="311401"/>
              <a:chExt cx="2577600" cy="4063499"/>
            </a:xfrm>
          </p:grpSpPr>
          <p:sp>
            <p:nvSpPr>
              <p:cNvPr id="323" name="Google Shape;323;p21"/>
              <p:cNvSpPr/>
              <p:nvPr/>
            </p:nvSpPr>
            <p:spPr>
              <a:xfrm>
                <a:off x="8408582" y="311402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24" name="Google Shape;324;p21"/>
              <p:cNvCxnSpPr/>
              <p:nvPr/>
            </p:nvCxnSpPr>
            <p:spPr>
              <a:xfrm rot="10800000">
                <a:off x="8652600" y="526500"/>
                <a:ext cx="0" cy="3848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21"/>
              <p:cNvCxnSpPr/>
              <p:nvPr/>
            </p:nvCxnSpPr>
            <p:spPr>
              <a:xfrm>
                <a:off x="7363338" y="311401"/>
                <a:ext cx="257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1437800" y="2563950"/>
            <a:ext cx="324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1437800" y="1840650"/>
            <a:ext cx="32400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_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22"/>
          <p:cNvGrpSpPr/>
          <p:nvPr/>
        </p:nvGrpSpPr>
        <p:grpSpPr>
          <a:xfrm>
            <a:off x="-1468141" y="-990609"/>
            <a:ext cx="11678933" cy="6743711"/>
            <a:chOff x="-1468141" y="-990609"/>
            <a:chExt cx="11678933" cy="6743711"/>
          </a:xfrm>
        </p:grpSpPr>
        <p:sp>
          <p:nvSpPr>
            <p:cNvPr id="330" name="Google Shape;330;p22"/>
            <p:cNvSpPr/>
            <p:nvPr/>
          </p:nvSpPr>
          <p:spPr>
            <a:xfrm>
              <a:off x="7133204" y="-990609"/>
              <a:ext cx="3077589" cy="2879351"/>
            </a:xfrm>
            <a:custGeom>
              <a:avLst/>
              <a:gdLst/>
              <a:ahLst/>
              <a:cxnLst/>
              <a:rect l="l" t="t" r="r" b="b"/>
              <a:pathLst>
                <a:path w="6989" h="6539" extrusionOk="0">
                  <a:moveTo>
                    <a:pt x="4675" y="308"/>
                  </a:moveTo>
                  <a:lnTo>
                    <a:pt x="4675" y="308"/>
                  </a:lnTo>
                  <a:cubicBezTo>
                    <a:pt x="5140" y="502"/>
                    <a:pt x="5566" y="786"/>
                    <a:pt x="5929" y="1135"/>
                  </a:cubicBezTo>
                  <a:cubicBezTo>
                    <a:pt x="6519" y="1702"/>
                    <a:pt x="6928" y="2367"/>
                    <a:pt x="6973" y="3181"/>
                  </a:cubicBezTo>
                  <a:cubicBezTo>
                    <a:pt x="7020" y="4020"/>
                    <a:pt x="6998" y="4760"/>
                    <a:pt x="6458" y="5463"/>
                  </a:cubicBezTo>
                  <a:cubicBezTo>
                    <a:pt x="5916" y="6168"/>
                    <a:pt x="5016" y="6582"/>
                    <a:pt x="4128" y="6535"/>
                  </a:cubicBezTo>
                  <a:cubicBezTo>
                    <a:pt x="3240" y="6489"/>
                    <a:pt x="2389" y="5983"/>
                    <a:pt x="1924" y="5225"/>
                  </a:cubicBezTo>
                  <a:cubicBezTo>
                    <a:pt x="1624" y="4736"/>
                    <a:pt x="1479" y="4156"/>
                    <a:pt x="1124" y="3704"/>
                  </a:cubicBezTo>
                  <a:cubicBezTo>
                    <a:pt x="775" y="3258"/>
                    <a:pt x="229" y="2943"/>
                    <a:pt x="54" y="2405"/>
                  </a:cubicBezTo>
                  <a:cubicBezTo>
                    <a:pt x="-69" y="2022"/>
                    <a:pt x="29" y="1592"/>
                    <a:pt x="250" y="1256"/>
                  </a:cubicBezTo>
                  <a:cubicBezTo>
                    <a:pt x="472" y="921"/>
                    <a:pt x="804" y="672"/>
                    <a:pt x="1157" y="482"/>
                  </a:cubicBezTo>
                  <a:cubicBezTo>
                    <a:pt x="2227" y="-92"/>
                    <a:pt x="3555" y="-158"/>
                    <a:pt x="4675" y="308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 rot="942177">
              <a:off x="-1143001" y="761999"/>
              <a:ext cx="2230799" cy="2710259"/>
            </a:xfrm>
            <a:custGeom>
              <a:avLst/>
              <a:gdLst/>
              <a:ahLst/>
              <a:cxnLst/>
              <a:rect l="l" t="t" r="r" b="b"/>
              <a:pathLst>
                <a:path w="5066" h="6155" extrusionOk="0">
                  <a:moveTo>
                    <a:pt x="105" y="4345"/>
                  </a:moveTo>
                  <a:lnTo>
                    <a:pt x="105" y="4345"/>
                  </a:lnTo>
                  <a:cubicBezTo>
                    <a:pt x="-290" y="2697"/>
                    <a:pt x="435" y="626"/>
                    <a:pt x="2190" y="95"/>
                  </a:cubicBezTo>
                  <a:cubicBezTo>
                    <a:pt x="3228" y="-220"/>
                    <a:pt x="4505" y="265"/>
                    <a:pt x="4910" y="1271"/>
                  </a:cubicBezTo>
                  <a:cubicBezTo>
                    <a:pt x="5136" y="1833"/>
                    <a:pt x="5083" y="2467"/>
                    <a:pt x="4964" y="3061"/>
                  </a:cubicBezTo>
                  <a:cubicBezTo>
                    <a:pt x="4785" y="3947"/>
                    <a:pt x="4446" y="4836"/>
                    <a:pt x="3791" y="5457"/>
                  </a:cubicBezTo>
                  <a:cubicBezTo>
                    <a:pt x="3135" y="6079"/>
                    <a:pt x="2109" y="6370"/>
                    <a:pt x="1295" y="5975"/>
                  </a:cubicBezTo>
                  <a:cubicBezTo>
                    <a:pt x="670" y="5672"/>
                    <a:pt x="267" y="5021"/>
                    <a:pt x="105" y="4345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638792" y="3747375"/>
              <a:ext cx="2742044" cy="2005726"/>
            </a:xfrm>
            <a:custGeom>
              <a:avLst/>
              <a:gdLst/>
              <a:ahLst/>
              <a:cxnLst/>
              <a:rect l="l" t="t" r="r" b="b"/>
              <a:pathLst>
                <a:path w="6227" h="4555" extrusionOk="0">
                  <a:moveTo>
                    <a:pt x="5259" y="4136"/>
                  </a:moveTo>
                  <a:lnTo>
                    <a:pt x="5259" y="4136"/>
                  </a:lnTo>
                  <a:cubicBezTo>
                    <a:pt x="3676" y="4935"/>
                    <a:pt x="1144" y="4622"/>
                    <a:pt x="261" y="2922"/>
                  </a:cubicBezTo>
                  <a:cubicBezTo>
                    <a:pt x="-18" y="2384"/>
                    <a:pt x="-91" y="1727"/>
                    <a:pt x="131" y="1164"/>
                  </a:cubicBezTo>
                  <a:cubicBezTo>
                    <a:pt x="438" y="387"/>
                    <a:pt x="1323" y="-114"/>
                    <a:pt x="2146" y="22"/>
                  </a:cubicBezTo>
                  <a:cubicBezTo>
                    <a:pt x="3248" y="205"/>
                    <a:pt x="3949" y="1309"/>
                    <a:pt x="4962" y="1779"/>
                  </a:cubicBezTo>
                  <a:cubicBezTo>
                    <a:pt x="5389" y="1977"/>
                    <a:pt x="5911" y="2096"/>
                    <a:pt x="6133" y="2511"/>
                  </a:cubicBezTo>
                  <a:cubicBezTo>
                    <a:pt x="6295" y="2814"/>
                    <a:pt x="6234" y="3202"/>
                    <a:pt x="6047" y="3490"/>
                  </a:cubicBezTo>
                  <a:cubicBezTo>
                    <a:pt x="5860" y="3779"/>
                    <a:pt x="5566" y="3982"/>
                    <a:pt x="5259" y="4136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2"/>
          <p:cNvGrpSpPr/>
          <p:nvPr/>
        </p:nvGrpSpPr>
        <p:grpSpPr>
          <a:xfrm>
            <a:off x="493275" y="-976786"/>
            <a:ext cx="8159325" cy="7097224"/>
            <a:chOff x="493275" y="-976786"/>
            <a:chExt cx="8159325" cy="7097224"/>
          </a:xfrm>
        </p:grpSpPr>
        <p:grpSp>
          <p:nvGrpSpPr>
            <p:cNvPr id="334" name="Google Shape;334;p22"/>
            <p:cNvGrpSpPr/>
            <p:nvPr/>
          </p:nvGrpSpPr>
          <p:grpSpPr>
            <a:xfrm>
              <a:off x="493275" y="3543738"/>
              <a:ext cx="4787225" cy="2576700"/>
              <a:chOff x="493275" y="3543738"/>
              <a:chExt cx="4787225" cy="2576700"/>
            </a:xfrm>
          </p:grpSpPr>
          <p:cxnSp>
            <p:nvCxnSpPr>
              <p:cNvPr id="335" name="Google Shape;335;p22"/>
              <p:cNvCxnSpPr/>
              <p:nvPr/>
            </p:nvCxnSpPr>
            <p:spPr>
              <a:xfrm>
                <a:off x="708500" y="4832088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6" name="Google Shape;336;p22"/>
              <p:cNvSpPr/>
              <p:nvPr/>
            </p:nvSpPr>
            <p:spPr>
              <a:xfrm rot="-5400000">
                <a:off x="371274" y="4710084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7" name="Google Shape;337;p22"/>
              <p:cNvCxnSpPr/>
              <p:nvPr/>
            </p:nvCxnSpPr>
            <p:spPr>
              <a:xfrm>
                <a:off x="493275" y="3543738"/>
                <a:ext cx="0" cy="257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8" name="Google Shape;338;p22"/>
            <p:cNvGrpSpPr/>
            <p:nvPr/>
          </p:nvGrpSpPr>
          <p:grpSpPr>
            <a:xfrm>
              <a:off x="3865375" y="-976786"/>
              <a:ext cx="4787225" cy="5351700"/>
              <a:chOff x="3865375" y="-976786"/>
              <a:chExt cx="4787225" cy="5351700"/>
            </a:xfrm>
          </p:grpSpPr>
          <p:cxnSp>
            <p:nvCxnSpPr>
              <p:cNvPr id="339" name="Google Shape;339;p22"/>
              <p:cNvCxnSpPr/>
              <p:nvPr/>
            </p:nvCxnSpPr>
            <p:spPr>
              <a:xfrm>
                <a:off x="3865375" y="311388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0" name="Google Shape;340;p22"/>
              <p:cNvSpPr/>
              <p:nvPr/>
            </p:nvSpPr>
            <p:spPr>
              <a:xfrm rot="5400000">
                <a:off x="8286590" y="189384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1" name="Google Shape;341;p22"/>
              <p:cNvCxnSpPr/>
              <p:nvPr/>
            </p:nvCxnSpPr>
            <p:spPr>
              <a:xfrm rot="10800000">
                <a:off x="8652600" y="-976786"/>
                <a:ext cx="0" cy="53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42" name="Google Shape;342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2"/>
          <p:cNvSpPr txBox="1">
            <a:spLocks noGrp="1"/>
          </p:cNvSpPr>
          <p:nvPr>
            <p:ph type="body" idx="1"/>
          </p:nvPr>
        </p:nvSpPr>
        <p:spPr>
          <a:xfrm>
            <a:off x="1063500" y="1822858"/>
            <a:ext cx="3429000" cy="24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4" name="Google Shape;344;p22"/>
          <p:cNvSpPr txBox="1">
            <a:spLocks noGrp="1"/>
          </p:cNvSpPr>
          <p:nvPr>
            <p:ph type="body" idx="2"/>
          </p:nvPr>
        </p:nvSpPr>
        <p:spPr>
          <a:xfrm>
            <a:off x="4651500" y="1822858"/>
            <a:ext cx="34290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2_2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24"/>
          <p:cNvGrpSpPr/>
          <p:nvPr/>
        </p:nvGrpSpPr>
        <p:grpSpPr>
          <a:xfrm>
            <a:off x="-685789" y="-914394"/>
            <a:ext cx="10667982" cy="7581889"/>
            <a:chOff x="-685789" y="-914394"/>
            <a:chExt cx="10667982" cy="7581889"/>
          </a:xfrm>
        </p:grpSpPr>
        <p:sp>
          <p:nvSpPr>
            <p:cNvPr id="366" name="Google Shape;366;p24"/>
            <p:cNvSpPr/>
            <p:nvPr/>
          </p:nvSpPr>
          <p:spPr>
            <a:xfrm>
              <a:off x="-685789" y="-593533"/>
              <a:ext cx="2039545" cy="2765235"/>
            </a:xfrm>
            <a:custGeom>
              <a:avLst/>
              <a:gdLst/>
              <a:ahLst/>
              <a:cxnLst/>
              <a:rect l="l" t="t" r="r" b="b"/>
              <a:pathLst>
                <a:path w="5162" h="6999" extrusionOk="0">
                  <a:moveTo>
                    <a:pt x="4716" y="1439"/>
                  </a:moveTo>
                  <a:lnTo>
                    <a:pt x="4716" y="1439"/>
                  </a:lnTo>
                  <a:cubicBezTo>
                    <a:pt x="5714" y="3088"/>
                    <a:pt x="4892" y="4829"/>
                    <a:pt x="3675" y="6082"/>
                  </a:cubicBezTo>
                  <a:cubicBezTo>
                    <a:pt x="3142" y="6632"/>
                    <a:pt x="2407" y="7032"/>
                    <a:pt x="1641" y="6997"/>
                  </a:cubicBezTo>
                  <a:cubicBezTo>
                    <a:pt x="876" y="6961"/>
                    <a:pt x="117" y="6401"/>
                    <a:pt x="13" y="5642"/>
                  </a:cubicBezTo>
                  <a:cubicBezTo>
                    <a:pt x="-31" y="5321"/>
                    <a:pt x="39" y="4997"/>
                    <a:pt x="108" y="4680"/>
                  </a:cubicBezTo>
                  <a:cubicBezTo>
                    <a:pt x="335" y="3644"/>
                    <a:pt x="561" y="2609"/>
                    <a:pt x="788" y="1573"/>
                  </a:cubicBezTo>
                  <a:cubicBezTo>
                    <a:pt x="890" y="1106"/>
                    <a:pt x="1012" y="604"/>
                    <a:pt x="1378" y="296"/>
                  </a:cubicBezTo>
                  <a:cubicBezTo>
                    <a:pt x="1751" y="-19"/>
                    <a:pt x="2294" y="-50"/>
                    <a:pt x="2772" y="53"/>
                  </a:cubicBezTo>
                  <a:cubicBezTo>
                    <a:pt x="3572" y="225"/>
                    <a:pt x="4292" y="739"/>
                    <a:pt x="4716" y="1439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6816987" y="-914394"/>
              <a:ext cx="3165206" cy="2717034"/>
            </a:xfrm>
            <a:custGeom>
              <a:avLst/>
              <a:gdLst/>
              <a:ahLst/>
              <a:cxnLst/>
              <a:rect l="l" t="t" r="r" b="b"/>
              <a:pathLst>
                <a:path w="8011" h="6877" extrusionOk="0">
                  <a:moveTo>
                    <a:pt x="3798" y="6730"/>
                  </a:moveTo>
                  <a:lnTo>
                    <a:pt x="3798" y="6730"/>
                  </a:lnTo>
                  <a:cubicBezTo>
                    <a:pt x="2080" y="6233"/>
                    <a:pt x="-483" y="4111"/>
                    <a:pt x="79" y="2035"/>
                  </a:cubicBezTo>
                  <a:cubicBezTo>
                    <a:pt x="306" y="1193"/>
                    <a:pt x="1016" y="534"/>
                    <a:pt x="1833" y="231"/>
                  </a:cubicBezTo>
                  <a:cubicBezTo>
                    <a:pt x="2650" y="-72"/>
                    <a:pt x="3559" y="-50"/>
                    <a:pt x="4408" y="144"/>
                  </a:cubicBezTo>
                  <a:cubicBezTo>
                    <a:pt x="5606" y="418"/>
                    <a:pt x="6757" y="1063"/>
                    <a:pt x="7437" y="2088"/>
                  </a:cubicBezTo>
                  <a:cubicBezTo>
                    <a:pt x="8116" y="3113"/>
                    <a:pt x="8238" y="4542"/>
                    <a:pt x="7559" y="5567"/>
                  </a:cubicBezTo>
                  <a:cubicBezTo>
                    <a:pt x="6783" y="6738"/>
                    <a:pt x="5147" y="7120"/>
                    <a:pt x="3798" y="6730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1111325" y="3768720"/>
              <a:ext cx="3917886" cy="2898775"/>
            </a:xfrm>
            <a:custGeom>
              <a:avLst/>
              <a:gdLst/>
              <a:ahLst/>
              <a:cxnLst/>
              <a:rect l="l" t="t" r="r" b="b"/>
              <a:pathLst>
                <a:path w="9916" h="7337" extrusionOk="0">
                  <a:moveTo>
                    <a:pt x="9021" y="4016"/>
                  </a:moveTo>
                  <a:cubicBezTo>
                    <a:pt x="8162" y="5183"/>
                    <a:pt x="6537" y="6959"/>
                    <a:pt x="4905" y="7337"/>
                  </a:cubicBezTo>
                  <a:lnTo>
                    <a:pt x="3634" y="7337"/>
                  </a:lnTo>
                  <a:cubicBezTo>
                    <a:pt x="1916" y="7011"/>
                    <a:pt x="80" y="5677"/>
                    <a:pt x="2" y="3861"/>
                  </a:cubicBezTo>
                  <a:cubicBezTo>
                    <a:pt x="-44" y="2789"/>
                    <a:pt x="676" y="1675"/>
                    <a:pt x="1727" y="1459"/>
                  </a:cubicBezTo>
                  <a:cubicBezTo>
                    <a:pt x="2655" y="1268"/>
                    <a:pt x="3610" y="1758"/>
                    <a:pt x="4548" y="1628"/>
                  </a:cubicBezTo>
                  <a:cubicBezTo>
                    <a:pt x="5345" y="1517"/>
                    <a:pt x="6004" y="980"/>
                    <a:pt x="6688" y="555"/>
                  </a:cubicBezTo>
                  <a:cubicBezTo>
                    <a:pt x="7371" y="131"/>
                    <a:pt x="8234" y="-198"/>
                    <a:pt x="8964" y="140"/>
                  </a:cubicBezTo>
                  <a:cubicBezTo>
                    <a:pt x="9638" y="452"/>
                    <a:pt x="9972" y="1265"/>
                    <a:pt x="9909" y="2005"/>
                  </a:cubicBezTo>
                  <a:cubicBezTo>
                    <a:pt x="9846" y="2744"/>
                    <a:pt x="9460" y="3418"/>
                    <a:pt x="9021" y="4016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24"/>
          <p:cNvGrpSpPr/>
          <p:nvPr/>
        </p:nvGrpSpPr>
        <p:grpSpPr>
          <a:xfrm>
            <a:off x="-796948" y="311400"/>
            <a:ext cx="10737885" cy="4517301"/>
            <a:chOff x="-796948" y="311400"/>
            <a:chExt cx="10737885" cy="4517301"/>
          </a:xfrm>
        </p:grpSpPr>
        <p:grpSp>
          <p:nvGrpSpPr>
            <p:cNvPr id="370" name="Google Shape;370;p24"/>
            <p:cNvGrpSpPr/>
            <p:nvPr/>
          </p:nvGrpSpPr>
          <p:grpSpPr>
            <a:xfrm>
              <a:off x="-796948" y="311400"/>
              <a:ext cx="5351700" cy="2787545"/>
              <a:chOff x="-796948" y="311400"/>
              <a:chExt cx="5351700" cy="2787545"/>
            </a:xfrm>
          </p:grpSpPr>
          <p:cxnSp>
            <p:nvCxnSpPr>
              <p:cNvPr id="371" name="Google Shape;371;p24"/>
              <p:cNvCxnSpPr/>
              <p:nvPr/>
            </p:nvCxnSpPr>
            <p:spPr>
              <a:xfrm>
                <a:off x="-796948" y="311400"/>
                <a:ext cx="5351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2" name="Google Shape;372;p24"/>
              <p:cNvSpPr/>
              <p:nvPr/>
            </p:nvSpPr>
            <p:spPr>
              <a:xfrm>
                <a:off x="247206" y="311401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3" name="Google Shape;373;p24"/>
              <p:cNvCxnSpPr/>
              <p:nvPr/>
            </p:nvCxnSpPr>
            <p:spPr>
              <a:xfrm rot="10800000">
                <a:off x="491211" y="526745"/>
                <a:ext cx="0" cy="25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4" name="Google Shape;374;p24"/>
            <p:cNvGrpSpPr/>
            <p:nvPr/>
          </p:nvGrpSpPr>
          <p:grpSpPr>
            <a:xfrm>
              <a:off x="7363338" y="765202"/>
              <a:ext cx="2577600" cy="4063499"/>
              <a:chOff x="7363338" y="765202"/>
              <a:chExt cx="2577600" cy="4063499"/>
            </a:xfrm>
          </p:grpSpPr>
          <p:sp>
            <p:nvSpPr>
              <p:cNvPr id="375" name="Google Shape;375;p24"/>
              <p:cNvSpPr/>
              <p:nvPr/>
            </p:nvSpPr>
            <p:spPr>
              <a:xfrm rot="10800000" flipH="1">
                <a:off x="8408582" y="4584693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6" name="Google Shape;376;p24"/>
              <p:cNvCxnSpPr/>
              <p:nvPr/>
            </p:nvCxnSpPr>
            <p:spPr>
              <a:xfrm rot="10800000">
                <a:off x="8652600" y="765202"/>
                <a:ext cx="0" cy="3848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24"/>
              <p:cNvCxnSpPr/>
              <p:nvPr/>
            </p:nvCxnSpPr>
            <p:spPr>
              <a:xfrm>
                <a:off x="7363338" y="4828701"/>
                <a:ext cx="257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8" name="Google Shape;378;p24"/>
          <p:cNvSpPr txBox="1">
            <a:spLocks noGrp="1"/>
          </p:cNvSpPr>
          <p:nvPr>
            <p:ph type="title"/>
          </p:nvPr>
        </p:nvSpPr>
        <p:spPr>
          <a:xfrm>
            <a:off x="720000" y="1997575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9" name="Google Shape;379;p24"/>
          <p:cNvSpPr txBox="1">
            <a:spLocks noGrp="1"/>
          </p:cNvSpPr>
          <p:nvPr>
            <p:ph type="subTitle" idx="1"/>
          </p:nvPr>
        </p:nvSpPr>
        <p:spPr>
          <a:xfrm>
            <a:off x="720000" y="2475475"/>
            <a:ext cx="2160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80" name="Google Shape;380;p24"/>
          <p:cNvSpPr txBox="1">
            <a:spLocks noGrp="1"/>
          </p:cNvSpPr>
          <p:nvPr>
            <p:ph type="title" idx="2"/>
          </p:nvPr>
        </p:nvSpPr>
        <p:spPr>
          <a:xfrm>
            <a:off x="6264000" y="1997579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1" name="Google Shape;381;p24"/>
          <p:cNvSpPr txBox="1">
            <a:spLocks noGrp="1"/>
          </p:cNvSpPr>
          <p:nvPr>
            <p:ph type="subTitle" idx="3"/>
          </p:nvPr>
        </p:nvSpPr>
        <p:spPr>
          <a:xfrm>
            <a:off x="6264000" y="2475479"/>
            <a:ext cx="2160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82" name="Google Shape;382;p24"/>
          <p:cNvSpPr txBox="1">
            <a:spLocks noGrp="1"/>
          </p:cNvSpPr>
          <p:nvPr>
            <p:ph type="title" idx="4"/>
          </p:nvPr>
        </p:nvSpPr>
        <p:spPr>
          <a:xfrm>
            <a:off x="3492000" y="1997575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3" name="Google Shape;383;p24"/>
          <p:cNvSpPr txBox="1">
            <a:spLocks noGrp="1"/>
          </p:cNvSpPr>
          <p:nvPr>
            <p:ph type="subTitle" idx="5"/>
          </p:nvPr>
        </p:nvSpPr>
        <p:spPr>
          <a:xfrm>
            <a:off x="3492000" y="2475482"/>
            <a:ext cx="2160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84" name="Google Shape;384;p2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2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5"/>
          <p:cNvGrpSpPr/>
          <p:nvPr/>
        </p:nvGrpSpPr>
        <p:grpSpPr>
          <a:xfrm>
            <a:off x="-685800" y="-685788"/>
            <a:ext cx="10972797" cy="7124696"/>
            <a:chOff x="-685800" y="-685788"/>
            <a:chExt cx="10972797" cy="7124696"/>
          </a:xfrm>
        </p:grpSpPr>
        <p:sp>
          <p:nvSpPr>
            <p:cNvPr id="387" name="Google Shape;387;p25"/>
            <p:cNvSpPr/>
            <p:nvPr/>
          </p:nvSpPr>
          <p:spPr>
            <a:xfrm>
              <a:off x="457190" y="4283784"/>
              <a:ext cx="2864985" cy="2155123"/>
            </a:xfrm>
            <a:custGeom>
              <a:avLst/>
              <a:gdLst/>
              <a:ahLst/>
              <a:cxnLst/>
              <a:rect l="l" t="t" r="r" b="b"/>
              <a:pathLst>
                <a:path w="9139" h="6875" extrusionOk="0">
                  <a:moveTo>
                    <a:pt x="222" y="4117"/>
                  </a:moveTo>
                  <a:lnTo>
                    <a:pt x="222" y="4117"/>
                  </a:lnTo>
                  <a:cubicBezTo>
                    <a:pt x="1118" y="1585"/>
                    <a:pt x="4218" y="-724"/>
                    <a:pt x="6964" y="213"/>
                  </a:cubicBezTo>
                  <a:cubicBezTo>
                    <a:pt x="7833" y="509"/>
                    <a:pt x="8601" y="1152"/>
                    <a:pt x="8948" y="2002"/>
                  </a:cubicBezTo>
                  <a:cubicBezTo>
                    <a:pt x="9425" y="3173"/>
                    <a:pt x="8981" y="4648"/>
                    <a:pt x="7937" y="5361"/>
                  </a:cubicBezTo>
                  <a:cubicBezTo>
                    <a:pt x="6540" y="6315"/>
                    <a:pt x="4617" y="5841"/>
                    <a:pt x="3015" y="6387"/>
                  </a:cubicBezTo>
                  <a:cubicBezTo>
                    <a:pt x="2341" y="6617"/>
                    <a:pt x="1645" y="7033"/>
                    <a:pt x="968" y="6812"/>
                  </a:cubicBezTo>
                  <a:cubicBezTo>
                    <a:pt x="473" y="6650"/>
                    <a:pt x="133" y="6161"/>
                    <a:pt x="36" y="5650"/>
                  </a:cubicBezTo>
                  <a:cubicBezTo>
                    <a:pt x="-61" y="5138"/>
                    <a:pt x="49" y="4608"/>
                    <a:pt x="222" y="4117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7555559" y="723891"/>
              <a:ext cx="2731438" cy="2120328"/>
            </a:xfrm>
            <a:custGeom>
              <a:avLst/>
              <a:gdLst/>
              <a:ahLst/>
              <a:cxnLst/>
              <a:rect l="l" t="t" r="r" b="b"/>
              <a:pathLst>
                <a:path w="8713" h="6764" extrusionOk="0">
                  <a:moveTo>
                    <a:pt x="426" y="1042"/>
                  </a:moveTo>
                  <a:lnTo>
                    <a:pt x="426" y="1042"/>
                  </a:lnTo>
                  <a:cubicBezTo>
                    <a:pt x="1301" y="-53"/>
                    <a:pt x="2840" y="-60"/>
                    <a:pt x="4112" y="41"/>
                  </a:cubicBezTo>
                  <a:cubicBezTo>
                    <a:pt x="5242" y="131"/>
                    <a:pt x="6575" y="-110"/>
                    <a:pt x="7551" y="567"/>
                  </a:cubicBezTo>
                  <a:cubicBezTo>
                    <a:pt x="8468" y="1203"/>
                    <a:pt x="8918" y="2442"/>
                    <a:pt x="8624" y="3518"/>
                  </a:cubicBezTo>
                  <a:cubicBezTo>
                    <a:pt x="8381" y="4405"/>
                    <a:pt x="7711" y="5106"/>
                    <a:pt x="7028" y="5722"/>
                  </a:cubicBezTo>
                  <a:cubicBezTo>
                    <a:pt x="6648" y="6065"/>
                    <a:pt x="6247" y="6400"/>
                    <a:pt x="5774" y="6598"/>
                  </a:cubicBezTo>
                  <a:cubicBezTo>
                    <a:pt x="5301" y="6796"/>
                    <a:pt x="4740" y="6840"/>
                    <a:pt x="4285" y="6604"/>
                  </a:cubicBezTo>
                  <a:cubicBezTo>
                    <a:pt x="3544" y="6219"/>
                    <a:pt x="3316" y="5262"/>
                    <a:pt x="2708" y="4691"/>
                  </a:cubicBezTo>
                  <a:cubicBezTo>
                    <a:pt x="1986" y="4012"/>
                    <a:pt x="782" y="3924"/>
                    <a:pt x="240" y="3095"/>
                  </a:cubicBezTo>
                  <a:cubicBezTo>
                    <a:pt x="-162" y="2481"/>
                    <a:pt x="-32" y="1616"/>
                    <a:pt x="426" y="1042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5"/>
            <p:cNvSpPr/>
            <p:nvPr/>
          </p:nvSpPr>
          <p:spPr>
            <a:xfrm flipH="1">
              <a:off x="-685800" y="-685788"/>
              <a:ext cx="2232362" cy="2330982"/>
            </a:xfrm>
            <a:custGeom>
              <a:avLst/>
              <a:gdLst/>
              <a:ahLst/>
              <a:cxnLst/>
              <a:rect l="l" t="t" r="r" b="b"/>
              <a:pathLst>
                <a:path w="7121" h="7436" extrusionOk="0">
                  <a:moveTo>
                    <a:pt x="20" y="4244"/>
                  </a:moveTo>
                  <a:lnTo>
                    <a:pt x="20" y="4244"/>
                  </a:lnTo>
                  <a:cubicBezTo>
                    <a:pt x="244" y="2089"/>
                    <a:pt x="1996" y="-100"/>
                    <a:pt x="4338" y="3"/>
                  </a:cubicBezTo>
                  <a:cubicBezTo>
                    <a:pt x="5723" y="65"/>
                    <a:pt x="7056" y="1192"/>
                    <a:pt x="7118" y="2576"/>
                  </a:cubicBezTo>
                  <a:cubicBezTo>
                    <a:pt x="7152" y="3350"/>
                    <a:pt x="6819" y="4092"/>
                    <a:pt x="6423" y="4757"/>
                  </a:cubicBezTo>
                  <a:cubicBezTo>
                    <a:pt x="5832" y="5750"/>
                    <a:pt x="5047" y="6677"/>
                    <a:pt x="3992" y="7149"/>
                  </a:cubicBezTo>
                  <a:cubicBezTo>
                    <a:pt x="2937" y="7620"/>
                    <a:pt x="1577" y="7535"/>
                    <a:pt x="764" y="6715"/>
                  </a:cubicBezTo>
                  <a:cubicBezTo>
                    <a:pt x="138" y="6083"/>
                    <a:pt x="-71" y="5128"/>
                    <a:pt x="20" y="4244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p25"/>
          <p:cNvGrpSpPr/>
          <p:nvPr/>
        </p:nvGrpSpPr>
        <p:grpSpPr>
          <a:xfrm>
            <a:off x="493275" y="-976786"/>
            <a:ext cx="8159325" cy="7097224"/>
            <a:chOff x="493275" y="-976786"/>
            <a:chExt cx="8159325" cy="7097224"/>
          </a:xfrm>
        </p:grpSpPr>
        <p:grpSp>
          <p:nvGrpSpPr>
            <p:cNvPr id="391" name="Google Shape;391;p25"/>
            <p:cNvGrpSpPr/>
            <p:nvPr/>
          </p:nvGrpSpPr>
          <p:grpSpPr>
            <a:xfrm>
              <a:off x="3865375" y="3543738"/>
              <a:ext cx="4787225" cy="2576700"/>
              <a:chOff x="3865375" y="3543738"/>
              <a:chExt cx="4787225" cy="2576700"/>
            </a:xfrm>
          </p:grpSpPr>
          <p:cxnSp>
            <p:nvCxnSpPr>
              <p:cNvPr id="392" name="Google Shape;392;p25"/>
              <p:cNvCxnSpPr/>
              <p:nvPr/>
            </p:nvCxnSpPr>
            <p:spPr>
              <a:xfrm>
                <a:off x="3865375" y="4832088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3" name="Google Shape;393;p25"/>
              <p:cNvSpPr/>
              <p:nvPr/>
            </p:nvSpPr>
            <p:spPr>
              <a:xfrm rot="5400000" flipH="1">
                <a:off x="8286590" y="4710084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4" name="Google Shape;394;p25"/>
              <p:cNvCxnSpPr/>
              <p:nvPr/>
            </p:nvCxnSpPr>
            <p:spPr>
              <a:xfrm>
                <a:off x="8652600" y="3543738"/>
                <a:ext cx="0" cy="257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5" name="Google Shape;395;p25"/>
            <p:cNvGrpSpPr/>
            <p:nvPr/>
          </p:nvGrpSpPr>
          <p:grpSpPr>
            <a:xfrm>
              <a:off x="493275" y="-976786"/>
              <a:ext cx="4787225" cy="5351700"/>
              <a:chOff x="493275" y="-976786"/>
              <a:chExt cx="4787225" cy="5351700"/>
            </a:xfrm>
          </p:grpSpPr>
          <p:cxnSp>
            <p:nvCxnSpPr>
              <p:cNvPr id="396" name="Google Shape;396;p25"/>
              <p:cNvCxnSpPr/>
              <p:nvPr/>
            </p:nvCxnSpPr>
            <p:spPr>
              <a:xfrm>
                <a:off x="708500" y="311388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7" name="Google Shape;397;p25"/>
              <p:cNvSpPr/>
              <p:nvPr/>
            </p:nvSpPr>
            <p:spPr>
              <a:xfrm rot="-5400000" flipH="1">
                <a:off x="371274" y="189384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8" name="Google Shape;398;p25"/>
              <p:cNvCxnSpPr/>
              <p:nvPr/>
            </p:nvCxnSpPr>
            <p:spPr>
              <a:xfrm rot="10800000">
                <a:off x="493275" y="-976786"/>
                <a:ext cx="0" cy="53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9" name="Google Shape;399;p25"/>
          <p:cNvSpPr txBox="1">
            <a:spLocks noGrp="1"/>
          </p:cNvSpPr>
          <p:nvPr>
            <p:ph type="title"/>
          </p:nvPr>
        </p:nvSpPr>
        <p:spPr>
          <a:xfrm>
            <a:off x="1416000" y="1443600"/>
            <a:ext cx="2808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0" name="Google Shape;400;p25"/>
          <p:cNvSpPr txBox="1">
            <a:spLocks noGrp="1"/>
          </p:cNvSpPr>
          <p:nvPr>
            <p:ph type="subTitle" idx="1"/>
          </p:nvPr>
        </p:nvSpPr>
        <p:spPr>
          <a:xfrm>
            <a:off x="1416000" y="1921500"/>
            <a:ext cx="280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01" name="Google Shape;401;p25"/>
          <p:cNvSpPr txBox="1">
            <a:spLocks noGrp="1"/>
          </p:cNvSpPr>
          <p:nvPr>
            <p:ph type="title" idx="2"/>
          </p:nvPr>
        </p:nvSpPr>
        <p:spPr>
          <a:xfrm>
            <a:off x="4920000" y="1443600"/>
            <a:ext cx="2808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2" name="Google Shape;402;p25"/>
          <p:cNvSpPr txBox="1">
            <a:spLocks noGrp="1"/>
          </p:cNvSpPr>
          <p:nvPr>
            <p:ph type="subTitle" idx="3"/>
          </p:nvPr>
        </p:nvSpPr>
        <p:spPr>
          <a:xfrm>
            <a:off x="4920000" y="1921500"/>
            <a:ext cx="280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03" name="Google Shape;403;p25"/>
          <p:cNvSpPr txBox="1">
            <a:spLocks noGrp="1"/>
          </p:cNvSpPr>
          <p:nvPr>
            <p:ph type="title" idx="4"/>
          </p:nvPr>
        </p:nvSpPr>
        <p:spPr>
          <a:xfrm>
            <a:off x="1416000" y="2916000"/>
            <a:ext cx="2808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25"/>
          <p:cNvSpPr txBox="1">
            <a:spLocks noGrp="1"/>
          </p:cNvSpPr>
          <p:nvPr>
            <p:ph type="subTitle" idx="5"/>
          </p:nvPr>
        </p:nvSpPr>
        <p:spPr>
          <a:xfrm>
            <a:off x="1416000" y="3393900"/>
            <a:ext cx="280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05" name="Google Shape;405;p25"/>
          <p:cNvSpPr txBox="1">
            <a:spLocks noGrp="1"/>
          </p:cNvSpPr>
          <p:nvPr>
            <p:ph type="title" idx="6"/>
          </p:nvPr>
        </p:nvSpPr>
        <p:spPr>
          <a:xfrm>
            <a:off x="4920000" y="2916000"/>
            <a:ext cx="2808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7"/>
          </p:nvPr>
        </p:nvSpPr>
        <p:spPr>
          <a:xfrm>
            <a:off x="4920000" y="3393900"/>
            <a:ext cx="280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6"/>
          <p:cNvGrpSpPr/>
          <p:nvPr/>
        </p:nvGrpSpPr>
        <p:grpSpPr>
          <a:xfrm>
            <a:off x="-858417" y="-1141724"/>
            <a:ext cx="10459627" cy="8037821"/>
            <a:chOff x="-858417" y="-1141724"/>
            <a:chExt cx="10459627" cy="8037821"/>
          </a:xfrm>
        </p:grpSpPr>
        <p:sp>
          <p:nvSpPr>
            <p:cNvPr id="410" name="Google Shape;410;p26"/>
            <p:cNvSpPr/>
            <p:nvPr/>
          </p:nvSpPr>
          <p:spPr>
            <a:xfrm rot="-2699983">
              <a:off x="-380999" y="-685801"/>
              <a:ext cx="2231795" cy="2274770"/>
            </a:xfrm>
            <a:custGeom>
              <a:avLst/>
              <a:gdLst/>
              <a:ahLst/>
              <a:cxnLst/>
              <a:rect l="l" t="t" r="r" b="b"/>
              <a:pathLst>
                <a:path w="6117" h="6235" extrusionOk="0">
                  <a:moveTo>
                    <a:pt x="5299" y="1381"/>
                  </a:moveTo>
                  <a:lnTo>
                    <a:pt x="5299" y="1381"/>
                  </a:lnTo>
                  <a:cubicBezTo>
                    <a:pt x="6012" y="2134"/>
                    <a:pt x="6269" y="3585"/>
                    <a:pt x="6030" y="4562"/>
                  </a:cubicBezTo>
                  <a:cubicBezTo>
                    <a:pt x="5884" y="5160"/>
                    <a:pt x="5522" y="5720"/>
                    <a:pt x="4985" y="6020"/>
                  </a:cubicBezTo>
                  <a:cubicBezTo>
                    <a:pt x="4448" y="6320"/>
                    <a:pt x="3732" y="6317"/>
                    <a:pt x="3245" y="5942"/>
                  </a:cubicBezTo>
                  <a:cubicBezTo>
                    <a:pt x="2795" y="5595"/>
                    <a:pt x="2558" y="4973"/>
                    <a:pt x="2024" y="4781"/>
                  </a:cubicBezTo>
                  <a:cubicBezTo>
                    <a:pt x="1643" y="4643"/>
                    <a:pt x="1208" y="4767"/>
                    <a:pt x="822" y="4646"/>
                  </a:cubicBezTo>
                  <a:cubicBezTo>
                    <a:pt x="296" y="4480"/>
                    <a:pt x="0" y="3889"/>
                    <a:pt x="0" y="3337"/>
                  </a:cubicBezTo>
                  <a:cubicBezTo>
                    <a:pt x="0" y="2785"/>
                    <a:pt x="230" y="2263"/>
                    <a:pt x="455" y="1759"/>
                  </a:cubicBezTo>
                  <a:cubicBezTo>
                    <a:pt x="753" y="1094"/>
                    <a:pt x="1113" y="368"/>
                    <a:pt x="1792" y="103"/>
                  </a:cubicBezTo>
                  <a:cubicBezTo>
                    <a:pt x="2532" y="-185"/>
                    <a:pt x="3349" y="187"/>
                    <a:pt x="4054" y="551"/>
                  </a:cubicBezTo>
                  <a:cubicBezTo>
                    <a:pt x="4500" y="780"/>
                    <a:pt x="4954" y="1017"/>
                    <a:pt x="5299" y="1381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4418716" y="3970810"/>
              <a:ext cx="2286880" cy="2925287"/>
            </a:xfrm>
            <a:custGeom>
              <a:avLst/>
              <a:gdLst/>
              <a:ahLst/>
              <a:cxnLst/>
              <a:rect l="l" t="t" r="r" b="b"/>
              <a:pathLst>
                <a:path w="6268" h="8018" extrusionOk="0">
                  <a:moveTo>
                    <a:pt x="5360" y="416"/>
                  </a:moveTo>
                  <a:lnTo>
                    <a:pt x="5360" y="416"/>
                  </a:lnTo>
                  <a:cubicBezTo>
                    <a:pt x="6352" y="1243"/>
                    <a:pt x="6329" y="2662"/>
                    <a:pt x="6212" y="3831"/>
                  </a:cubicBezTo>
                  <a:cubicBezTo>
                    <a:pt x="6107" y="4871"/>
                    <a:pt x="6303" y="6104"/>
                    <a:pt x="5660" y="6990"/>
                  </a:cubicBezTo>
                  <a:cubicBezTo>
                    <a:pt x="5057" y="7823"/>
                    <a:pt x="3907" y="8214"/>
                    <a:pt x="2921" y="7921"/>
                  </a:cubicBezTo>
                  <a:cubicBezTo>
                    <a:pt x="2108" y="7681"/>
                    <a:pt x="1475" y="7050"/>
                    <a:pt x="921" y="6409"/>
                  </a:cubicBezTo>
                  <a:cubicBezTo>
                    <a:pt x="612" y="6051"/>
                    <a:pt x="311" y="5676"/>
                    <a:pt x="138" y="5236"/>
                  </a:cubicBezTo>
                  <a:cubicBezTo>
                    <a:pt x="-35" y="4796"/>
                    <a:pt x="-65" y="4278"/>
                    <a:pt x="161" y="3864"/>
                  </a:cubicBezTo>
                  <a:cubicBezTo>
                    <a:pt x="530" y="3188"/>
                    <a:pt x="1416" y="2997"/>
                    <a:pt x="1954" y="2448"/>
                  </a:cubicBezTo>
                  <a:cubicBezTo>
                    <a:pt x="2593" y="1796"/>
                    <a:pt x="2698" y="689"/>
                    <a:pt x="3472" y="205"/>
                  </a:cubicBezTo>
                  <a:cubicBezTo>
                    <a:pt x="4046" y="-153"/>
                    <a:pt x="4840" y="-17"/>
                    <a:pt x="5360" y="416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7278576" y="-609592"/>
              <a:ext cx="2322635" cy="2398458"/>
            </a:xfrm>
            <a:custGeom>
              <a:avLst/>
              <a:gdLst/>
              <a:ahLst/>
              <a:cxnLst/>
              <a:rect l="l" t="t" r="r" b="b"/>
              <a:pathLst>
                <a:path w="6366" h="6574" extrusionOk="0">
                  <a:moveTo>
                    <a:pt x="2512" y="134"/>
                  </a:moveTo>
                  <a:lnTo>
                    <a:pt x="2512" y="134"/>
                  </a:lnTo>
                  <a:cubicBezTo>
                    <a:pt x="3836" y="397"/>
                    <a:pt x="5513" y="920"/>
                    <a:pt x="6139" y="2272"/>
                  </a:cubicBezTo>
                  <a:cubicBezTo>
                    <a:pt x="6675" y="3430"/>
                    <a:pt x="6216" y="5329"/>
                    <a:pt x="5243" y="6117"/>
                  </a:cubicBezTo>
                  <a:cubicBezTo>
                    <a:pt x="4681" y="6572"/>
                    <a:pt x="3852" y="6730"/>
                    <a:pt x="3213" y="6391"/>
                  </a:cubicBezTo>
                  <a:cubicBezTo>
                    <a:pt x="2702" y="6120"/>
                    <a:pt x="2386" y="5595"/>
                    <a:pt x="2096" y="5095"/>
                  </a:cubicBezTo>
                  <a:cubicBezTo>
                    <a:pt x="1516" y="4099"/>
                    <a:pt x="937" y="3103"/>
                    <a:pt x="357" y="2107"/>
                  </a:cubicBezTo>
                  <a:cubicBezTo>
                    <a:pt x="164" y="1775"/>
                    <a:pt x="-35" y="1414"/>
                    <a:pt x="6" y="1032"/>
                  </a:cubicBezTo>
                  <a:cubicBezTo>
                    <a:pt x="59" y="532"/>
                    <a:pt x="528" y="158"/>
                    <a:pt x="1018" y="49"/>
                  </a:cubicBezTo>
                  <a:cubicBezTo>
                    <a:pt x="1509" y="-61"/>
                    <a:pt x="2019" y="37"/>
                    <a:pt x="2512" y="134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26"/>
          <p:cNvGrpSpPr/>
          <p:nvPr/>
        </p:nvGrpSpPr>
        <p:grpSpPr>
          <a:xfrm>
            <a:off x="491402" y="311400"/>
            <a:ext cx="9449548" cy="5809039"/>
            <a:chOff x="491402" y="311400"/>
            <a:chExt cx="9449548" cy="5809039"/>
          </a:xfrm>
        </p:grpSpPr>
        <p:grpSp>
          <p:nvGrpSpPr>
            <p:cNvPr id="414" name="Google Shape;414;p26"/>
            <p:cNvGrpSpPr/>
            <p:nvPr/>
          </p:nvGrpSpPr>
          <p:grpSpPr>
            <a:xfrm>
              <a:off x="491402" y="3543739"/>
              <a:ext cx="4787225" cy="2576700"/>
              <a:chOff x="491402" y="3543739"/>
              <a:chExt cx="4787225" cy="2576700"/>
            </a:xfrm>
          </p:grpSpPr>
          <p:cxnSp>
            <p:nvCxnSpPr>
              <p:cNvPr id="415" name="Google Shape;415;p26"/>
              <p:cNvCxnSpPr/>
              <p:nvPr/>
            </p:nvCxnSpPr>
            <p:spPr>
              <a:xfrm>
                <a:off x="706627" y="4832089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16" name="Google Shape;416;p26"/>
              <p:cNvSpPr/>
              <p:nvPr/>
            </p:nvSpPr>
            <p:spPr>
              <a:xfrm rot="-5400000">
                <a:off x="369401" y="4710085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7" name="Google Shape;417;p26"/>
              <p:cNvCxnSpPr/>
              <p:nvPr/>
            </p:nvCxnSpPr>
            <p:spPr>
              <a:xfrm>
                <a:off x="491402" y="3543739"/>
                <a:ext cx="0" cy="257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8" name="Google Shape;418;p26"/>
            <p:cNvGrpSpPr/>
            <p:nvPr/>
          </p:nvGrpSpPr>
          <p:grpSpPr>
            <a:xfrm>
              <a:off x="4589250" y="311400"/>
              <a:ext cx="5351700" cy="2787545"/>
              <a:chOff x="4589250" y="311400"/>
              <a:chExt cx="5351700" cy="2787545"/>
            </a:xfrm>
          </p:grpSpPr>
          <p:cxnSp>
            <p:nvCxnSpPr>
              <p:cNvPr id="419" name="Google Shape;419;p26"/>
              <p:cNvCxnSpPr/>
              <p:nvPr/>
            </p:nvCxnSpPr>
            <p:spPr>
              <a:xfrm>
                <a:off x="4589250" y="311400"/>
                <a:ext cx="5351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0" name="Google Shape;420;p26"/>
              <p:cNvSpPr/>
              <p:nvPr/>
            </p:nvSpPr>
            <p:spPr>
              <a:xfrm flipH="1">
                <a:off x="8408785" y="311401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1" name="Google Shape;421;p26"/>
              <p:cNvCxnSpPr/>
              <p:nvPr/>
            </p:nvCxnSpPr>
            <p:spPr>
              <a:xfrm rot="10800000">
                <a:off x="8652791" y="526745"/>
                <a:ext cx="0" cy="25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2" name="Google Shape;422;p26"/>
          <p:cNvSpPr txBox="1">
            <a:spLocks noGrp="1"/>
          </p:cNvSpPr>
          <p:nvPr>
            <p:ph type="title"/>
          </p:nvPr>
        </p:nvSpPr>
        <p:spPr>
          <a:xfrm>
            <a:off x="720000" y="1444975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3" name="Google Shape;423;p26"/>
          <p:cNvSpPr txBox="1">
            <a:spLocks noGrp="1"/>
          </p:cNvSpPr>
          <p:nvPr>
            <p:ph type="subTitle" idx="1"/>
          </p:nvPr>
        </p:nvSpPr>
        <p:spPr>
          <a:xfrm>
            <a:off x="720000" y="1922875"/>
            <a:ext cx="216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24" name="Google Shape;424;p26"/>
          <p:cNvSpPr txBox="1">
            <a:spLocks noGrp="1"/>
          </p:cNvSpPr>
          <p:nvPr>
            <p:ph type="title" idx="2"/>
          </p:nvPr>
        </p:nvSpPr>
        <p:spPr>
          <a:xfrm>
            <a:off x="3492000" y="1444975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5" name="Google Shape;425;p26"/>
          <p:cNvSpPr txBox="1">
            <a:spLocks noGrp="1"/>
          </p:cNvSpPr>
          <p:nvPr>
            <p:ph type="subTitle" idx="3"/>
          </p:nvPr>
        </p:nvSpPr>
        <p:spPr>
          <a:xfrm>
            <a:off x="3492000" y="1922875"/>
            <a:ext cx="216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26" name="Google Shape;426;p26"/>
          <p:cNvSpPr txBox="1">
            <a:spLocks noGrp="1"/>
          </p:cNvSpPr>
          <p:nvPr>
            <p:ph type="title" idx="4"/>
          </p:nvPr>
        </p:nvSpPr>
        <p:spPr>
          <a:xfrm>
            <a:off x="720000" y="2914775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7" name="Google Shape;427;p26"/>
          <p:cNvSpPr txBox="1">
            <a:spLocks noGrp="1"/>
          </p:cNvSpPr>
          <p:nvPr>
            <p:ph type="subTitle" idx="5"/>
          </p:nvPr>
        </p:nvSpPr>
        <p:spPr>
          <a:xfrm>
            <a:off x="720000" y="3392675"/>
            <a:ext cx="216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title" idx="6"/>
          </p:nvPr>
        </p:nvSpPr>
        <p:spPr>
          <a:xfrm>
            <a:off x="3492000" y="2914775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9" name="Google Shape;429;p26"/>
          <p:cNvSpPr txBox="1">
            <a:spLocks noGrp="1"/>
          </p:cNvSpPr>
          <p:nvPr>
            <p:ph type="subTitle" idx="7"/>
          </p:nvPr>
        </p:nvSpPr>
        <p:spPr>
          <a:xfrm>
            <a:off x="3492000" y="3392675"/>
            <a:ext cx="216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30" name="Google Shape;430;p26"/>
          <p:cNvSpPr txBox="1">
            <a:spLocks noGrp="1"/>
          </p:cNvSpPr>
          <p:nvPr>
            <p:ph type="title" idx="8"/>
          </p:nvPr>
        </p:nvSpPr>
        <p:spPr>
          <a:xfrm>
            <a:off x="6263995" y="1444975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1" name="Google Shape;431;p26"/>
          <p:cNvSpPr txBox="1">
            <a:spLocks noGrp="1"/>
          </p:cNvSpPr>
          <p:nvPr>
            <p:ph type="subTitle" idx="9"/>
          </p:nvPr>
        </p:nvSpPr>
        <p:spPr>
          <a:xfrm>
            <a:off x="6263995" y="1922875"/>
            <a:ext cx="216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32" name="Google Shape;432;p26"/>
          <p:cNvSpPr txBox="1">
            <a:spLocks noGrp="1"/>
          </p:cNvSpPr>
          <p:nvPr>
            <p:ph type="title" idx="13"/>
          </p:nvPr>
        </p:nvSpPr>
        <p:spPr>
          <a:xfrm>
            <a:off x="6263995" y="2914775"/>
            <a:ext cx="216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3" name="Google Shape;433;p26"/>
          <p:cNvSpPr txBox="1">
            <a:spLocks noGrp="1"/>
          </p:cNvSpPr>
          <p:nvPr>
            <p:ph type="subTitle" idx="14"/>
          </p:nvPr>
        </p:nvSpPr>
        <p:spPr>
          <a:xfrm>
            <a:off x="6263995" y="3392675"/>
            <a:ext cx="216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29"/>
          <p:cNvGrpSpPr/>
          <p:nvPr/>
        </p:nvGrpSpPr>
        <p:grpSpPr>
          <a:xfrm flipH="1">
            <a:off x="-761999" y="-838192"/>
            <a:ext cx="10515588" cy="7734290"/>
            <a:chOff x="-609599" y="-838192"/>
            <a:chExt cx="10515588" cy="7734290"/>
          </a:xfrm>
        </p:grpSpPr>
        <p:sp>
          <p:nvSpPr>
            <p:cNvPr id="476" name="Google Shape;476;p29"/>
            <p:cNvSpPr/>
            <p:nvPr/>
          </p:nvSpPr>
          <p:spPr>
            <a:xfrm rot="-24" flipH="1">
              <a:off x="7674201" y="-685799"/>
              <a:ext cx="2231787" cy="2274777"/>
            </a:xfrm>
            <a:custGeom>
              <a:avLst/>
              <a:gdLst/>
              <a:ahLst/>
              <a:cxnLst/>
              <a:rect l="l" t="t" r="r" b="b"/>
              <a:pathLst>
                <a:path w="6117" h="6235" extrusionOk="0">
                  <a:moveTo>
                    <a:pt x="5299" y="1381"/>
                  </a:moveTo>
                  <a:lnTo>
                    <a:pt x="5299" y="1381"/>
                  </a:lnTo>
                  <a:cubicBezTo>
                    <a:pt x="6012" y="2134"/>
                    <a:pt x="6269" y="3585"/>
                    <a:pt x="6030" y="4562"/>
                  </a:cubicBezTo>
                  <a:cubicBezTo>
                    <a:pt x="5884" y="5160"/>
                    <a:pt x="5522" y="5720"/>
                    <a:pt x="4985" y="6020"/>
                  </a:cubicBezTo>
                  <a:cubicBezTo>
                    <a:pt x="4448" y="6320"/>
                    <a:pt x="3732" y="6317"/>
                    <a:pt x="3245" y="5942"/>
                  </a:cubicBezTo>
                  <a:cubicBezTo>
                    <a:pt x="2795" y="5595"/>
                    <a:pt x="2558" y="4973"/>
                    <a:pt x="2024" y="4781"/>
                  </a:cubicBezTo>
                  <a:cubicBezTo>
                    <a:pt x="1643" y="4643"/>
                    <a:pt x="1208" y="4767"/>
                    <a:pt x="822" y="4646"/>
                  </a:cubicBezTo>
                  <a:cubicBezTo>
                    <a:pt x="296" y="4480"/>
                    <a:pt x="0" y="3889"/>
                    <a:pt x="0" y="3337"/>
                  </a:cubicBezTo>
                  <a:cubicBezTo>
                    <a:pt x="0" y="2785"/>
                    <a:pt x="230" y="2263"/>
                    <a:pt x="455" y="1759"/>
                  </a:cubicBezTo>
                  <a:cubicBezTo>
                    <a:pt x="753" y="1094"/>
                    <a:pt x="1113" y="368"/>
                    <a:pt x="1792" y="103"/>
                  </a:cubicBezTo>
                  <a:cubicBezTo>
                    <a:pt x="2532" y="-185"/>
                    <a:pt x="3349" y="187"/>
                    <a:pt x="4054" y="551"/>
                  </a:cubicBezTo>
                  <a:cubicBezTo>
                    <a:pt x="4500" y="780"/>
                    <a:pt x="4954" y="1017"/>
                    <a:pt x="5299" y="1381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9"/>
            <p:cNvSpPr/>
            <p:nvPr/>
          </p:nvSpPr>
          <p:spPr>
            <a:xfrm flipH="1">
              <a:off x="1142991" y="3970810"/>
              <a:ext cx="2286880" cy="2925287"/>
            </a:xfrm>
            <a:custGeom>
              <a:avLst/>
              <a:gdLst/>
              <a:ahLst/>
              <a:cxnLst/>
              <a:rect l="l" t="t" r="r" b="b"/>
              <a:pathLst>
                <a:path w="6268" h="8018" extrusionOk="0">
                  <a:moveTo>
                    <a:pt x="5360" y="416"/>
                  </a:moveTo>
                  <a:lnTo>
                    <a:pt x="5360" y="416"/>
                  </a:lnTo>
                  <a:cubicBezTo>
                    <a:pt x="6352" y="1243"/>
                    <a:pt x="6329" y="2662"/>
                    <a:pt x="6212" y="3831"/>
                  </a:cubicBezTo>
                  <a:cubicBezTo>
                    <a:pt x="6107" y="4871"/>
                    <a:pt x="6303" y="6104"/>
                    <a:pt x="5660" y="6990"/>
                  </a:cubicBezTo>
                  <a:cubicBezTo>
                    <a:pt x="5057" y="7823"/>
                    <a:pt x="3907" y="8214"/>
                    <a:pt x="2921" y="7921"/>
                  </a:cubicBezTo>
                  <a:cubicBezTo>
                    <a:pt x="2108" y="7681"/>
                    <a:pt x="1475" y="7050"/>
                    <a:pt x="921" y="6409"/>
                  </a:cubicBezTo>
                  <a:cubicBezTo>
                    <a:pt x="612" y="6051"/>
                    <a:pt x="311" y="5676"/>
                    <a:pt x="138" y="5236"/>
                  </a:cubicBezTo>
                  <a:cubicBezTo>
                    <a:pt x="-35" y="4796"/>
                    <a:pt x="-65" y="4278"/>
                    <a:pt x="161" y="3864"/>
                  </a:cubicBezTo>
                  <a:cubicBezTo>
                    <a:pt x="530" y="3188"/>
                    <a:pt x="1416" y="2997"/>
                    <a:pt x="1954" y="2448"/>
                  </a:cubicBezTo>
                  <a:cubicBezTo>
                    <a:pt x="2593" y="1796"/>
                    <a:pt x="2698" y="689"/>
                    <a:pt x="3472" y="205"/>
                  </a:cubicBezTo>
                  <a:cubicBezTo>
                    <a:pt x="4046" y="-153"/>
                    <a:pt x="4840" y="-17"/>
                    <a:pt x="5360" y="416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 flipH="1">
              <a:off x="-609599" y="-838192"/>
              <a:ext cx="2322635" cy="2398458"/>
            </a:xfrm>
            <a:custGeom>
              <a:avLst/>
              <a:gdLst/>
              <a:ahLst/>
              <a:cxnLst/>
              <a:rect l="l" t="t" r="r" b="b"/>
              <a:pathLst>
                <a:path w="6366" h="6574" extrusionOk="0">
                  <a:moveTo>
                    <a:pt x="2512" y="134"/>
                  </a:moveTo>
                  <a:lnTo>
                    <a:pt x="2512" y="134"/>
                  </a:lnTo>
                  <a:cubicBezTo>
                    <a:pt x="3836" y="397"/>
                    <a:pt x="5513" y="920"/>
                    <a:pt x="6139" y="2272"/>
                  </a:cubicBezTo>
                  <a:cubicBezTo>
                    <a:pt x="6675" y="3430"/>
                    <a:pt x="6216" y="5329"/>
                    <a:pt x="5243" y="6117"/>
                  </a:cubicBezTo>
                  <a:cubicBezTo>
                    <a:pt x="4681" y="6572"/>
                    <a:pt x="3852" y="6730"/>
                    <a:pt x="3213" y="6391"/>
                  </a:cubicBezTo>
                  <a:cubicBezTo>
                    <a:pt x="2702" y="6120"/>
                    <a:pt x="2386" y="5595"/>
                    <a:pt x="2096" y="5095"/>
                  </a:cubicBezTo>
                  <a:cubicBezTo>
                    <a:pt x="1516" y="4099"/>
                    <a:pt x="937" y="3103"/>
                    <a:pt x="357" y="2107"/>
                  </a:cubicBezTo>
                  <a:cubicBezTo>
                    <a:pt x="164" y="1775"/>
                    <a:pt x="-35" y="1414"/>
                    <a:pt x="6" y="1032"/>
                  </a:cubicBezTo>
                  <a:cubicBezTo>
                    <a:pt x="59" y="532"/>
                    <a:pt x="528" y="158"/>
                    <a:pt x="1018" y="49"/>
                  </a:cubicBezTo>
                  <a:cubicBezTo>
                    <a:pt x="1509" y="-61"/>
                    <a:pt x="2019" y="37"/>
                    <a:pt x="2512" y="134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29"/>
          <p:cNvGrpSpPr/>
          <p:nvPr/>
        </p:nvGrpSpPr>
        <p:grpSpPr>
          <a:xfrm>
            <a:off x="493275" y="-976786"/>
            <a:ext cx="8159325" cy="7097224"/>
            <a:chOff x="493275" y="-976786"/>
            <a:chExt cx="8159325" cy="7097224"/>
          </a:xfrm>
        </p:grpSpPr>
        <p:grpSp>
          <p:nvGrpSpPr>
            <p:cNvPr id="480" name="Google Shape;480;p29"/>
            <p:cNvGrpSpPr/>
            <p:nvPr/>
          </p:nvGrpSpPr>
          <p:grpSpPr>
            <a:xfrm>
              <a:off x="493275" y="3543738"/>
              <a:ext cx="4787225" cy="2576700"/>
              <a:chOff x="493275" y="3543738"/>
              <a:chExt cx="4787225" cy="2576700"/>
            </a:xfrm>
          </p:grpSpPr>
          <p:cxnSp>
            <p:nvCxnSpPr>
              <p:cNvPr id="481" name="Google Shape;481;p29"/>
              <p:cNvCxnSpPr/>
              <p:nvPr/>
            </p:nvCxnSpPr>
            <p:spPr>
              <a:xfrm>
                <a:off x="708500" y="4832088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2" name="Google Shape;482;p29"/>
              <p:cNvSpPr/>
              <p:nvPr/>
            </p:nvSpPr>
            <p:spPr>
              <a:xfrm rot="-5400000">
                <a:off x="371274" y="4710084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9"/>
              <p:cNvCxnSpPr/>
              <p:nvPr/>
            </p:nvCxnSpPr>
            <p:spPr>
              <a:xfrm>
                <a:off x="493275" y="3543738"/>
                <a:ext cx="0" cy="257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29"/>
            <p:cNvGrpSpPr/>
            <p:nvPr/>
          </p:nvGrpSpPr>
          <p:grpSpPr>
            <a:xfrm>
              <a:off x="3865375" y="-976786"/>
              <a:ext cx="4787225" cy="5351700"/>
              <a:chOff x="3865375" y="-976786"/>
              <a:chExt cx="4787225" cy="5351700"/>
            </a:xfrm>
          </p:grpSpPr>
          <p:cxnSp>
            <p:nvCxnSpPr>
              <p:cNvPr id="485" name="Google Shape;485;p29"/>
              <p:cNvCxnSpPr/>
              <p:nvPr/>
            </p:nvCxnSpPr>
            <p:spPr>
              <a:xfrm>
                <a:off x="3865375" y="311388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6" name="Google Shape;486;p29"/>
              <p:cNvSpPr/>
              <p:nvPr/>
            </p:nvSpPr>
            <p:spPr>
              <a:xfrm rot="5400000">
                <a:off x="8286590" y="189384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7" name="Google Shape;487;p29"/>
              <p:cNvCxnSpPr/>
              <p:nvPr/>
            </p:nvCxnSpPr>
            <p:spPr>
              <a:xfrm rot="10800000">
                <a:off x="8652600" y="-976786"/>
                <a:ext cx="0" cy="53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-762010" y="-571491"/>
            <a:ext cx="10210807" cy="6286484"/>
            <a:chOff x="-762010" y="-571491"/>
            <a:chExt cx="10210807" cy="6286484"/>
          </a:xfrm>
        </p:grpSpPr>
        <p:sp>
          <p:nvSpPr>
            <p:cNvPr id="27" name="Google Shape;27;p3"/>
            <p:cNvSpPr/>
            <p:nvPr/>
          </p:nvSpPr>
          <p:spPr>
            <a:xfrm>
              <a:off x="-762010" y="-571491"/>
              <a:ext cx="2864985" cy="2155123"/>
            </a:xfrm>
            <a:custGeom>
              <a:avLst/>
              <a:gdLst/>
              <a:ahLst/>
              <a:cxnLst/>
              <a:rect l="l" t="t" r="r" b="b"/>
              <a:pathLst>
                <a:path w="9139" h="6875" extrusionOk="0">
                  <a:moveTo>
                    <a:pt x="222" y="4117"/>
                  </a:moveTo>
                  <a:lnTo>
                    <a:pt x="222" y="4117"/>
                  </a:lnTo>
                  <a:cubicBezTo>
                    <a:pt x="1118" y="1585"/>
                    <a:pt x="4218" y="-724"/>
                    <a:pt x="6964" y="213"/>
                  </a:cubicBezTo>
                  <a:cubicBezTo>
                    <a:pt x="7833" y="509"/>
                    <a:pt x="8601" y="1152"/>
                    <a:pt x="8948" y="2002"/>
                  </a:cubicBezTo>
                  <a:cubicBezTo>
                    <a:pt x="9425" y="3173"/>
                    <a:pt x="8981" y="4648"/>
                    <a:pt x="7937" y="5361"/>
                  </a:cubicBezTo>
                  <a:cubicBezTo>
                    <a:pt x="6540" y="6315"/>
                    <a:pt x="4617" y="5841"/>
                    <a:pt x="3015" y="6387"/>
                  </a:cubicBezTo>
                  <a:cubicBezTo>
                    <a:pt x="2341" y="6617"/>
                    <a:pt x="1645" y="7033"/>
                    <a:pt x="968" y="6812"/>
                  </a:cubicBezTo>
                  <a:cubicBezTo>
                    <a:pt x="473" y="6650"/>
                    <a:pt x="133" y="6161"/>
                    <a:pt x="36" y="5650"/>
                  </a:cubicBezTo>
                  <a:cubicBezTo>
                    <a:pt x="-61" y="5138"/>
                    <a:pt x="49" y="4608"/>
                    <a:pt x="222" y="4117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717359" y="-266709"/>
              <a:ext cx="2731438" cy="2120328"/>
            </a:xfrm>
            <a:custGeom>
              <a:avLst/>
              <a:gdLst/>
              <a:ahLst/>
              <a:cxnLst/>
              <a:rect l="l" t="t" r="r" b="b"/>
              <a:pathLst>
                <a:path w="8713" h="6764" extrusionOk="0">
                  <a:moveTo>
                    <a:pt x="426" y="1042"/>
                  </a:moveTo>
                  <a:lnTo>
                    <a:pt x="426" y="1042"/>
                  </a:lnTo>
                  <a:cubicBezTo>
                    <a:pt x="1301" y="-53"/>
                    <a:pt x="2840" y="-60"/>
                    <a:pt x="4112" y="41"/>
                  </a:cubicBezTo>
                  <a:cubicBezTo>
                    <a:pt x="5242" y="131"/>
                    <a:pt x="6575" y="-110"/>
                    <a:pt x="7551" y="567"/>
                  </a:cubicBezTo>
                  <a:cubicBezTo>
                    <a:pt x="8468" y="1203"/>
                    <a:pt x="8918" y="2442"/>
                    <a:pt x="8624" y="3518"/>
                  </a:cubicBezTo>
                  <a:cubicBezTo>
                    <a:pt x="8381" y="4405"/>
                    <a:pt x="7711" y="5106"/>
                    <a:pt x="7028" y="5722"/>
                  </a:cubicBezTo>
                  <a:cubicBezTo>
                    <a:pt x="6648" y="6065"/>
                    <a:pt x="6247" y="6400"/>
                    <a:pt x="5774" y="6598"/>
                  </a:cubicBezTo>
                  <a:cubicBezTo>
                    <a:pt x="5301" y="6796"/>
                    <a:pt x="4740" y="6840"/>
                    <a:pt x="4285" y="6604"/>
                  </a:cubicBezTo>
                  <a:cubicBezTo>
                    <a:pt x="3544" y="6219"/>
                    <a:pt x="3316" y="5262"/>
                    <a:pt x="2708" y="4691"/>
                  </a:cubicBezTo>
                  <a:cubicBezTo>
                    <a:pt x="1986" y="4012"/>
                    <a:pt x="782" y="3924"/>
                    <a:pt x="240" y="3095"/>
                  </a:cubicBezTo>
                  <a:cubicBezTo>
                    <a:pt x="-162" y="2481"/>
                    <a:pt x="-32" y="1616"/>
                    <a:pt x="426" y="1042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-533400" y="3384012"/>
              <a:ext cx="2232362" cy="2330982"/>
            </a:xfrm>
            <a:custGeom>
              <a:avLst/>
              <a:gdLst/>
              <a:ahLst/>
              <a:cxnLst/>
              <a:rect l="l" t="t" r="r" b="b"/>
              <a:pathLst>
                <a:path w="7121" h="7436" extrusionOk="0">
                  <a:moveTo>
                    <a:pt x="20" y="4244"/>
                  </a:moveTo>
                  <a:lnTo>
                    <a:pt x="20" y="4244"/>
                  </a:lnTo>
                  <a:cubicBezTo>
                    <a:pt x="244" y="2089"/>
                    <a:pt x="1996" y="-100"/>
                    <a:pt x="4338" y="3"/>
                  </a:cubicBezTo>
                  <a:cubicBezTo>
                    <a:pt x="5723" y="65"/>
                    <a:pt x="7056" y="1192"/>
                    <a:pt x="7118" y="2576"/>
                  </a:cubicBezTo>
                  <a:cubicBezTo>
                    <a:pt x="7152" y="3350"/>
                    <a:pt x="6819" y="4092"/>
                    <a:pt x="6423" y="4757"/>
                  </a:cubicBezTo>
                  <a:cubicBezTo>
                    <a:pt x="5832" y="5750"/>
                    <a:pt x="5047" y="6677"/>
                    <a:pt x="3992" y="7149"/>
                  </a:cubicBezTo>
                  <a:cubicBezTo>
                    <a:pt x="2937" y="7620"/>
                    <a:pt x="1577" y="7535"/>
                    <a:pt x="764" y="6715"/>
                  </a:cubicBezTo>
                  <a:cubicBezTo>
                    <a:pt x="138" y="6083"/>
                    <a:pt x="-71" y="5128"/>
                    <a:pt x="20" y="4244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720000" y="1525200"/>
            <a:ext cx="4536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809700" y="540000"/>
            <a:ext cx="1080000" cy="98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2" name="Google Shape;32;p3"/>
          <p:cNvGrpSpPr/>
          <p:nvPr/>
        </p:nvGrpSpPr>
        <p:grpSpPr>
          <a:xfrm>
            <a:off x="493275" y="-976786"/>
            <a:ext cx="8159325" cy="7097224"/>
            <a:chOff x="493275" y="-976786"/>
            <a:chExt cx="8159325" cy="7097224"/>
          </a:xfrm>
        </p:grpSpPr>
        <p:grpSp>
          <p:nvGrpSpPr>
            <p:cNvPr id="33" name="Google Shape;33;p3"/>
            <p:cNvGrpSpPr/>
            <p:nvPr/>
          </p:nvGrpSpPr>
          <p:grpSpPr>
            <a:xfrm>
              <a:off x="3865375" y="3543738"/>
              <a:ext cx="4787225" cy="2576700"/>
              <a:chOff x="3865375" y="3543738"/>
              <a:chExt cx="4787225" cy="2576700"/>
            </a:xfrm>
          </p:grpSpPr>
          <p:cxnSp>
            <p:nvCxnSpPr>
              <p:cNvPr id="34" name="Google Shape;34;p3"/>
              <p:cNvCxnSpPr/>
              <p:nvPr/>
            </p:nvCxnSpPr>
            <p:spPr>
              <a:xfrm>
                <a:off x="3865375" y="4832088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35;p3"/>
              <p:cNvSpPr/>
              <p:nvPr/>
            </p:nvSpPr>
            <p:spPr>
              <a:xfrm rot="5400000" flipH="1">
                <a:off x="8286590" y="4710084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" name="Google Shape;36;p3"/>
              <p:cNvCxnSpPr/>
              <p:nvPr/>
            </p:nvCxnSpPr>
            <p:spPr>
              <a:xfrm>
                <a:off x="8652600" y="3543738"/>
                <a:ext cx="0" cy="257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" name="Google Shape;37;p3"/>
            <p:cNvGrpSpPr/>
            <p:nvPr/>
          </p:nvGrpSpPr>
          <p:grpSpPr>
            <a:xfrm>
              <a:off x="493275" y="-976786"/>
              <a:ext cx="4787225" cy="5351700"/>
              <a:chOff x="493275" y="-976786"/>
              <a:chExt cx="4787225" cy="5351700"/>
            </a:xfrm>
          </p:grpSpPr>
          <p:cxnSp>
            <p:nvCxnSpPr>
              <p:cNvPr id="38" name="Google Shape;38;p3"/>
              <p:cNvCxnSpPr/>
              <p:nvPr/>
            </p:nvCxnSpPr>
            <p:spPr>
              <a:xfrm>
                <a:off x="708500" y="311388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" name="Google Shape;39;p3"/>
              <p:cNvSpPr/>
              <p:nvPr/>
            </p:nvSpPr>
            <p:spPr>
              <a:xfrm rot="-5400000" flipH="1">
                <a:off x="371274" y="189384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" name="Google Shape;40;p3"/>
              <p:cNvCxnSpPr/>
              <p:nvPr/>
            </p:nvCxnSpPr>
            <p:spPr>
              <a:xfrm rot="10800000">
                <a:off x="493275" y="-976786"/>
                <a:ext cx="0" cy="53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1" name="Google Shape;41;p3"/>
          <p:cNvSpPr txBox="1"/>
          <p:nvPr/>
        </p:nvSpPr>
        <p:spPr>
          <a:xfrm rot="-5400000">
            <a:off x="7479000" y="1402500"/>
            <a:ext cx="28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Illustration by Smart-Servier Medical Art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solidFill>
          <a:schemeClr val="accent2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30"/>
          <p:cNvGrpSpPr/>
          <p:nvPr/>
        </p:nvGrpSpPr>
        <p:grpSpPr>
          <a:xfrm>
            <a:off x="990604" y="-990600"/>
            <a:ext cx="9150634" cy="7605287"/>
            <a:chOff x="990604" y="-990600"/>
            <a:chExt cx="9150634" cy="7605287"/>
          </a:xfrm>
        </p:grpSpPr>
        <p:sp>
          <p:nvSpPr>
            <p:cNvPr id="490" name="Google Shape;490;p30"/>
            <p:cNvSpPr/>
            <p:nvPr/>
          </p:nvSpPr>
          <p:spPr>
            <a:xfrm>
              <a:off x="990604" y="3635741"/>
              <a:ext cx="3077589" cy="2879351"/>
            </a:xfrm>
            <a:custGeom>
              <a:avLst/>
              <a:gdLst/>
              <a:ahLst/>
              <a:cxnLst/>
              <a:rect l="l" t="t" r="r" b="b"/>
              <a:pathLst>
                <a:path w="6989" h="6539" extrusionOk="0">
                  <a:moveTo>
                    <a:pt x="4675" y="308"/>
                  </a:moveTo>
                  <a:lnTo>
                    <a:pt x="4675" y="308"/>
                  </a:lnTo>
                  <a:cubicBezTo>
                    <a:pt x="5140" y="502"/>
                    <a:pt x="5566" y="786"/>
                    <a:pt x="5929" y="1135"/>
                  </a:cubicBezTo>
                  <a:cubicBezTo>
                    <a:pt x="6519" y="1702"/>
                    <a:pt x="6928" y="2367"/>
                    <a:pt x="6973" y="3181"/>
                  </a:cubicBezTo>
                  <a:cubicBezTo>
                    <a:pt x="7020" y="4020"/>
                    <a:pt x="6998" y="4760"/>
                    <a:pt x="6458" y="5463"/>
                  </a:cubicBezTo>
                  <a:cubicBezTo>
                    <a:pt x="5916" y="6168"/>
                    <a:pt x="5016" y="6582"/>
                    <a:pt x="4128" y="6535"/>
                  </a:cubicBezTo>
                  <a:cubicBezTo>
                    <a:pt x="3240" y="6489"/>
                    <a:pt x="2389" y="5983"/>
                    <a:pt x="1924" y="5225"/>
                  </a:cubicBezTo>
                  <a:cubicBezTo>
                    <a:pt x="1624" y="4736"/>
                    <a:pt x="1479" y="4156"/>
                    <a:pt x="1124" y="3704"/>
                  </a:cubicBezTo>
                  <a:cubicBezTo>
                    <a:pt x="775" y="3258"/>
                    <a:pt x="229" y="2943"/>
                    <a:pt x="54" y="2405"/>
                  </a:cubicBezTo>
                  <a:cubicBezTo>
                    <a:pt x="-69" y="2022"/>
                    <a:pt x="29" y="1592"/>
                    <a:pt x="250" y="1256"/>
                  </a:cubicBezTo>
                  <a:cubicBezTo>
                    <a:pt x="472" y="921"/>
                    <a:pt x="804" y="672"/>
                    <a:pt x="1157" y="482"/>
                  </a:cubicBezTo>
                  <a:cubicBezTo>
                    <a:pt x="2227" y="-92"/>
                    <a:pt x="3555" y="-158"/>
                    <a:pt x="4675" y="308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 rot="2469437">
              <a:off x="7294196" y="3505198"/>
              <a:ext cx="2230799" cy="2710261"/>
            </a:xfrm>
            <a:custGeom>
              <a:avLst/>
              <a:gdLst/>
              <a:ahLst/>
              <a:cxnLst/>
              <a:rect l="l" t="t" r="r" b="b"/>
              <a:pathLst>
                <a:path w="5066" h="6155" extrusionOk="0">
                  <a:moveTo>
                    <a:pt x="105" y="4345"/>
                  </a:moveTo>
                  <a:lnTo>
                    <a:pt x="105" y="4345"/>
                  </a:lnTo>
                  <a:cubicBezTo>
                    <a:pt x="-290" y="2697"/>
                    <a:pt x="435" y="626"/>
                    <a:pt x="2190" y="95"/>
                  </a:cubicBezTo>
                  <a:cubicBezTo>
                    <a:pt x="3228" y="-220"/>
                    <a:pt x="4505" y="265"/>
                    <a:pt x="4910" y="1271"/>
                  </a:cubicBezTo>
                  <a:cubicBezTo>
                    <a:pt x="5136" y="1833"/>
                    <a:pt x="5083" y="2467"/>
                    <a:pt x="4964" y="3061"/>
                  </a:cubicBezTo>
                  <a:cubicBezTo>
                    <a:pt x="4785" y="3947"/>
                    <a:pt x="4446" y="4836"/>
                    <a:pt x="3791" y="5457"/>
                  </a:cubicBezTo>
                  <a:cubicBezTo>
                    <a:pt x="3135" y="6079"/>
                    <a:pt x="2109" y="6370"/>
                    <a:pt x="1295" y="5975"/>
                  </a:cubicBezTo>
                  <a:cubicBezTo>
                    <a:pt x="670" y="5672"/>
                    <a:pt x="267" y="5021"/>
                    <a:pt x="105" y="4345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335167" y="-990600"/>
              <a:ext cx="2742044" cy="2005726"/>
            </a:xfrm>
            <a:custGeom>
              <a:avLst/>
              <a:gdLst/>
              <a:ahLst/>
              <a:cxnLst/>
              <a:rect l="l" t="t" r="r" b="b"/>
              <a:pathLst>
                <a:path w="6227" h="4555" extrusionOk="0">
                  <a:moveTo>
                    <a:pt x="5259" y="4136"/>
                  </a:moveTo>
                  <a:lnTo>
                    <a:pt x="5259" y="4136"/>
                  </a:lnTo>
                  <a:cubicBezTo>
                    <a:pt x="3676" y="4935"/>
                    <a:pt x="1144" y="4622"/>
                    <a:pt x="261" y="2922"/>
                  </a:cubicBezTo>
                  <a:cubicBezTo>
                    <a:pt x="-18" y="2384"/>
                    <a:pt x="-91" y="1727"/>
                    <a:pt x="131" y="1164"/>
                  </a:cubicBezTo>
                  <a:cubicBezTo>
                    <a:pt x="438" y="387"/>
                    <a:pt x="1323" y="-114"/>
                    <a:pt x="2146" y="22"/>
                  </a:cubicBezTo>
                  <a:cubicBezTo>
                    <a:pt x="3248" y="205"/>
                    <a:pt x="3949" y="1309"/>
                    <a:pt x="4962" y="1779"/>
                  </a:cubicBezTo>
                  <a:cubicBezTo>
                    <a:pt x="5389" y="1977"/>
                    <a:pt x="5911" y="2096"/>
                    <a:pt x="6133" y="2511"/>
                  </a:cubicBezTo>
                  <a:cubicBezTo>
                    <a:pt x="6295" y="2814"/>
                    <a:pt x="6234" y="3202"/>
                    <a:pt x="6047" y="3490"/>
                  </a:cubicBezTo>
                  <a:cubicBezTo>
                    <a:pt x="5860" y="3779"/>
                    <a:pt x="5566" y="3982"/>
                    <a:pt x="5259" y="4136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30"/>
          <p:cNvGrpSpPr/>
          <p:nvPr/>
        </p:nvGrpSpPr>
        <p:grpSpPr>
          <a:xfrm>
            <a:off x="-796948" y="311400"/>
            <a:ext cx="10737885" cy="4517301"/>
            <a:chOff x="-796948" y="311400"/>
            <a:chExt cx="10737885" cy="4517301"/>
          </a:xfrm>
        </p:grpSpPr>
        <p:grpSp>
          <p:nvGrpSpPr>
            <p:cNvPr id="494" name="Google Shape;494;p30"/>
            <p:cNvGrpSpPr/>
            <p:nvPr/>
          </p:nvGrpSpPr>
          <p:grpSpPr>
            <a:xfrm>
              <a:off x="-796948" y="311400"/>
              <a:ext cx="5351700" cy="2787545"/>
              <a:chOff x="-796948" y="311400"/>
              <a:chExt cx="5351700" cy="2787545"/>
            </a:xfrm>
          </p:grpSpPr>
          <p:cxnSp>
            <p:nvCxnSpPr>
              <p:cNvPr id="495" name="Google Shape;495;p30"/>
              <p:cNvCxnSpPr/>
              <p:nvPr/>
            </p:nvCxnSpPr>
            <p:spPr>
              <a:xfrm>
                <a:off x="-796948" y="311400"/>
                <a:ext cx="5351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6" name="Google Shape;496;p30"/>
              <p:cNvSpPr/>
              <p:nvPr/>
            </p:nvSpPr>
            <p:spPr>
              <a:xfrm>
                <a:off x="247206" y="311401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7" name="Google Shape;497;p30"/>
              <p:cNvCxnSpPr/>
              <p:nvPr/>
            </p:nvCxnSpPr>
            <p:spPr>
              <a:xfrm rot="10800000">
                <a:off x="491211" y="526745"/>
                <a:ext cx="0" cy="25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98" name="Google Shape;498;p30"/>
            <p:cNvGrpSpPr/>
            <p:nvPr/>
          </p:nvGrpSpPr>
          <p:grpSpPr>
            <a:xfrm>
              <a:off x="7363338" y="765202"/>
              <a:ext cx="2577600" cy="4063499"/>
              <a:chOff x="7363338" y="765202"/>
              <a:chExt cx="2577600" cy="4063499"/>
            </a:xfrm>
          </p:grpSpPr>
          <p:sp>
            <p:nvSpPr>
              <p:cNvPr id="499" name="Google Shape;499;p30"/>
              <p:cNvSpPr/>
              <p:nvPr/>
            </p:nvSpPr>
            <p:spPr>
              <a:xfrm rot="10800000" flipH="1">
                <a:off x="8408582" y="4584693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0" name="Google Shape;500;p30"/>
              <p:cNvCxnSpPr/>
              <p:nvPr/>
            </p:nvCxnSpPr>
            <p:spPr>
              <a:xfrm rot="10800000">
                <a:off x="8652600" y="765202"/>
                <a:ext cx="0" cy="3848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30"/>
              <p:cNvCxnSpPr/>
              <p:nvPr/>
            </p:nvCxnSpPr>
            <p:spPr>
              <a:xfrm>
                <a:off x="7363338" y="4828701"/>
                <a:ext cx="257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-858417" y="-1141724"/>
            <a:ext cx="10459627" cy="8037821"/>
            <a:chOff x="-858417" y="-1141724"/>
            <a:chExt cx="10459627" cy="8037821"/>
          </a:xfrm>
        </p:grpSpPr>
        <p:sp>
          <p:nvSpPr>
            <p:cNvPr id="44" name="Google Shape;44;p4"/>
            <p:cNvSpPr/>
            <p:nvPr/>
          </p:nvSpPr>
          <p:spPr>
            <a:xfrm rot="-2699983">
              <a:off x="-380999" y="-685801"/>
              <a:ext cx="2231795" cy="2274770"/>
            </a:xfrm>
            <a:custGeom>
              <a:avLst/>
              <a:gdLst/>
              <a:ahLst/>
              <a:cxnLst/>
              <a:rect l="l" t="t" r="r" b="b"/>
              <a:pathLst>
                <a:path w="6117" h="6235" extrusionOk="0">
                  <a:moveTo>
                    <a:pt x="5299" y="1381"/>
                  </a:moveTo>
                  <a:lnTo>
                    <a:pt x="5299" y="1381"/>
                  </a:lnTo>
                  <a:cubicBezTo>
                    <a:pt x="6012" y="2134"/>
                    <a:pt x="6269" y="3585"/>
                    <a:pt x="6030" y="4562"/>
                  </a:cubicBezTo>
                  <a:cubicBezTo>
                    <a:pt x="5884" y="5160"/>
                    <a:pt x="5522" y="5720"/>
                    <a:pt x="4985" y="6020"/>
                  </a:cubicBezTo>
                  <a:cubicBezTo>
                    <a:pt x="4448" y="6320"/>
                    <a:pt x="3732" y="6317"/>
                    <a:pt x="3245" y="5942"/>
                  </a:cubicBezTo>
                  <a:cubicBezTo>
                    <a:pt x="2795" y="5595"/>
                    <a:pt x="2558" y="4973"/>
                    <a:pt x="2024" y="4781"/>
                  </a:cubicBezTo>
                  <a:cubicBezTo>
                    <a:pt x="1643" y="4643"/>
                    <a:pt x="1208" y="4767"/>
                    <a:pt x="822" y="4646"/>
                  </a:cubicBezTo>
                  <a:cubicBezTo>
                    <a:pt x="296" y="4480"/>
                    <a:pt x="0" y="3889"/>
                    <a:pt x="0" y="3337"/>
                  </a:cubicBezTo>
                  <a:cubicBezTo>
                    <a:pt x="0" y="2785"/>
                    <a:pt x="230" y="2263"/>
                    <a:pt x="455" y="1759"/>
                  </a:cubicBezTo>
                  <a:cubicBezTo>
                    <a:pt x="753" y="1094"/>
                    <a:pt x="1113" y="368"/>
                    <a:pt x="1792" y="103"/>
                  </a:cubicBezTo>
                  <a:cubicBezTo>
                    <a:pt x="2532" y="-185"/>
                    <a:pt x="3349" y="187"/>
                    <a:pt x="4054" y="551"/>
                  </a:cubicBezTo>
                  <a:cubicBezTo>
                    <a:pt x="4500" y="780"/>
                    <a:pt x="4954" y="1017"/>
                    <a:pt x="5299" y="1381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913516" y="3970810"/>
              <a:ext cx="2286880" cy="2925287"/>
            </a:xfrm>
            <a:custGeom>
              <a:avLst/>
              <a:gdLst/>
              <a:ahLst/>
              <a:cxnLst/>
              <a:rect l="l" t="t" r="r" b="b"/>
              <a:pathLst>
                <a:path w="6268" h="8018" extrusionOk="0">
                  <a:moveTo>
                    <a:pt x="5360" y="416"/>
                  </a:moveTo>
                  <a:lnTo>
                    <a:pt x="5360" y="416"/>
                  </a:lnTo>
                  <a:cubicBezTo>
                    <a:pt x="6352" y="1243"/>
                    <a:pt x="6329" y="2662"/>
                    <a:pt x="6212" y="3831"/>
                  </a:cubicBezTo>
                  <a:cubicBezTo>
                    <a:pt x="6107" y="4871"/>
                    <a:pt x="6303" y="6104"/>
                    <a:pt x="5660" y="6990"/>
                  </a:cubicBezTo>
                  <a:cubicBezTo>
                    <a:pt x="5057" y="7823"/>
                    <a:pt x="3907" y="8214"/>
                    <a:pt x="2921" y="7921"/>
                  </a:cubicBezTo>
                  <a:cubicBezTo>
                    <a:pt x="2108" y="7681"/>
                    <a:pt x="1475" y="7050"/>
                    <a:pt x="921" y="6409"/>
                  </a:cubicBezTo>
                  <a:cubicBezTo>
                    <a:pt x="612" y="6051"/>
                    <a:pt x="311" y="5676"/>
                    <a:pt x="138" y="5236"/>
                  </a:cubicBezTo>
                  <a:cubicBezTo>
                    <a:pt x="-35" y="4796"/>
                    <a:pt x="-65" y="4278"/>
                    <a:pt x="161" y="3864"/>
                  </a:cubicBezTo>
                  <a:cubicBezTo>
                    <a:pt x="530" y="3188"/>
                    <a:pt x="1416" y="2997"/>
                    <a:pt x="1954" y="2448"/>
                  </a:cubicBezTo>
                  <a:cubicBezTo>
                    <a:pt x="2593" y="1796"/>
                    <a:pt x="2698" y="689"/>
                    <a:pt x="3472" y="205"/>
                  </a:cubicBezTo>
                  <a:cubicBezTo>
                    <a:pt x="4046" y="-153"/>
                    <a:pt x="4840" y="-17"/>
                    <a:pt x="5360" y="416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278576" y="-609592"/>
              <a:ext cx="2322635" cy="2398458"/>
            </a:xfrm>
            <a:custGeom>
              <a:avLst/>
              <a:gdLst/>
              <a:ahLst/>
              <a:cxnLst/>
              <a:rect l="l" t="t" r="r" b="b"/>
              <a:pathLst>
                <a:path w="6366" h="6574" extrusionOk="0">
                  <a:moveTo>
                    <a:pt x="2512" y="134"/>
                  </a:moveTo>
                  <a:lnTo>
                    <a:pt x="2512" y="134"/>
                  </a:lnTo>
                  <a:cubicBezTo>
                    <a:pt x="3836" y="397"/>
                    <a:pt x="5513" y="920"/>
                    <a:pt x="6139" y="2272"/>
                  </a:cubicBezTo>
                  <a:cubicBezTo>
                    <a:pt x="6675" y="3430"/>
                    <a:pt x="6216" y="5329"/>
                    <a:pt x="5243" y="6117"/>
                  </a:cubicBezTo>
                  <a:cubicBezTo>
                    <a:pt x="4681" y="6572"/>
                    <a:pt x="3852" y="6730"/>
                    <a:pt x="3213" y="6391"/>
                  </a:cubicBezTo>
                  <a:cubicBezTo>
                    <a:pt x="2702" y="6120"/>
                    <a:pt x="2386" y="5595"/>
                    <a:pt x="2096" y="5095"/>
                  </a:cubicBezTo>
                  <a:cubicBezTo>
                    <a:pt x="1516" y="4099"/>
                    <a:pt x="937" y="3103"/>
                    <a:pt x="357" y="2107"/>
                  </a:cubicBezTo>
                  <a:cubicBezTo>
                    <a:pt x="164" y="1775"/>
                    <a:pt x="-35" y="1414"/>
                    <a:pt x="6" y="1032"/>
                  </a:cubicBezTo>
                  <a:cubicBezTo>
                    <a:pt x="59" y="532"/>
                    <a:pt x="528" y="158"/>
                    <a:pt x="1018" y="49"/>
                  </a:cubicBezTo>
                  <a:cubicBezTo>
                    <a:pt x="1509" y="-61"/>
                    <a:pt x="2019" y="37"/>
                    <a:pt x="2512" y="134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>
            <a:off x="-796948" y="311400"/>
            <a:ext cx="9449548" cy="5809039"/>
            <a:chOff x="-796948" y="311400"/>
            <a:chExt cx="9449548" cy="5809039"/>
          </a:xfrm>
        </p:grpSpPr>
        <p:grpSp>
          <p:nvGrpSpPr>
            <p:cNvPr id="48" name="Google Shape;48;p4"/>
            <p:cNvGrpSpPr/>
            <p:nvPr/>
          </p:nvGrpSpPr>
          <p:grpSpPr>
            <a:xfrm>
              <a:off x="3865375" y="3543739"/>
              <a:ext cx="4787225" cy="2576700"/>
              <a:chOff x="3865375" y="3543739"/>
              <a:chExt cx="4787225" cy="2576700"/>
            </a:xfrm>
          </p:grpSpPr>
          <p:cxnSp>
            <p:nvCxnSpPr>
              <p:cNvPr id="49" name="Google Shape;49;p4"/>
              <p:cNvCxnSpPr/>
              <p:nvPr/>
            </p:nvCxnSpPr>
            <p:spPr>
              <a:xfrm>
                <a:off x="3865375" y="4832089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" name="Google Shape;50;p4"/>
              <p:cNvSpPr/>
              <p:nvPr/>
            </p:nvSpPr>
            <p:spPr>
              <a:xfrm rot="5400000" flipH="1">
                <a:off x="8286590" y="4710085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" name="Google Shape;51;p4"/>
              <p:cNvCxnSpPr/>
              <p:nvPr/>
            </p:nvCxnSpPr>
            <p:spPr>
              <a:xfrm>
                <a:off x="8652600" y="3543739"/>
                <a:ext cx="0" cy="257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" name="Google Shape;52;p4"/>
            <p:cNvGrpSpPr/>
            <p:nvPr/>
          </p:nvGrpSpPr>
          <p:grpSpPr>
            <a:xfrm>
              <a:off x="-796948" y="311400"/>
              <a:ext cx="5351700" cy="2787545"/>
              <a:chOff x="-796948" y="311400"/>
              <a:chExt cx="5351700" cy="2787545"/>
            </a:xfrm>
          </p:grpSpPr>
          <p:cxnSp>
            <p:nvCxnSpPr>
              <p:cNvPr id="53" name="Google Shape;53;p4"/>
              <p:cNvCxnSpPr/>
              <p:nvPr/>
            </p:nvCxnSpPr>
            <p:spPr>
              <a:xfrm>
                <a:off x="-796948" y="311400"/>
                <a:ext cx="5351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54;p4"/>
              <p:cNvSpPr/>
              <p:nvPr/>
            </p:nvSpPr>
            <p:spPr>
              <a:xfrm>
                <a:off x="247206" y="311401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55;p4"/>
              <p:cNvCxnSpPr/>
              <p:nvPr/>
            </p:nvCxnSpPr>
            <p:spPr>
              <a:xfrm rot="10800000">
                <a:off x="491211" y="526745"/>
                <a:ext cx="0" cy="25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092350" y="1558738"/>
            <a:ext cx="49593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5"/>
          <p:cNvGrpSpPr/>
          <p:nvPr/>
        </p:nvGrpSpPr>
        <p:grpSpPr>
          <a:xfrm>
            <a:off x="331999" y="-1630196"/>
            <a:ext cx="9726406" cy="8407262"/>
            <a:chOff x="331999" y="-1630196"/>
            <a:chExt cx="9726406" cy="8407262"/>
          </a:xfrm>
        </p:grpSpPr>
        <p:sp>
          <p:nvSpPr>
            <p:cNvPr id="60" name="Google Shape;60;p5"/>
            <p:cNvSpPr/>
            <p:nvPr/>
          </p:nvSpPr>
          <p:spPr>
            <a:xfrm rot="-3107554">
              <a:off x="4648196" y="3188773"/>
              <a:ext cx="3158862" cy="2900456"/>
            </a:xfrm>
            <a:custGeom>
              <a:avLst/>
              <a:gdLst/>
              <a:ahLst/>
              <a:cxnLst/>
              <a:rect l="l" t="t" r="r" b="b"/>
              <a:pathLst>
                <a:path w="8741" h="8026" extrusionOk="0">
                  <a:moveTo>
                    <a:pt x="5516" y="7968"/>
                  </a:moveTo>
                  <a:lnTo>
                    <a:pt x="5516" y="7968"/>
                  </a:lnTo>
                  <a:cubicBezTo>
                    <a:pt x="3919" y="7759"/>
                    <a:pt x="1157" y="7062"/>
                    <a:pt x="413" y="5424"/>
                  </a:cubicBezTo>
                  <a:cubicBezTo>
                    <a:pt x="-317" y="3819"/>
                    <a:pt x="-148" y="1328"/>
                    <a:pt x="1479" y="338"/>
                  </a:cubicBezTo>
                  <a:cubicBezTo>
                    <a:pt x="2356" y="-196"/>
                    <a:pt x="3622" y="-106"/>
                    <a:pt x="4289" y="674"/>
                  </a:cubicBezTo>
                  <a:cubicBezTo>
                    <a:pt x="4877" y="1363"/>
                    <a:pt x="4908" y="2390"/>
                    <a:pt x="5450" y="3116"/>
                  </a:cubicBezTo>
                  <a:cubicBezTo>
                    <a:pt x="5912" y="3733"/>
                    <a:pt x="6666" y="4037"/>
                    <a:pt x="7338" y="4414"/>
                  </a:cubicBezTo>
                  <a:cubicBezTo>
                    <a:pt x="8010" y="4791"/>
                    <a:pt x="8683" y="5362"/>
                    <a:pt x="8738" y="6130"/>
                  </a:cubicBezTo>
                  <a:cubicBezTo>
                    <a:pt x="8788" y="6839"/>
                    <a:pt x="8260" y="7494"/>
                    <a:pt x="7611" y="7783"/>
                  </a:cubicBezTo>
                  <a:cubicBezTo>
                    <a:pt x="6962" y="8072"/>
                    <a:pt x="6220" y="8060"/>
                    <a:pt x="5516" y="7968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2541889">
              <a:off x="685808" y="-990598"/>
              <a:ext cx="2712649" cy="2101324"/>
            </a:xfrm>
            <a:custGeom>
              <a:avLst/>
              <a:gdLst/>
              <a:ahLst/>
              <a:cxnLst/>
              <a:rect l="l" t="t" r="r" b="b"/>
              <a:pathLst>
                <a:path w="6541" h="5067" extrusionOk="0">
                  <a:moveTo>
                    <a:pt x="4044" y="5058"/>
                  </a:moveTo>
                  <a:lnTo>
                    <a:pt x="4044" y="5058"/>
                  </a:lnTo>
                  <a:cubicBezTo>
                    <a:pt x="2643" y="5168"/>
                    <a:pt x="170" y="4317"/>
                    <a:pt x="8" y="2633"/>
                  </a:cubicBezTo>
                  <a:cubicBezTo>
                    <a:pt x="-58" y="1951"/>
                    <a:pt x="282" y="1270"/>
                    <a:pt x="799" y="821"/>
                  </a:cubicBezTo>
                  <a:cubicBezTo>
                    <a:pt x="1316" y="372"/>
                    <a:pt x="1991" y="136"/>
                    <a:pt x="2669" y="44"/>
                  </a:cubicBezTo>
                  <a:cubicBezTo>
                    <a:pt x="3626" y="-87"/>
                    <a:pt x="4652" y="69"/>
                    <a:pt x="5436" y="635"/>
                  </a:cubicBezTo>
                  <a:cubicBezTo>
                    <a:pt x="6219" y="1200"/>
                    <a:pt x="6705" y="2218"/>
                    <a:pt x="6489" y="3160"/>
                  </a:cubicBezTo>
                  <a:cubicBezTo>
                    <a:pt x="6243" y="4237"/>
                    <a:pt x="5145" y="4971"/>
                    <a:pt x="4044" y="5058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032800" y="-533400"/>
              <a:ext cx="3025606" cy="2350704"/>
            </a:xfrm>
            <a:custGeom>
              <a:avLst/>
              <a:gdLst/>
              <a:ahLst/>
              <a:cxnLst/>
              <a:rect l="l" t="t" r="r" b="b"/>
              <a:pathLst>
                <a:path w="7617" h="5918" extrusionOk="0">
                  <a:moveTo>
                    <a:pt x="5786" y="5575"/>
                  </a:moveTo>
                  <a:lnTo>
                    <a:pt x="5786" y="5575"/>
                  </a:lnTo>
                  <a:cubicBezTo>
                    <a:pt x="3880" y="6498"/>
                    <a:pt x="2061" y="5421"/>
                    <a:pt x="814" y="3962"/>
                  </a:cubicBezTo>
                  <a:cubicBezTo>
                    <a:pt x="268" y="3322"/>
                    <a:pt x="-95" y="2478"/>
                    <a:pt x="22" y="1644"/>
                  </a:cubicBezTo>
                  <a:cubicBezTo>
                    <a:pt x="139" y="810"/>
                    <a:pt x="829" y="37"/>
                    <a:pt x="1670" y="2"/>
                  </a:cubicBezTo>
                  <a:cubicBezTo>
                    <a:pt x="2025" y="-13"/>
                    <a:pt x="2373" y="96"/>
                    <a:pt x="2712" y="204"/>
                  </a:cubicBezTo>
                  <a:cubicBezTo>
                    <a:pt x="3822" y="558"/>
                    <a:pt x="4932" y="911"/>
                    <a:pt x="6041" y="1265"/>
                  </a:cubicBezTo>
                  <a:cubicBezTo>
                    <a:pt x="6541" y="1424"/>
                    <a:pt x="7078" y="1609"/>
                    <a:pt x="7377" y="2040"/>
                  </a:cubicBezTo>
                  <a:cubicBezTo>
                    <a:pt x="7684" y="2481"/>
                    <a:pt x="7662" y="3078"/>
                    <a:pt x="7501" y="3590"/>
                  </a:cubicBezTo>
                  <a:cubicBezTo>
                    <a:pt x="7230" y="4448"/>
                    <a:pt x="6595" y="5183"/>
                    <a:pt x="5786" y="5575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5"/>
          <p:cNvGrpSpPr/>
          <p:nvPr/>
        </p:nvGrpSpPr>
        <p:grpSpPr>
          <a:xfrm>
            <a:off x="493275" y="311401"/>
            <a:ext cx="9447663" cy="5809036"/>
            <a:chOff x="493275" y="311401"/>
            <a:chExt cx="9447663" cy="5809036"/>
          </a:xfrm>
        </p:grpSpPr>
        <p:grpSp>
          <p:nvGrpSpPr>
            <p:cNvPr id="64" name="Google Shape;64;p5"/>
            <p:cNvGrpSpPr/>
            <p:nvPr/>
          </p:nvGrpSpPr>
          <p:grpSpPr>
            <a:xfrm>
              <a:off x="493275" y="768738"/>
              <a:ext cx="4787225" cy="5351700"/>
              <a:chOff x="493275" y="768738"/>
              <a:chExt cx="4787225" cy="5351700"/>
            </a:xfrm>
          </p:grpSpPr>
          <p:cxnSp>
            <p:nvCxnSpPr>
              <p:cNvPr id="65" name="Google Shape;65;p5"/>
              <p:cNvCxnSpPr/>
              <p:nvPr/>
            </p:nvCxnSpPr>
            <p:spPr>
              <a:xfrm>
                <a:off x="708500" y="4832264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" name="Google Shape;66;p5"/>
              <p:cNvSpPr/>
              <p:nvPr/>
            </p:nvSpPr>
            <p:spPr>
              <a:xfrm rot="-5400000">
                <a:off x="371274" y="4710260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7" name="Google Shape;67;p5"/>
              <p:cNvCxnSpPr/>
              <p:nvPr/>
            </p:nvCxnSpPr>
            <p:spPr>
              <a:xfrm>
                <a:off x="493275" y="768738"/>
                <a:ext cx="0" cy="53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" name="Google Shape;68;p5"/>
            <p:cNvGrpSpPr/>
            <p:nvPr/>
          </p:nvGrpSpPr>
          <p:grpSpPr>
            <a:xfrm>
              <a:off x="7363338" y="311401"/>
              <a:ext cx="2577600" cy="4063499"/>
              <a:chOff x="7363338" y="311401"/>
              <a:chExt cx="2577600" cy="4063499"/>
            </a:xfrm>
          </p:grpSpPr>
          <p:sp>
            <p:nvSpPr>
              <p:cNvPr id="69" name="Google Shape;69;p5"/>
              <p:cNvSpPr/>
              <p:nvPr/>
            </p:nvSpPr>
            <p:spPr>
              <a:xfrm>
                <a:off x="8408582" y="311402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" name="Google Shape;70;p5"/>
              <p:cNvCxnSpPr/>
              <p:nvPr/>
            </p:nvCxnSpPr>
            <p:spPr>
              <a:xfrm rot="10800000">
                <a:off x="8652600" y="526500"/>
                <a:ext cx="0" cy="3848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5"/>
              <p:cNvCxnSpPr/>
              <p:nvPr/>
            </p:nvCxnSpPr>
            <p:spPr>
              <a:xfrm>
                <a:off x="7363338" y="311401"/>
                <a:ext cx="257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 idx="2"/>
          </p:nvPr>
        </p:nvSpPr>
        <p:spPr>
          <a:xfrm>
            <a:off x="1344000" y="1998000"/>
            <a:ext cx="2916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1344000" y="2475900"/>
            <a:ext cx="2916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title" idx="3"/>
          </p:nvPr>
        </p:nvSpPr>
        <p:spPr>
          <a:xfrm>
            <a:off x="4884000" y="1998000"/>
            <a:ext cx="2916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4"/>
          </p:nvPr>
        </p:nvSpPr>
        <p:spPr>
          <a:xfrm>
            <a:off x="4884000" y="2475900"/>
            <a:ext cx="2916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6"/>
          <p:cNvGrpSpPr/>
          <p:nvPr/>
        </p:nvGrpSpPr>
        <p:grpSpPr>
          <a:xfrm>
            <a:off x="-761999" y="-990592"/>
            <a:ext cx="10667988" cy="8039090"/>
            <a:chOff x="-761999" y="-990592"/>
            <a:chExt cx="10667988" cy="8039090"/>
          </a:xfrm>
        </p:grpSpPr>
        <p:sp>
          <p:nvSpPr>
            <p:cNvPr id="79" name="Google Shape;79;p6"/>
            <p:cNvSpPr/>
            <p:nvPr/>
          </p:nvSpPr>
          <p:spPr>
            <a:xfrm rot="24">
              <a:off x="7674201" y="-685799"/>
              <a:ext cx="2231787" cy="2274777"/>
            </a:xfrm>
            <a:custGeom>
              <a:avLst/>
              <a:gdLst/>
              <a:ahLst/>
              <a:cxnLst/>
              <a:rect l="l" t="t" r="r" b="b"/>
              <a:pathLst>
                <a:path w="6117" h="6235" extrusionOk="0">
                  <a:moveTo>
                    <a:pt x="5299" y="1381"/>
                  </a:moveTo>
                  <a:lnTo>
                    <a:pt x="5299" y="1381"/>
                  </a:lnTo>
                  <a:cubicBezTo>
                    <a:pt x="6012" y="2134"/>
                    <a:pt x="6269" y="3585"/>
                    <a:pt x="6030" y="4562"/>
                  </a:cubicBezTo>
                  <a:cubicBezTo>
                    <a:pt x="5884" y="5160"/>
                    <a:pt x="5522" y="5720"/>
                    <a:pt x="4985" y="6020"/>
                  </a:cubicBezTo>
                  <a:cubicBezTo>
                    <a:pt x="4448" y="6320"/>
                    <a:pt x="3732" y="6317"/>
                    <a:pt x="3245" y="5942"/>
                  </a:cubicBezTo>
                  <a:cubicBezTo>
                    <a:pt x="2795" y="5595"/>
                    <a:pt x="2558" y="4973"/>
                    <a:pt x="2024" y="4781"/>
                  </a:cubicBezTo>
                  <a:cubicBezTo>
                    <a:pt x="1643" y="4643"/>
                    <a:pt x="1208" y="4767"/>
                    <a:pt x="822" y="4646"/>
                  </a:cubicBezTo>
                  <a:cubicBezTo>
                    <a:pt x="296" y="4480"/>
                    <a:pt x="0" y="3889"/>
                    <a:pt x="0" y="3337"/>
                  </a:cubicBezTo>
                  <a:cubicBezTo>
                    <a:pt x="0" y="2785"/>
                    <a:pt x="230" y="2263"/>
                    <a:pt x="455" y="1759"/>
                  </a:cubicBezTo>
                  <a:cubicBezTo>
                    <a:pt x="753" y="1094"/>
                    <a:pt x="1113" y="368"/>
                    <a:pt x="1792" y="103"/>
                  </a:cubicBezTo>
                  <a:cubicBezTo>
                    <a:pt x="2532" y="-185"/>
                    <a:pt x="3349" y="187"/>
                    <a:pt x="4054" y="551"/>
                  </a:cubicBezTo>
                  <a:cubicBezTo>
                    <a:pt x="4500" y="780"/>
                    <a:pt x="4954" y="1017"/>
                    <a:pt x="5299" y="1381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761116" y="4123210"/>
              <a:ext cx="2286880" cy="2925287"/>
            </a:xfrm>
            <a:custGeom>
              <a:avLst/>
              <a:gdLst/>
              <a:ahLst/>
              <a:cxnLst/>
              <a:rect l="l" t="t" r="r" b="b"/>
              <a:pathLst>
                <a:path w="6268" h="8018" extrusionOk="0">
                  <a:moveTo>
                    <a:pt x="5360" y="416"/>
                  </a:moveTo>
                  <a:lnTo>
                    <a:pt x="5360" y="416"/>
                  </a:lnTo>
                  <a:cubicBezTo>
                    <a:pt x="6352" y="1243"/>
                    <a:pt x="6329" y="2662"/>
                    <a:pt x="6212" y="3831"/>
                  </a:cubicBezTo>
                  <a:cubicBezTo>
                    <a:pt x="6107" y="4871"/>
                    <a:pt x="6303" y="6104"/>
                    <a:pt x="5660" y="6990"/>
                  </a:cubicBezTo>
                  <a:cubicBezTo>
                    <a:pt x="5057" y="7823"/>
                    <a:pt x="3907" y="8214"/>
                    <a:pt x="2921" y="7921"/>
                  </a:cubicBezTo>
                  <a:cubicBezTo>
                    <a:pt x="2108" y="7681"/>
                    <a:pt x="1475" y="7050"/>
                    <a:pt x="921" y="6409"/>
                  </a:cubicBezTo>
                  <a:cubicBezTo>
                    <a:pt x="612" y="6051"/>
                    <a:pt x="311" y="5676"/>
                    <a:pt x="138" y="5236"/>
                  </a:cubicBezTo>
                  <a:cubicBezTo>
                    <a:pt x="-35" y="4796"/>
                    <a:pt x="-65" y="4278"/>
                    <a:pt x="161" y="3864"/>
                  </a:cubicBezTo>
                  <a:cubicBezTo>
                    <a:pt x="530" y="3188"/>
                    <a:pt x="1416" y="2997"/>
                    <a:pt x="1954" y="2448"/>
                  </a:cubicBezTo>
                  <a:cubicBezTo>
                    <a:pt x="2593" y="1796"/>
                    <a:pt x="2698" y="689"/>
                    <a:pt x="3472" y="205"/>
                  </a:cubicBezTo>
                  <a:cubicBezTo>
                    <a:pt x="4046" y="-153"/>
                    <a:pt x="4840" y="-17"/>
                    <a:pt x="5360" y="416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-761999" y="-990592"/>
              <a:ext cx="2322635" cy="2398458"/>
            </a:xfrm>
            <a:custGeom>
              <a:avLst/>
              <a:gdLst/>
              <a:ahLst/>
              <a:cxnLst/>
              <a:rect l="l" t="t" r="r" b="b"/>
              <a:pathLst>
                <a:path w="6366" h="6574" extrusionOk="0">
                  <a:moveTo>
                    <a:pt x="2512" y="134"/>
                  </a:moveTo>
                  <a:lnTo>
                    <a:pt x="2512" y="134"/>
                  </a:lnTo>
                  <a:cubicBezTo>
                    <a:pt x="3836" y="397"/>
                    <a:pt x="5513" y="920"/>
                    <a:pt x="6139" y="2272"/>
                  </a:cubicBezTo>
                  <a:cubicBezTo>
                    <a:pt x="6675" y="3430"/>
                    <a:pt x="6216" y="5329"/>
                    <a:pt x="5243" y="6117"/>
                  </a:cubicBezTo>
                  <a:cubicBezTo>
                    <a:pt x="4681" y="6572"/>
                    <a:pt x="3852" y="6730"/>
                    <a:pt x="3213" y="6391"/>
                  </a:cubicBezTo>
                  <a:cubicBezTo>
                    <a:pt x="2702" y="6120"/>
                    <a:pt x="2386" y="5595"/>
                    <a:pt x="2096" y="5095"/>
                  </a:cubicBezTo>
                  <a:cubicBezTo>
                    <a:pt x="1516" y="4099"/>
                    <a:pt x="937" y="3103"/>
                    <a:pt x="357" y="2107"/>
                  </a:cubicBezTo>
                  <a:cubicBezTo>
                    <a:pt x="164" y="1775"/>
                    <a:pt x="-35" y="1414"/>
                    <a:pt x="6" y="1032"/>
                  </a:cubicBezTo>
                  <a:cubicBezTo>
                    <a:pt x="59" y="532"/>
                    <a:pt x="528" y="158"/>
                    <a:pt x="1018" y="49"/>
                  </a:cubicBezTo>
                  <a:cubicBezTo>
                    <a:pt x="1509" y="-61"/>
                    <a:pt x="2019" y="37"/>
                    <a:pt x="2512" y="134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6"/>
          <p:cNvGrpSpPr/>
          <p:nvPr/>
        </p:nvGrpSpPr>
        <p:grpSpPr>
          <a:xfrm>
            <a:off x="-796948" y="311400"/>
            <a:ext cx="9449548" cy="5809039"/>
            <a:chOff x="-796948" y="311400"/>
            <a:chExt cx="9449548" cy="5809039"/>
          </a:xfrm>
        </p:grpSpPr>
        <p:grpSp>
          <p:nvGrpSpPr>
            <p:cNvPr id="83" name="Google Shape;83;p6"/>
            <p:cNvGrpSpPr/>
            <p:nvPr/>
          </p:nvGrpSpPr>
          <p:grpSpPr>
            <a:xfrm>
              <a:off x="3865375" y="3543739"/>
              <a:ext cx="4787225" cy="2576700"/>
              <a:chOff x="3865375" y="3543739"/>
              <a:chExt cx="4787225" cy="2576700"/>
            </a:xfrm>
          </p:grpSpPr>
          <p:cxnSp>
            <p:nvCxnSpPr>
              <p:cNvPr id="84" name="Google Shape;84;p6"/>
              <p:cNvCxnSpPr/>
              <p:nvPr/>
            </p:nvCxnSpPr>
            <p:spPr>
              <a:xfrm>
                <a:off x="3865375" y="4832089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" name="Google Shape;85;p6"/>
              <p:cNvSpPr/>
              <p:nvPr/>
            </p:nvSpPr>
            <p:spPr>
              <a:xfrm rot="5400000" flipH="1">
                <a:off x="8286590" y="4710085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6" name="Google Shape;86;p6"/>
              <p:cNvCxnSpPr/>
              <p:nvPr/>
            </p:nvCxnSpPr>
            <p:spPr>
              <a:xfrm>
                <a:off x="8652600" y="3543739"/>
                <a:ext cx="0" cy="257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7" name="Google Shape;87;p6"/>
            <p:cNvGrpSpPr/>
            <p:nvPr/>
          </p:nvGrpSpPr>
          <p:grpSpPr>
            <a:xfrm>
              <a:off x="-796948" y="311400"/>
              <a:ext cx="5351700" cy="2787545"/>
              <a:chOff x="-796948" y="311400"/>
              <a:chExt cx="5351700" cy="2787545"/>
            </a:xfrm>
          </p:grpSpPr>
          <p:cxnSp>
            <p:nvCxnSpPr>
              <p:cNvPr id="88" name="Google Shape;88;p6"/>
              <p:cNvCxnSpPr/>
              <p:nvPr/>
            </p:nvCxnSpPr>
            <p:spPr>
              <a:xfrm>
                <a:off x="-796948" y="311400"/>
                <a:ext cx="5351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" name="Google Shape;89;p6"/>
              <p:cNvSpPr/>
              <p:nvPr/>
            </p:nvSpPr>
            <p:spPr>
              <a:xfrm>
                <a:off x="247206" y="311401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0" name="Google Shape;90;p6"/>
              <p:cNvCxnSpPr/>
              <p:nvPr/>
            </p:nvCxnSpPr>
            <p:spPr>
              <a:xfrm rot="10800000">
                <a:off x="491211" y="526745"/>
                <a:ext cx="0" cy="257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8"/>
          <p:cNvGrpSpPr/>
          <p:nvPr/>
        </p:nvGrpSpPr>
        <p:grpSpPr>
          <a:xfrm>
            <a:off x="-811001" y="-1987459"/>
            <a:ext cx="10060649" cy="8385984"/>
            <a:chOff x="-811001" y="-1987459"/>
            <a:chExt cx="10060649" cy="8385984"/>
          </a:xfrm>
        </p:grpSpPr>
        <p:sp>
          <p:nvSpPr>
            <p:cNvPr id="111" name="Google Shape;111;p8"/>
            <p:cNvSpPr/>
            <p:nvPr/>
          </p:nvSpPr>
          <p:spPr>
            <a:xfrm rot="-2541889">
              <a:off x="-457192" y="3657602"/>
              <a:ext cx="2712649" cy="2101324"/>
            </a:xfrm>
            <a:custGeom>
              <a:avLst/>
              <a:gdLst/>
              <a:ahLst/>
              <a:cxnLst/>
              <a:rect l="l" t="t" r="r" b="b"/>
              <a:pathLst>
                <a:path w="6541" h="5067" extrusionOk="0">
                  <a:moveTo>
                    <a:pt x="4044" y="5058"/>
                  </a:moveTo>
                  <a:lnTo>
                    <a:pt x="4044" y="5058"/>
                  </a:lnTo>
                  <a:cubicBezTo>
                    <a:pt x="2643" y="5168"/>
                    <a:pt x="170" y="4317"/>
                    <a:pt x="8" y="2633"/>
                  </a:cubicBezTo>
                  <a:cubicBezTo>
                    <a:pt x="-58" y="1951"/>
                    <a:pt x="282" y="1270"/>
                    <a:pt x="799" y="821"/>
                  </a:cubicBezTo>
                  <a:cubicBezTo>
                    <a:pt x="1316" y="372"/>
                    <a:pt x="1991" y="136"/>
                    <a:pt x="2669" y="44"/>
                  </a:cubicBezTo>
                  <a:cubicBezTo>
                    <a:pt x="3626" y="-87"/>
                    <a:pt x="4652" y="69"/>
                    <a:pt x="5436" y="635"/>
                  </a:cubicBezTo>
                  <a:cubicBezTo>
                    <a:pt x="6219" y="1200"/>
                    <a:pt x="6705" y="2218"/>
                    <a:pt x="6489" y="3160"/>
                  </a:cubicBezTo>
                  <a:cubicBezTo>
                    <a:pt x="6243" y="4237"/>
                    <a:pt x="5145" y="4971"/>
                    <a:pt x="4044" y="5058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2700034">
              <a:off x="5527939" y="-1295382"/>
              <a:ext cx="3158863" cy="2900444"/>
            </a:xfrm>
            <a:custGeom>
              <a:avLst/>
              <a:gdLst/>
              <a:ahLst/>
              <a:cxnLst/>
              <a:rect l="l" t="t" r="r" b="b"/>
              <a:pathLst>
                <a:path w="8741" h="8026" extrusionOk="0">
                  <a:moveTo>
                    <a:pt x="5516" y="7968"/>
                  </a:moveTo>
                  <a:lnTo>
                    <a:pt x="5516" y="7968"/>
                  </a:lnTo>
                  <a:cubicBezTo>
                    <a:pt x="3919" y="7759"/>
                    <a:pt x="1157" y="7062"/>
                    <a:pt x="413" y="5424"/>
                  </a:cubicBezTo>
                  <a:cubicBezTo>
                    <a:pt x="-317" y="3819"/>
                    <a:pt x="-148" y="1328"/>
                    <a:pt x="1479" y="338"/>
                  </a:cubicBezTo>
                  <a:cubicBezTo>
                    <a:pt x="2356" y="-196"/>
                    <a:pt x="3622" y="-106"/>
                    <a:pt x="4289" y="674"/>
                  </a:cubicBezTo>
                  <a:cubicBezTo>
                    <a:pt x="4877" y="1363"/>
                    <a:pt x="4908" y="2390"/>
                    <a:pt x="5450" y="3116"/>
                  </a:cubicBezTo>
                  <a:cubicBezTo>
                    <a:pt x="5912" y="3733"/>
                    <a:pt x="6666" y="4037"/>
                    <a:pt x="7338" y="4414"/>
                  </a:cubicBezTo>
                  <a:cubicBezTo>
                    <a:pt x="8010" y="4791"/>
                    <a:pt x="8683" y="5362"/>
                    <a:pt x="8738" y="6130"/>
                  </a:cubicBezTo>
                  <a:cubicBezTo>
                    <a:pt x="8788" y="6839"/>
                    <a:pt x="8260" y="7494"/>
                    <a:pt x="7611" y="7783"/>
                  </a:cubicBezTo>
                  <a:cubicBezTo>
                    <a:pt x="6962" y="8072"/>
                    <a:pt x="6220" y="8060"/>
                    <a:pt x="5516" y="7968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-739600" y="-457200"/>
              <a:ext cx="3025606" cy="2350704"/>
            </a:xfrm>
            <a:custGeom>
              <a:avLst/>
              <a:gdLst/>
              <a:ahLst/>
              <a:cxnLst/>
              <a:rect l="l" t="t" r="r" b="b"/>
              <a:pathLst>
                <a:path w="7617" h="5918" extrusionOk="0">
                  <a:moveTo>
                    <a:pt x="5786" y="5575"/>
                  </a:moveTo>
                  <a:lnTo>
                    <a:pt x="5786" y="5575"/>
                  </a:lnTo>
                  <a:cubicBezTo>
                    <a:pt x="3880" y="6498"/>
                    <a:pt x="2061" y="5421"/>
                    <a:pt x="814" y="3962"/>
                  </a:cubicBezTo>
                  <a:cubicBezTo>
                    <a:pt x="268" y="3322"/>
                    <a:pt x="-95" y="2478"/>
                    <a:pt x="22" y="1644"/>
                  </a:cubicBezTo>
                  <a:cubicBezTo>
                    <a:pt x="139" y="810"/>
                    <a:pt x="829" y="37"/>
                    <a:pt x="1670" y="2"/>
                  </a:cubicBezTo>
                  <a:cubicBezTo>
                    <a:pt x="2025" y="-13"/>
                    <a:pt x="2373" y="96"/>
                    <a:pt x="2712" y="204"/>
                  </a:cubicBezTo>
                  <a:cubicBezTo>
                    <a:pt x="3822" y="558"/>
                    <a:pt x="4932" y="911"/>
                    <a:pt x="6041" y="1265"/>
                  </a:cubicBezTo>
                  <a:cubicBezTo>
                    <a:pt x="6541" y="1424"/>
                    <a:pt x="7078" y="1609"/>
                    <a:pt x="7377" y="2040"/>
                  </a:cubicBezTo>
                  <a:cubicBezTo>
                    <a:pt x="7684" y="2481"/>
                    <a:pt x="7662" y="3078"/>
                    <a:pt x="7501" y="3590"/>
                  </a:cubicBezTo>
                  <a:cubicBezTo>
                    <a:pt x="7230" y="4448"/>
                    <a:pt x="6595" y="5183"/>
                    <a:pt x="5786" y="5575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8"/>
          <p:cNvGrpSpPr/>
          <p:nvPr/>
        </p:nvGrpSpPr>
        <p:grpSpPr>
          <a:xfrm>
            <a:off x="493275" y="-980335"/>
            <a:ext cx="9447663" cy="5809036"/>
            <a:chOff x="493275" y="-980335"/>
            <a:chExt cx="9447663" cy="5809036"/>
          </a:xfrm>
        </p:grpSpPr>
        <p:grpSp>
          <p:nvGrpSpPr>
            <p:cNvPr id="115" name="Google Shape;115;p8"/>
            <p:cNvGrpSpPr/>
            <p:nvPr/>
          </p:nvGrpSpPr>
          <p:grpSpPr>
            <a:xfrm>
              <a:off x="493275" y="-980335"/>
              <a:ext cx="4787225" cy="5351700"/>
              <a:chOff x="493275" y="-980335"/>
              <a:chExt cx="4787225" cy="5351700"/>
            </a:xfrm>
          </p:grpSpPr>
          <p:cxnSp>
            <p:nvCxnSpPr>
              <p:cNvPr id="116" name="Google Shape;116;p8"/>
              <p:cNvCxnSpPr/>
              <p:nvPr/>
            </p:nvCxnSpPr>
            <p:spPr>
              <a:xfrm>
                <a:off x="708500" y="307839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7" name="Google Shape;117;p8"/>
              <p:cNvSpPr/>
              <p:nvPr/>
            </p:nvSpPr>
            <p:spPr>
              <a:xfrm rot="-5400000" flipH="1">
                <a:off x="371274" y="185835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8" name="Google Shape;118;p8"/>
              <p:cNvCxnSpPr/>
              <p:nvPr/>
            </p:nvCxnSpPr>
            <p:spPr>
              <a:xfrm>
                <a:off x="493275" y="-980335"/>
                <a:ext cx="0" cy="53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9" name="Google Shape;119;p8"/>
            <p:cNvGrpSpPr/>
            <p:nvPr/>
          </p:nvGrpSpPr>
          <p:grpSpPr>
            <a:xfrm>
              <a:off x="7363338" y="765202"/>
              <a:ext cx="2577600" cy="4063499"/>
              <a:chOff x="7363338" y="765202"/>
              <a:chExt cx="2577600" cy="4063499"/>
            </a:xfrm>
          </p:grpSpPr>
          <p:sp>
            <p:nvSpPr>
              <p:cNvPr id="120" name="Google Shape;120;p8"/>
              <p:cNvSpPr/>
              <p:nvPr/>
            </p:nvSpPr>
            <p:spPr>
              <a:xfrm rot="10800000" flipH="1">
                <a:off x="8408582" y="4584693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1" name="Google Shape;121;p8"/>
              <p:cNvCxnSpPr/>
              <p:nvPr/>
            </p:nvCxnSpPr>
            <p:spPr>
              <a:xfrm rot="10800000">
                <a:off x="8652600" y="765202"/>
                <a:ext cx="0" cy="3848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8"/>
              <p:cNvCxnSpPr/>
              <p:nvPr/>
            </p:nvCxnSpPr>
            <p:spPr>
              <a:xfrm>
                <a:off x="7363338" y="4828701"/>
                <a:ext cx="257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720000" y="692400"/>
            <a:ext cx="43200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4" name="Google Shape;124;p8"/>
          <p:cNvSpPr txBox="1"/>
          <p:nvPr/>
        </p:nvSpPr>
        <p:spPr>
          <a:xfrm rot="-5400000">
            <a:off x="7479000" y="1402500"/>
            <a:ext cx="28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Illustration by Smart-Servier Medical Art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9"/>
          <p:cNvGrpSpPr/>
          <p:nvPr/>
        </p:nvGrpSpPr>
        <p:grpSpPr>
          <a:xfrm>
            <a:off x="533400" y="-1022176"/>
            <a:ext cx="9580776" cy="7763742"/>
            <a:chOff x="533400" y="-1022176"/>
            <a:chExt cx="9580776" cy="7763742"/>
          </a:xfrm>
        </p:grpSpPr>
        <p:sp>
          <p:nvSpPr>
            <p:cNvPr id="127" name="Google Shape;127;p9"/>
            <p:cNvSpPr/>
            <p:nvPr/>
          </p:nvSpPr>
          <p:spPr>
            <a:xfrm rot="1245735">
              <a:off x="7117160" y="-609602"/>
              <a:ext cx="2712646" cy="2101317"/>
            </a:xfrm>
            <a:custGeom>
              <a:avLst/>
              <a:gdLst/>
              <a:ahLst/>
              <a:cxnLst/>
              <a:rect l="l" t="t" r="r" b="b"/>
              <a:pathLst>
                <a:path w="6541" h="5067" extrusionOk="0">
                  <a:moveTo>
                    <a:pt x="4044" y="5058"/>
                  </a:moveTo>
                  <a:lnTo>
                    <a:pt x="4044" y="5058"/>
                  </a:lnTo>
                  <a:cubicBezTo>
                    <a:pt x="2643" y="5168"/>
                    <a:pt x="170" y="4317"/>
                    <a:pt x="8" y="2633"/>
                  </a:cubicBezTo>
                  <a:cubicBezTo>
                    <a:pt x="-58" y="1951"/>
                    <a:pt x="282" y="1270"/>
                    <a:pt x="799" y="821"/>
                  </a:cubicBezTo>
                  <a:cubicBezTo>
                    <a:pt x="1316" y="372"/>
                    <a:pt x="1991" y="136"/>
                    <a:pt x="2669" y="44"/>
                  </a:cubicBezTo>
                  <a:cubicBezTo>
                    <a:pt x="3626" y="-87"/>
                    <a:pt x="4652" y="69"/>
                    <a:pt x="5436" y="635"/>
                  </a:cubicBezTo>
                  <a:cubicBezTo>
                    <a:pt x="6219" y="1200"/>
                    <a:pt x="6705" y="2218"/>
                    <a:pt x="6489" y="3160"/>
                  </a:cubicBezTo>
                  <a:cubicBezTo>
                    <a:pt x="6243" y="4237"/>
                    <a:pt x="5145" y="4971"/>
                    <a:pt x="4044" y="5058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 rot="-3107554">
              <a:off x="4373321" y="3153273"/>
              <a:ext cx="3158862" cy="2900456"/>
            </a:xfrm>
            <a:custGeom>
              <a:avLst/>
              <a:gdLst/>
              <a:ahLst/>
              <a:cxnLst/>
              <a:rect l="l" t="t" r="r" b="b"/>
              <a:pathLst>
                <a:path w="8741" h="8026" extrusionOk="0">
                  <a:moveTo>
                    <a:pt x="5516" y="7968"/>
                  </a:moveTo>
                  <a:lnTo>
                    <a:pt x="5516" y="7968"/>
                  </a:lnTo>
                  <a:cubicBezTo>
                    <a:pt x="3919" y="7759"/>
                    <a:pt x="1157" y="7062"/>
                    <a:pt x="413" y="5424"/>
                  </a:cubicBezTo>
                  <a:cubicBezTo>
                    <a:pt x="-317" y="3819"/>
                    <a:pt x="-148" y="1328"/>
                    <a:pt x="1479" y="338"/>
                  </a:cubicBezTo>
                  <a:cubicBezTo>
                    <a:pt x="2356" y="-196"/>
                    <a:pt x="3622" y="-106"/>
                    <a:pt x="4289" y="674"/>
                  </a:cubicBezTo>
                  <a:cubicBezTo>
                    <a:pt x="4877" y="1363"/>
                    <a:pt x="4908" y="2390"/>
                    <a:pt x="5450" y="3116"/>
                  </a:cubicBezTo>
                  <a:cubicBezTo>
                    <a:pt x="5912" y="3733"/>
                    <a:pt x="6666" y="4037"/>
                    <a:pt x="7338" y="4414"/>
                  </a:cubicBezTo>
                  <a:cubicBezTo>
                    <a:pt x="8010" y="4791"/>
                    <a:pt x="8683" y="5362"/>
                    <a:pt x="8738" y="6130"/>
                  </a:cubicBezTo>
                  <a:cubicBezTo>
                    <a:pt x="8788" y="6839"/>
                    <a:pt x="8260" y="7494"/>
                    <a:pt x="7611" y="7783"/>
                  </a:cubicBezTo>
                  <a:cubicBezTo>
                    <a:pt x="6962" y="8072"/>
                    <a:pt x="6220" y="8060"/>
                    <a:pt x="5516" y="7968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 flipH="1">
              <a:off x="533400" y="-838200"/>
              <a:ext cx="3025606" cy="2350704"/>
            </a:xfrm>
            <a:custGeom>
              <a:avLst/>
              <a:gdLst/>
              <a:ahLst/>
              <a:cxnLst/>
              <a:rect l="l" t="t" r="r" b="b"/>
              <a:pathLst>
                <a:path w="7617" h="5918" extrusionOk="0">
                  <a:moveTo>
                    <a:pt x="5786" y="5575"/>
                  </a:moveTo>
                  <a:lnTo>
                    <a:pt x="5786" y="5575"/>
                  </a:lnTo>
                  <a:cubicBezTo>
                    <a:pt x="3880" y="6498"/>
                    <a:pt x="2061" y="5421"/>
                    <a:pt x="814" y="3962"/>
                  </a:cubicBezTo>
                  <a:cubicBezTo>
                    <a:pt x="268" y="3322"/>
                    <a:pt x="-95" y="2478"/>
                    <a:pt x="22" y="1644"/>
                  </a:cubicBezTo>
                  <a:cubicBezTo>
                    <a:pt x="139" y="810"/>
                    <a:pt x="829" y="37"/>
                    <a:pt x="1670" y="2"/>
                  </a:cubicBezTo>
                  <a:cubicBezTo>
                    <a:pt x="2025" y="-13"/>
                    <a:pt x="2373" y="96"/>
                    <a:pt x="2712" y="204"/>
                  </a:cubicBezTo>
                  <a:cubicBezTo>
                    <a:pt x="3822" y="558"/>
                    <a:pt x="4932" y="911"/>
                    <a:pt x="6041" y="1265"/>
                  </a:cubicBezTo>
                  <a:cubicBezTo>
                    <a:pt x="6541" y="1424"/>
                    <a:pt x="7078" y="1609"/>
                    <a:pt x="7377" y="2040"/>
                  </a:cubicBezTo>
                  <a:cubicBezTo>
                    <a:pt x="7684" y="2481"/>
                    <a:pt x="7662" y="3078"/>
                    <a:pt x="7501" y="3590"/>
                  </a:cubicBezTo>
                  <a:cubicBezTo>
                    <a:pt x="7230" y="4448"/>
                    <a:pt x="6595" y="5183"/>
                    <a:pt x="5786" y="5575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9"/>
          <p:cNvGrpSpPr/>
          <p:nvPr/>
        </p:nvGrpSpPr>
        <p:grpSpPr>
          <a:xfrm>
            <a:off x="-796950" y="-976786"/>
            <a:ext cx="9449550" cy="5805488"/>
            <a:chOff x="-796950" y="-976786"/>
            <a:chExt cx="9449550" cy="5805488"/>
          </a:xfrm>
        </p:grpSpPr>
        <p:grpSp>
          <p:nvGrpSpPr>
            <p:cNvPr id="131" name="Google Shape;131;p9"/>
            <p:cNvGrpSpPr/>
            <p:nvPr/>
          </p:nvGrpSpPr>
          <p:grpSpPr>
            <a:xfrm>
              <a:off x="3865375" y="-976786"/>
              <a:ext cx="4787225" cy="5351700"/>
              <a:chOff x="3865375" y="-976786"/>
              <a:chExt cx="4787225" cy="5351700"/>
            </a:xfrm>
          </p:grpSpPr>
          <p:cxnSp>
            <p:nvCxnSpPr>
              <p:cNvPr id="132" name="Google Shape;132;p9"/>
              <p:cNvCxnSpPr/>
              <p:nvPr/>
            </p:nvCxnSpPr>
            <p:spPr>
              <a:xfrm>
                <a:off x="3865375" y="311388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9"/>
              <p:cNvSpPr/>
              <p:nvPr/>
            </p:nvSpPr>
            <p:spPr>
              <a:xfrm rot="5400000">
                <a:off x="8286590" y="189384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4" name="Google Shape;134;p9"/>
              <p:cNvCxnSpPr/>
              <p:nvPr/>
            </p:nvCxnSpPr>
            <p:spPr>
              <a:xfrm rot="10800000">
                <a:off x="8652600" y="-976786"/>
                <a:ext cx="0" cy="53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5" name="Google Shape;135;p9"/>
            <p:cNvGrpSpPr/>
            <p:nvPr/>
          </p:nvGrpSpPr>
          <p:grpSpPr>
            <a:xfrm>
              <a:off x="-796950" y="765202"/>
              <a:ext cx="2577600" cy="4063499"/>
              <a:chOff x="7363338" y="765202"/>
              <a:chExt cx="2577600" cy="4063499"/>
            </a:xfrm>
          </p:grpSpPr>
          <p:sp>
            <p:nvSpPr>
              <p:cNvPr id="136" name="Google Shape;136;p9"/>
              <p:cNvSpPr/>
              <p:nvPr/>
            </p:nvSpPr>
            <p:spPr>
              <a:xfrm rot="10800000" flipH="1">
                <a:off x="8408582" y="4584693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" name="Google Shape;137;p9"/>
              <p:cNvCxnSpPr/>
              <p:nvPr/>
            </p:nvCxnSpPr>
            <p:spPr>
              <a:xfrm rot="10800000">
                <a:off x="8652600" y="765202"/>
                <a:ext cx="0" cy="3848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9"/>
              <p:cNvCxnSpPr/>
              <p:nvPr/>
            </p:nvCxnSpPr>
            <p:spPr>
              <a:xfrm>
                <a:off x="7363338" y="4828701"/>
                <a:ext cx="257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9" name="Google Shape;139;p9"/>
          <p:cNvSpPr txBox="1">
            <a:spLocks noGrp="1"/>
          </p:cNvSpPr>
          <p:nvPr>
            <p:ph type="subTitle" idx="1"/>
          </p:nvPr>
        </p:nvSpPr>
        <p:spPr>
          <a:xfrm>
            <a:off x="3978500" y="2302075"/>
            <a:ext cx="3888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3978500" y="1486375"/>
            <a:ext cx="388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9"/>
          <p:cNvSpPr txBox="1"/>
          <p:nvPr/>
        </p:nvSpPr>
        <p:spPr>
          <a:xfrm rot="-5400000">
            <a:off x="7479000" y="1402500"/>
            <a:ext cx="28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Illustration by Smart-Servier Medical Art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4"/>
          <p:cNvGrpSpPr/>
          <p:nvPr/>
        </p:nvGrpSpPr>
        <p:grpSpPr>
          <a:xfrm>
            <a:off x="-914396" y="-988798"/>
            <a:ext cx="11061819" cy="6894299"/>
            <a:chOff x="-914396" y="-988798"/>
            <a:chExt cx="11061819" cy="6894299"/>
          </a:xfrm>
        </p:grpSpPr>
        <p:sp>
          <p:nvSpPr>
            <p:cNvPr id="201" name="Google Shape;201;p14"/>
            <p:cNvSpPr/>
            <p:nvPr/>
          </p:nvSpPr>
          <p:spPr>
            <a:xfrm>
              <a:off x="-914396" y="-609609"/>
              <a:ext cx="3077589" cy="2879351"/>
            </a:xfrm>
            <a:custGeom>
              <a:avLst/>
              <a:gdLst/>
              <a:ahLst/>
              <a:cxnLst/>
              <a:rect l="l" t="t" r="r" b="b"/>
              <a:pathLst>
                <a:path w="6989" h="6539" extrusionOk="0">
                  <a:moveTo>
                    <a:pt x="4675" y="308"/>
                  </a:moveTo>
                  <a:lnTo>
                    <a:pt x="4675" y="308"/>
                  </a:lnTo>
                  <a:cubicBezTo>
                    <a:pt x="5140" y="502"/>
                    <a:pt x="5566" y="786"/>
                    <a:pt x="5929" y="1135"/>
                  </a:cubicBezTo>
                  <a:cubicBezTo>
                    <a:pt x="6519" y="1702"/>
                    <a:pt x="6928" y="2367"/>
                    <a:pt x="6973" y="3181"/>
                  </a:cubicBezTo>
                  <a:cubicBezTo>
                    <a:pt x="7020" y="4020"/>
                    <a:pt x="6998" y="4760"/>
                    <a:pt x="6458" y="5463"/>
                  </a:cubicBezTo>
                  <a:cubicBezTo>
                    <a:pt x="5916" y="6168"/>
                    <a:pt x="5016" y="6582"/>
                    <a:pt x="4128" y="6535"/>
                  </a:cubicBezTo>
                  <a:cubicBezTo>
                    <a:pt x="3240" y="6489"/>
                    <a:pt x="2389" y="5983"/>
                    <a:pt x="1924" y="5225"/>
                  </a:cubicBezTo>
                  <a:cubicBezTo>
                    <a:pt x="1624" y="4736"/>
                    <a:pt x="1479" y="4156"/>
                    <a:pt x="1124" y="3704"/>
                  </a:cubicBezTo>
                  <a:cubicBezTo>
                    <a:pt x="775" y="3258"/>
                    <a:pt x="229" y="2943"/>
                    <a:pt x="54" y="2405"/>
                  </a:cubicBezTo>
                  <a:cubicBezTo>
                    <a:pt x="-69" y="2022"/>
                    <a:pt x="29" y="1592"/>
                    <a:pt x="250" y="1256"/>
                  </a:cubicBezTo>
                  <a:cubicBezTo>
                    <a:pt x="472" y="921"/>
                    <a:pt x="804" y="672"/>
                    <a:pt x="1157" y="482"/>
                  </a:cubicBezTo>
                  <a:cubicBezTo>
                    <a:pt x="2227" y="-92"/>
                    <a:pt x="3555" y="-158"/>
                    <a:pt x="4675" y="308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3515752">
              <a:off x="7294194" y="-685800"/>
              <a:ext cx="2230801" cy="2710271"/>
            </a:xfrm>
            <a:custGeom>
              <a:avLst/>
              <a:gdLst/>
              <a:ahLst/>
              <a:cxnLst/>
              <a:rect l="l" t="t" r="r" b="b"/>
              <a:pathLst>
                <a:path w="5066" h="6155" extrusionOk="0">
                  <a:moveTo>
                    <a:pt x="105" y="4345"/>
                  </a:moveTo>
                  <a:lnTo>
                    <a:pt x="105" y="4345"/>
                  </a:lnTo>
                  <a:cubicBezTo>
                    <a:pt x="-290" y="2697"/>
                    <a:pt x="435" y="626"/>
                    <a:pt x="2190" y="95"/>
                  </a:cubicBezTo>
                  <a:cubicBezTo>
                    <a:pt x="3228" y="-220"/>
                    <a:pt x="4505" y="265"/>
                    <a:pt x="4910" y="1271"/>
                  </a:cubicBezTo>
                  <a:cubicBezTo>
                    <a:pt x="5136" y="1833"/>
                    <a:pt x="5083" y="2467"/>
                    <a:pt x="4964" y="3061"/>
                  </a:cubicBezTo>
                  <a:cubicBezTo>
                    <a:pt x="4785" y="3947"/>
                    <a:pt x="4446" y="4836"/>
                    <a:pt x="3791" y="5457"/>
                  </a:cubicBezTo>
                  <a:cubicBezTo>
                    <a:pt x="3135" y="6079"/>
                    <a:pt x="2109" y="6370"/>
                    <a:pt x="1295" y="5975"/>
                  </a:cubicBezTo>
                  <a:cubicBezTo>
                    <a:pt x="670" y="5672"/>
                    <a:pt x="267" y="5021"/>
                    <a:pt x="105" y="4345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915567" y="3899775"/>
              <a:ext cx="2742044" cy="2005726"/>
            </a:xfrm>
            <a:custGeom>
              <a:avLst/>
              <a:gdLst/>
              <a:ahLst/>
              <a:cxnLst/>
              <a:rect l="l" t="t" r="r" b="b"/>
              <a:pathLst>
                <a:path w="6227" h="4555" extrusionOk="0">
                  <a:moveTo>
                    <a:pt x="5259" y="4136"/>
                  </a:moveTo>
                  <a:lnTo>
                    <a:pt x="5259" y="4136"/>
                  </a:lnTo>
                  <a:cubicBezTo>
                    <a:pt x="3676" y="4935"/>
                    <a:pt x="1144" y="4622"/>
                    <a:pt x="261" y="2922"/>
                  </a:cubicBezTo>
                  <a:cubicBezTo>
                    <a:pt x="-18" y="2384"/>
                    <a:pt x="-91" y="1727"/>
                    <a:pt x="131" y="1164"/>
                  </a:cubicBezTo>
                  <a:cubicBezTo>
                    <a:pt x="438" y="387"/>
                    <a:pt x="1323" y="-114"/>
                    <a:pt x="2146" y="22"/>
                  </a:cubicBezTo>
                  <a:cubicBezTo>
                    <a:pt x="3248" y="205"/>
                    <a:pt x="3949" y="1309"/>
                    <a:pt x="4962" y="1779"/>
                  </a:cubicBezTo>
                  <a:cubicBezTo>
                    <a:pt x="5389" y="1977"/>
                    <a:pt x="5911" y="2096"/>
                    <a:pt x="6133" y="2511"/>
                  </a:cubicBezTo>
                  <a:cubicBezTo>
                    <a:pt x="6295" y="2814"/>
                    <a:pt x="6234" y="3202"/>
                    <a:pt x="6047" y="3490"/>
                  </a:cubicBezTo>
                  <a:cubicBezTo>
                    <a:pt x="5860" y="3779"/>
                    <a:pt x="5566" y="3982"/>
                    <a:pt x="5259" y="4136"/>
                  </a:cubicBezTo>
                  <a:close/>
                </a:path>
              </a:pathLst>
            </a:custGeom>
            <a:solidFill>
              <a:srgbClr val="D0D4E8">
                <a:alpha val="25000"/>
              </a:srgbClr>
            </a:solidFill>
            <a:ln>
              <a:noFill/>
            </a:ln>
          </p:spPr>
          <p:txBody>
            <a:bodyPr spcFirstLastPara="1" wrap="square" lIns="81625" tIns="40825" rIns="81625" bIns="40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14"/>
          <p:cNvGrpSpPr/>
          <p:nvPr/>
        </p:nvGrpSpPr>
        <p:grpSpPr>
          <a:xfrm>
            <a:off x="493275" y="-976786"/>
            <a:ext cx="8159325" cy="7097224"/>
            <a:chOff x="493275" y="-976786"/>
            <a:chExt cx="8159325" cy="7097224"/>
          </a:xfrm>
        </p:grpSpPr>
        <p:grpSp>
          <p:nvGrpSpPr>
            <p:cNvPr id="205" name="Google Shape;205;p14"/>
            <p:cNvGrpSpPr/>
            <p:nvPr/>
          </p:nvGrpSpPr>
          <p:grpSpPr>
            <a:xfrm>
              <a:off x="493275" y="3543738"/>
              <a:ext cx="4787225" cy="2576700"/>
              <a:chOff x="493275" y="3543738"/>
              <a:chExt cx="4787225" cy="2576700"/>
            </a:xfrm>
          </p:grpSpPr>
          <p:cxnSp>
            <p:nvCxnSpPr>
              <p:cNvPr id="206" name="Google Shape;206;p14"/>
              <p:cNvCxnSpPr/>
              <p:nvPr/>
            </p:nvCxnSpPr>
            <p:spPr>
              <a:xfrm>
                <a:off x="708500" y="4832088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7" name="Google Shape;207;p14"/>
              <p:cNvSpPr/>
              <p:nvPr/>
            </p:nvSpPr>
            <p:spPr>
              <a:xfrm rot="-5400000">
                <a:off x="371274" y="4710084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8" name="Google Shape;208;p14"/>
              <p:cNvCxnSpPr/>
              <p:nvPr/>
            </p:nvCxnSpPr>
            <p:spPr>
              <a:xfrm>
                <a:off x="493275" y="3543738"/>
                <a:ext cx="0" cy="257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9" name="Google Shape;209;p14"/>
            <p:cNvGrpSpPr/>
            <p:nvPr/>
          </p:nvGrpSpPr>
          <p:grpSpPr>
            <a:xfrm>
              <a:off x="3865375" y="-976786"/>
              <a:ext cx="4787225" cy="5351700"/>
              <a:chOff x="3865375" y="-976786"/>
              <a:chExt cx="4787225" cy="5351700"/>
            </a:xfrm>
          </p:grpSpPr>
          <p:cxnSp>
            <p:nvCxnSpPr>
              <p:cNvPr id="210" name="Google Shape;210;p14"/>
              <p:cNvCxnSpPr/>
              <p:nvPr/>
            </p:nvCxnSpPr>
            <p:spPr>
              <a:xfrm>
                <a:off x="3865375" y="311388"/>
                <a:ext cx="457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Google Shape;211;p14"/>
              <p:cNvSpPr/>
              <p:nvPr/>
            </p:nvSpPr>
            <p:spPr>
              <a:xfrm rot="5400000">
                <a:off x="8286590" y="189384"/>
                <a:ext cx="488011" cy="244007"/>
              </a:xfrm>
              <a:custGeom>
                <a:avLst/>
                <a:gdLst/>
                <a:ahLst/>
                <a:cxnLst/>
                <a:rect l="l" t="t" r="r" b="b"/>
                <a:pathLst>
                  <a:path w="14435" h="7217" extrusionOk="0">
                    <a:moveTo>
                      <a:pt x="14435" y="0"/>
                    </a:moveTo>
                    <a:lnTo>
                      <a:pt x="14435" y="0"/>
                    </a:lnTo>
                    <a:lnTo>
                      <a:pt x="7218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3987" y="0"/>
                      <a:pt x="7218" y="3231"/>
                      <a:pt x="7218" y="7217"/>
                    </a:cubicBezTo>
                    <a:cubicBezTo>
                      <a:pt x="7218" y="3231"/>
                      <a:pt x="10449" y="0"/>
                      <a:pt x="144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2" name="Google Shape;212;p14"/>
              <p:cNvCxnSpPr/>
              <p:nvPr/>
            </p:nvCxnSpPr>
            <p:spPr>
              <a:xfrm rot="10800000">
                <a:off x="8652600" y="-976786"/>
                <a:ext cx="0" cy="53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720000" y="2601000"/>
            <a:ext cx="47958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1"/>
          </p:nvPr>
        </p:nvSpPr>
        <p:spPr>
          <a:xfrm>
            <a:off x="720000" y="540000"/>
            <a:ext cx="4795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15" name="Google Shape;215;p14"/>
          <p:cNvSpPr txBox="1"/>
          <p:nvPr/>
        </p:nvSpPr>
        <p:spPr>
          <a:xfrm rot="-5400000">
            <a:off x="7479000" y="1402500"/>
            <a:ext cx="28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Illustration by Smart-Servier Medical Art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60" r:id="rId9"/>
    <p:sldLayoutId id="2147483661" r:id="rId10"/>
    <p:sldLayoutId id="2147483662" r:id="rId11"/>
    <p:sldLayoutId id="2147483664" r:id="rId12"/>
    <p:sldLayoutId id="2147483666" r:id="rId13"/>
    <p:sldLayoutId id="2147483667" r:id="rId14"/>
    <p:sldLayoutId id="2147483668" r:id="rId15"/>
    <p:sldLayoutId id="2147483670" r:id="rId16"/>
    <p:sldLayoutId id="2147483671" r:id="rId17"/>
    <p:sldLayoutId id="2147483672" r:id="rId18"/>
    <p:sldLayoutId id="2147483675" r:id="rId19"/>
    <p:sldLayoutId id="2147483676" r:id="rId20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509600" cy="19395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Membrane transport, Intracellular Compartmentalization, and Vesicular transport</a:t>
            </a:r>
            <a:endParaRPr dirty="0"/>
          </a:p>
        </p:txBody>
      </p:sp>
      <p:sp>
        <p:nvSpPr>
          <p:cNvPr id="513" name="Google Shape;513;p34"/>
          <p:cNvSpPr txBox="1">
            <a:spLocks noGrp="1"/>
          </p:cNvSpPr>
          <p:nvPr>
            <p:ph type="subTitle" idx="1"/>
          </p:nvPr>
        </p:nvSpPr>
        <p:spPr>
          <a:xfrm>
            <a:off x="574694" y="3942539"/>
            <a:ext cx="5040000" cy="76346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Subject: Cell and Molecular Biology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Reporter no.2: Jhea Ballon</a:t>
            </a:r>
            <a:endParaRPr sz="2000" b="1" dirty="0"/>
          </a:p>
        </p:txBody>
      </p:sp>
      <p:pic>
        <p:nvPicPr>
          <p:cNvPr id="514" name="Google Shape;5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758" y="2384271"/>
            <a:ext cx="2548980" cy="235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2"/>
          <p:cNvSpPr txBox="1">
            <a:spLocks noGrp="1"/>
          </p:cNvSpPr>
          <p:nvPr>
            <p:ph type="title"/>
          </p:nvPr>
        </p:nvSpPr>
        <p:spPr>
          <a:xfrm>
            <a:off x="548640" y="181860"/>
            <a:ext cx="281178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Types of Osmosis</a:t>
            </a:r>
            <a:endParaRPr sz="2400" dirty="0"/>
          </a:p>
        </p:txBody>
      </p:sp>
      <p:sp>
        <p:nvSpPr>
          <p:cNvPr id="576" name="Google Shape;576;p42"/>
          <p:cNvSpPr txBox="1">
            <a:spLocks noGrp="1"/>
          </p:cNvSpPr>
          <p:nvPr>
            <p:ph type="title" idx="2"/>
          </p:nvPr>
        </p:nvSpPr>
        <p:spPr>
          <a:xfrm>
            <a:off x="1089660" y="922020"/>
            <a:ext cx="1867320" cy="36516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/>
            <a:r>
              <a:rPr lang="en-US" sz="2000" dirty="0" smtClean="0"/>
              <a:t>Hypertonic</a:t>
            </a:r>
            <a:endParaRPr sz="2000" dirty="0"/>
          </a:p>
        </p:txBody>
      </p:sp>
      <p:sp>
        <p:nvSpPr>
          <p:cNvPr id="577" name="Google Shape;577;p42"/>
          <p:cNvSpPr txBox="1">
            <a:spLocks noGrp="1"/>
          </p:cNvSpPr>
          <p:nvPr>
            <p:ph type="subTitle" idx="1"/>
          </p:nvPr>
        </p:nvSpPr>
        <p:spPr>
          <a:xfrm>
            <a:off x="681060" y="1393860"/>
            <a:ext cx="2587920" cy="160842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indent="0" algn="just"/>
            <a:r>
              <a:rPr lang="en-US" sz="1400" dirty="0">
                <a:latin typeface="+mn-lt"/>
              </a:rPr>
              <a:t> The external environment has a higher solute concentration than the cell, causing water to move out of the cell, which may result in cell shrinking (</a:t>
            </a:r>
            <a:r>
              <a:rPr lang="en-US" sz="1400" b="1" dirty="0">
                <a:latin typeface="+mn-lt"/>
              </a:rPr>
              <a:t>crenation</a:t>
            </a:r>
            <a:r>
              <a:rPr lang="en-US" sz="1400" dirty="0">
                <a:latin typeface="+mn-lt"/>
              </a:rPr>
              <a:t> in animal cells or </a:t>
            </a:r>
            <a:r>
              <a:rPr lang="en-US" sz="1400" b="1" dirty="0">
                <a:latin typeface="+mn-lt"/>
              </a:rPr>
              <a:t>plasmolysis</a:t>
            </a:r>
            <a:r>
              <a:rPr lang="en-US" sz="1400" dirty="0">
                <a:latin typeface="+mn-lt"/>
              </a:rPr>
              <a:t> in plant cells).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576;p42"/>
          <p:cNvSpPr txBox="1">
            <a:spLocks noGrp="1"/>
          </p:cNvSpPr>
          <p:nvPr>
            <p:ph type="title" idx="2"/>
          </p:nvPr>
        </p:nvSpPr>
        <p:spPr>
          <a:xfrm>
            <a:off x="6278880" y="888330"/>
            <a:ext cx="1867320" cy="36516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/>
            <a:r>
              <a:rPr lang="en-US" sz="2000" dirty="0" smtClean="0"/>
              <a:t>Hypotonic</a:t>
            </a:r>
            <a:endParaRPr sz="2000" dirty="0"/>
          </a:p>
        </p:txBody>
      </p:sp>
      <p:sp>
        <p:nvSpPr>
          <p:cNvPr id="10" name="Google Shape;576;p42"/>
          <p:cNvSpPr txBox="1">
            <a:spLocks noGrp="1"/>
          </p:cNvSpPr>
          <p:nvPr>
            <p:ph type="title" idx="2"/>
          </p:nvPr>
        </p:nvSpPr>
        <p:spPr>
          <a:xfrm>
            <a:off x="3638340" y="922020"/>
            <a:ext cx="1867320" cy="36516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/>
            <a:r>
              <a:rPr lang="en-US" sz="2000" dirty="0" smtClean="0"/>
              <a:t>Isotonic</a:t>
            </a:r>
            <a:endParaRPr sz="2000" dirty="0"/>
          </a:p>
        </p:txBody>
      </p:sp>
      <p:sp>
        <p:nvSpPr>
          <p:cNvPr id="11" name="Google Shape;577;p42"/>
          <p:cNvSpPr txBox="1">
            <a:spLocks noGrp="1"/>
          </p:cNvSpPr>
          <p:nvPr>
            <p:ph type="subTitle" idx="1"/>
          </p:nvPr>
        </p:nvSpPr>
        <p:spPr>
          <a:xfrm>
            <a:off x="3558540" y="1401480"/>
            <a:ext cx="2026920" cy="90738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just"/>
            <a:r>
              <a:rPr lang="en-US" dirty="0"/>
              <a:t>The solute concentration is the same inside and outside the cell, resulting in no net movement of water.</a:t>
            </a:r>
            <a:endParaRPr dirty="0"/>
          </a:p>
        </p:txBody>
      </p:sp>
      <p:sp>
        <p:nvSpPr>
          <p:cNvPr id="12" name="Google Shape;577;p42"/>
          <p:cNvSpPr txBox="1">
            <a:spLocks noGrp="1"/>
          </p:cNvSpPr>
          <p:nvPr>
            <p:ph type="subTitle" idx="1"/>
          </p:nvPr>
        </p:nvSpPr>
        <p:spPr>
          <a:xfrm>
            <a:off x="5890260" y="1401480"/>
            <a:ext cx="2689860" cy="149412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just"/>
            <a:r>
              <a:rPr lang="en-US" sz="1400" dirty="0">
                <a:latin typeface="+mn-lt"/>
              </a:rPr>
              <a:t>The external environment has a lower solute concentration than the cell, causing water to move into the cell, which may result in cell swelling or bursting (</a:t>
            </a:r>
            <a:r>
              <a:rPr lang="en-US" sz="1400" b="1" dirty="0">
                <a:latin typeface="+mn-lt"/>
              </a:rPr>
              <a:t>lysis</a:t>
            </a:r>
            <a:r>
              <a:rPr lang="en-US" sz="1400" dirty="0">
                <a:latin typeface="+mn-lt"/>
              </a:rPr>
              <a:t>).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6375"/>
          <a:stretch/>
        </p:blipFill>
        <p:spPr>
          <a:xfrm>
            <a:off x="1106227" y="3131820"/>
            <a:ext cx="1636973" cy="1630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5" t="16259"/>
          <a:stretch/>
        </p:blipFill>
        <p:spPr>
          <a:xfrm>
            <a:off x="6431280" y="3032759"/>
            <a:ext cx="1600200" cy="1645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2" t="17176" r="33987"/>
          <a:stretch/>
        </p:blipFill>
        <p:spPr>
          <a:xfrm>
            <a:off x="3676649" y="2407921"/>
            <a:ext cx="1790701" cy="2217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3"/>
          <p:cNvSpPr txBox="1">
            <a:spLocks noGrp="1"/>
          </p:cNvSpPr>
          <p:nvPr>
            <p:ph type="title" idx="6"/>
          </p:nvPr>
        </p:nvSpPr>
        <p:spPr>
          <a:xfrm>
            <a:off x="609600" y="402840"/>
            <a:ext cx="408432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2. Active Transport</a:t>
            </a:r>
            <a:endParaRPr sz="2800" dirty="0"/>
          </a:p>
        </p:txBody>
      </p:sp>
      <p:sp>
        <p:nvSpPr>
          <p:cNvPr id="586" name="Google Shape;586;p43"/>
          <p:cNvSpPr txBox="1">
            <a:spLocks noGrp="1"/>
          </p:cNvSpPr>
          <p:nvPr>
            <p:ph type="subTitle" idx="1"/>
          </p:nvPr>
        </p:nvSpPr>
        <p:spPr>
          <a:xfrm>
            <a:off x="666660" y="1042915"/>
            <a:ext cx="7783920" cy="3026165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342900" lvl="0" indent="-342900" algn="just">
              <a:buFontTx/>
              <a:buChar char="-"/>
            </a:pPr>
            <a:r>
              <a:rPr lang="en-US" sz="2000" dirty="0" smtClean="0">
                <a:latin typeface="+mn-lt"/>
              </a:rPr>
              <a:t>This </a:t>
            </a:r>
            <a:r>
              <a:rPr lang="en-US" sz="2000" dirty="0">
                <a:latin typeface="+mn-lt"/>
              </a:rPr>
              <a:t>mechanism requires energy to move molecules against their concentration gradient. is a process where particles are moved from an area of low concentration to an area of high </a:t>
            </a:r>
            <a:r>
              <a:rPr lang="en-US" sz="2000" dirty="0" smtClean="0">
                <a:latin typeface="+mn-lt"/>
              </a:rPr>
              <a:t>concentration.</a:t>
            </a:r>
          </a:p>
          <a:p>
            <a:pPr marL="342900" lvl="0" indent="-342900" algn="just">
              <a:buFontTx/>
              <a:buChar char="-"/>
            </a:pPr>
            <a:endParaRPr lang="en-US" sz="2000" dirty="0">
              <a:latin typeface="+mn-lt"/>
            </a:endParaRPr>
          </a:p>
          <a:p>
            <a:pPr marL="0" lvl="0" indent="0" algn="just"/>
            <a:r>
              <a:rPr lang="en-US" sz="2000" b="1" dirty="0" smtClean="0">
                <a:latin typeface="+mn-lt"/>
              </a:rPr>
              <a:t>Types of Active Transport:</a:t>
            </a:r>
          </a:p>
          <a:p>
            <a:pPr marL="0" lvl="0" indent="0" algn="just"/>
            <a:endParaRPr lang="en-US" sz="2000" dirty="0" smtClean="0">
              <a:latin typeface="+mn-lt"/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CARRIER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VESICULAR TRANSPORT</a:t>
            </a:r>
          </a:p>
          <a:p>
            <a:pPr marL="0" lvl="0" indent="0" algn="just"/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endParaRPr sz="2000" dirty="0"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 txBox="1">
            <a:spLocks noGrp="1"/>
          </p:cNvSpPr>
          <p:nvPr>
            <p:ph type="title" idx="8"/>
          </p:nvPr>
        </p:nvSpPr>
        <p:spPr>
          <a:xfrm>
            <a:off x="712380" y="402840"/>
            <a:ext cx="2289900" cy="47346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CARRIER</a:t>
            </a:r>
            <a:endParaRPr sz="2400" dirty="0"/>
          </a:p>
        </p:txBody>
      </p:sp>
      <p:sp>
        <p:nvSpPr>
          <p:cNvPr id="597" name="Google Shape;597;p44"/>
          <p:cNvSpPr txBox="1">
            <a:spLocks noGrp="1"/>
          </p:cNvSpPr>
          <p:nvPr>
            <p:ph type="title"/>
          </p:nvPr>
        </p:nvSpPr>
        <p:spPr>
          <a:xfrm>
            <a:off x="707340" y="948300"/>
            <a:ext cx="45276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lvl="0" algn="l"/>
            <a:r>
              <a:rPr lang="en" dirty="0" smtClean="0"/>
              <a:t>1. </a:t>
            </a:r>
            <a:r>
              <a:rPr lang="en-US" b="0" dirty="0"/>
              <a:t> </a:t>
            </a:r>
            <a:r>
              <a:rPr lang="en-US" dirty="0"/>
              <a:t>Primary Active </a:t>
            </a:r>
            <a:r>
              <a:rPr lang="en-US" dirty="0" smtClean="0"/>
              <a:t>Transport</a:t>
            </a:r>
            <a:endParaRPr dirty="0"/>
          </a:p>
        </p:txBody>
      </p:sp>
      <p:sp>
        <p:nvSpPr>
          <p:cNvPr id="598" name="Google Shape;598;p44"/>
          <p:cNvSpPr txBox="1">
            <a:spLocks noGrp="1"/>
          </p:cNvSpPr>
          <p:nvPr>
            <p:ph type="subTitle" idx="1"/>
          </p:nvPr>
        </p:nvSpPr>
        <p:spPr>
          <a:xfrm>
            <a:off x="533400" y="1502400"/>
            <a:ext cx="8107680" cy="330582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342900" lvl="0" indent="-342900" algn="just">
              <a:buFontTx/>
              <a:buChar char="-"/>
            </a:pPr>
            <a:r>
              <a:rPr lang="en-US" sz="2000" dirty="0" smtClean="0">
                <a:latin typeface="+mn-lt"/>
              </a:rPr>
              <a:t>Direct </a:t>
            </a:r>
            <a:r>
              <a:rPr lang="en-US" sz="2000" dirty="0">
                <a:latin typeface="+mn-lt"/>
              </a:rPr>
              <a:t>use of ATP to transport molecules.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pPr marL="342900" lvl="0" indent="-342900" algn="just">
              <a:buFontTx/>
              <a:buChar char="-"/>
            </a:pPr>
            <a:r>
              <a:rPr lang="en-US" sz="2000" dirty="0" smtClean="0">
                <a:latin typeface="+mn-lt"/>
              </a:rPr>
              <a:t>Example: Sodium-potassium pump.</a:t>
            </a:r>
          </a:p>
          <a:p>
            <a:pPr marL="0" lvl="0" indent="0" algn="just"/>
            <a:endParaRPr lang="en-US" sz="2000" dirty="0" smtClean="0">
              <a:latin typeface="+mn-lt"/>
            </a:endParaRPr>
          </a:p>
          <a:p>
            <a:pPr marL="0" lvl="0" indent="0" algn="just"/>
            <a:r>
              <a:rPr lang="en-US" sz="2000" dirty="0" smtClean="0">
                <a:latin typeface="+mn-lt"/>
              </a:rPr>
              <a:t>- When </a:t>
            </a:r>
            <a:r>
              <a:rPr lang="en-US" sz="2000" dirty="0">
                <a:latin typeface="+mn-lt"/>
              </a:rPr>
              <a:t>ATP is used, it breaks into ADP and a phosphate group (P), which changes the shape of the pump, allowing it to move these </a:t>
            </a:r>
            <a:r>
              <a:rPr lang="en-US" sz="2000" dirty="0" smtClean="0">
                <a:latin typeface="+mn-lt"/>
              </a:rPr>
              <a:t>ions.</a:t>
            </a:r>
          </a:p>
          <a:p>
            <a:pPr marL="0" lvl="0" indent="0" algn="just"/>
            <a:r>
              <a:rPr lang="en-US" sz="2000" dirty="0" smtClean="0">
                <a:latin typeface="+mn-lt"/>
              </a:rPr>
              <a:t>- This </a:t>
            </a:r>
            <a:r>
              <a:rPr lang="en-US" sz="2000" dirty="0">
                <a:latin typeface="+mn-lt"/>
              </a:rPr>
              <a:t>helps maintain the balance of sodium and potassium, which is very important for processes like nerve signals and muscle contractions</a:t>
            </a:r>
            <a:r>
              <a:rPr lang="en-US" sz="2000" dirty="0" smtClean="0">
                <a:latin typeface="+mn-lt"/>
              </a:rPr>
              <a:t>.</a:t>
            </a:r>
            <a:endParaRPr sz="2000" dirty="0"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60" y="373380"/>
            <a:ext cx="4953000" cy="4617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2. Secondary ActiveTransport</a:t>
            </a:r>
            <a:endParaRPr sz="2400" dirty="0"/>
          </a:p>
        </p:txBody>
      </p:sp>
      <p:sp>
        <p:nvSpPr>
          <p:cNvPr id="613" name="Google Shape;613;p45"/>
          <p:cNvSpPr txBox="1">
            <a:spLocks noGrp="1"/>
          </p:cNvSpPr>
          <p:nvPr>
            <p:ph type="subTitle" idx="1"/>
          </p:nvPr>
        </p:nvSpPr>
        <p:spPr>
          <a:xfrm>
            <a:off x="1099140" y="1176114"/>
            <a:ext cx="6945720" cy="911765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171450" lvl="0" indent="-171450" algn="just">
              <a:buFontTx/>
              <a:buChar char="-"/>
            </a:pPr>
            <a:r>
              <a:rPr lang="en-US" sz="2000" dirty="0" smtClean="0">
                <a:latin typeface="+mn-lt"/>
              </a:rPr>
              <a:t>Uses </a:t>
            </a:r>
            <a:r>
              <a:rPr lang="en-US" sz="2000" dirty="0">
                <a:latin typeface="+mn-lt"/>
              </a:rPr>
              <a:t>the electrochemical gradient established by primary active transport to move other molecules</a:t>
            </a:r>
            <a:r>
              <a:rPr lang="en-US" sz="2000" dirty="0" smtClean="0">
                <a:latin typeface="+mn-lt"/>
              </a:rPr>
              <a:t>.</a:t>
            </a:r>
          </a:p>
          <a:p>
            <a:pPr marL="0" lvl="0" indent="0" algn="just"/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882139"/>
            <a:ext cx="5623559" cy="288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6"/>
          <p:cNvSpPr txBox="1">
            <a:spLocks noGrp="1"/>
          </p:cNvSpPr>
          <p:nvPr>
            <p:ph type="title"/>
          </p:nvPr>
        </p:nvSpPr>
        <p:spPr>
          <a:xfrm>
            <a:off x="628560" y="448560"/>
            <a:ext cx="5757000" cy="580140"/>
          </a:xfrm>
          <a:prstGeom prst="rect">
            <a:avLst/>
          </a:prstGeom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Types of Secondary Active Transport</a:t>
            </a:r>
            <a:endParaRPr sz="2400" dirty="0"/>
          </a:p>
        </p:txBody>
      </p:sp>
      <p:sp>
        <p:nvSpPr>
          <p:cNvPr id="4" name="Google Shape;613;p45"/>
          <p:cNvSpPr txBox="1">
            <a:spLocks/>
          </p:cNvSpPr>
          <p:nvPr/>
        </p:nvSpPr>
        <p:spPr>
          <a:xfrm>
            <a:off x="655320" y="1127760"/>
            <a:ext cx="7711440" cy="338328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Symport</a:t>
            </a:r>
            <a:r>
              <a:rPr lang="en-US" sz="2000" b="1" dirty="0" smtClean="0"/>
              <a:t>-</a:t>
            </a:r>
            <a:r>
              <a:rPr lang="en-US" sz="2000" dirty="0" smtClean="0"/>
              <a:t> Both </a:t>
            </a:r>
            <a:r>
              <a:rPr lang="en-US" sz="2000" dirty="0"/>
              <a:t>the driving ion </a:t>
            </a:r>
            <a:r>
              <a:rPr lang="en-US" sz="2000" dirty="0" smtClean="0"/>
              <a:t>(Na</a:t>
            </a:r>
            <a:r>
              <a:rPr lang="en-US" sz="2000" dirty="0"/>
              <a:t>⁺) and the transported molecule move in the same direction across the membrane</a:t>
            </a:r>
            <a:br>
              <a:rPr lang="en-US" sz="2000" dirty="0"/>
            </a:br>
            <a:r>
              <a:rPr lang="en-US" sz="2000" dirty="0"/>
              <a:t>(e.g., glucose-Na⁺ symporter in the intestines</a:t>
            </a:r>
            <a:r>
              <a:rPr lang="en-US" sz="2000" dirty="0" smtClean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Antiport</a:t>
            </a:r>
            <a:r>
              <a:rPr lang="en-US" sz="2000" b="1" dirty="0" smtClean="0"/>
              <a:t>-</a:t>
            </a:r>
            <a:r>
              <a:rPr lang="en-US" sz="2000" dirty="0" smtClean="0"/>
              <a:t> The </a:t>
            </a:r>
            <a:r>
              <a:rPr lang="en-US" sz="2000" dirty="0"/>
              <a:t>driving ion and the transported molecule move in opposite directions across the membrane (e.g., sodium-calcium exchanger</a:t>
            </a:r>
            <a:r>
              <a:rPr lang="en-US" sz="2000" dirty="0" smtClean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Uniport</a:t>
            </a:r>
            <a:r>
              <a:rPr lang="en-US" sz="2000" b="1" dirty="0" smtClean="0"/>
              <a:t>-</a:t>
            </a:r>
            <a:r>
              <a:rPr lang="en-US" sz="2000" dirty="0" smtClean="0"/>
              <a:t> A </a:t>
            </a:r>
            <a:r>
              <a:rPr lang="en-US" sz="2000" dirty="0"/>
              <a:t>single type of molecule is transported down its concentration gradient, but this process does not typically rely on an electrochemical gradient (e.g., facilitated diffusion of glucose in some cases</a:t>
            </a:r>
            <a:r>
              <a:rPr lang="en-US" sz="2000" dirty="0" smtClean="0"/>
              <a:t>).</a:t>
            </a:r>
            <a:endParaRPr lang="en-US" dirty="0" smtClean="0"/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775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0" t="55046" r="12044"/>
          <a:stretch/>
        </p:blipFill>
        <p:spPr>
          <a:xfrm>
            <a:off x="1432560" y="849630"/>
            <a:ext cx="6469380" cy="344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4"/>
          <p:cNvSpPr txBox="1">
            <a:spLocks noGrp="1"/>
          </p:cNvSpPr>
          <p:nvPr>
            <p:ph type="title"/>
          </p:nvPr>
        </p:nvSpPr>
        <p:spPr>
          <a:xfrm>
            <a:off x="659900" y="377610"/>
            <a:ext cx="4841740" cy="49107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 VESICULAR TRANSPORT</a:t>
            </a:r>
            <a:endParaRPr sz="2400" dirty="0"/>
          </a:p>
        </p:txBody>
      </p:sp>
      <p:sp>
        <p:nvSpPr>
          <p:cNvPr id="701" name="Google Shape;701;p54"/>
          <p:cNvSpPr txBox="1">
            <a:spLocks noGrp="1"/>
          </p:cNvSpPr>
          <p:nvPr>
            <p:ph type="subTitle" idx="1"/>
          </p:nvPr>
        </p:nvSpPr>
        <p:spPr>
          <a:xfrm>
            <a:off x="576080" y="1100910"/>
            <a:ext cx="4239760" cy="378351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171450" lvl="0" indent="-171450" algn="just">
              <a:buFontTx/>
              <a:buChar char="-"/>
            </a:pPr>
            <a:r>
              <a:rPr lang="en-US" sz="1600" dirty="0" smtClean="0">
                <a:latin typeface="+mn-lt"/>
              </a:rPr>
              <a:t>It </a:t>
            </a:r>
            <a:r>
              <a:rPr lang="en-US" sz="1600" dirty="0">
                <a:latin typeface="+mn-lt"/>
              </a:rPr>
              <a:t>helps the cell move big particles across the membrane using small sacs called vesicles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0" lvl="0" indent="0" algn="just"/>
            <a:endParaRPr lang="en-US" sz="1600" dirty="0">
              <a:latin typeface="+mn-lt"/>
            </a:endParaRPr>
          </a:p>
          <a:p>
            <a:pPr marL="0" lvl="0" indent="0" algn="just"/>
            <a:r>
              <a:rPr lang="en-US" sz="1600" b="1" dirty="0" smtClean="0">
                <a:latin typeface="+mn-lt"/>
              </a:rPr>
              <a:t>1. Endocytosis- </a:t>
            </a:r>
            <a:r>
              <a:rPr lang="en-US" sz="1600" dirty="0" smtClean="0">
                <a:latin typeface="+mn-lt"/>
              </a:rPr>
              <a:t>is </a:t>
            </a:r>
            <a:r>
              <a:rPr lang="en-US" sz="1600" dirty="0">
                <a:latin typeface="+mn-lt"/>
              </a:rPr>
              <a:t>the process where the cell's membrane folds inward to engulf large particles or molecules and bring them inside the cell. This creates a small bubble-like sac called a </a:t>
            </a:r>
            <a:r>
              <a:rPr lang="en-US" sz="1600" dirty="0" smtClean="0">
                <a:latin typeface="+mn-lt"/>
              </a:rPr>
              <a:t>vesicle.</a:t>
            </a:r>
          </a:p>
          <a:p>
            <a:pPr marL="228600" lvl="0" indent="-228600" algn="just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0" lvl="0" indent="0" algn="just"/>
            <a:r>
              <a:rPr lang="en-US" sz="1600" b="1" dirty="0" smtClean="0">
                <a:latin typeface="+mn-lt"/>
              </a:rPr>
              <a:t>Types </a:t>
            </a:r>
            <a:r>
              <a:rPr lang="en-US" sz="1600" b="1" dirty="0">
                <a:latin typeface="+mn-lt"/>
              </a:rPr>
              <a:t>of Endocytosis</a:t>
            </a:r>
            <a:r>
              <a:rPr lang="en-US" sz="1600" b="1" dirty="0" smtClean="0">
                <a:latin typeface="+mn-lt"/>
              </a:rPr>
              <a:t>:</a:t>
            </a:r>
          </a:p>
          <a:p>
            <a:pPr marL="0" lvl="0" indent="0" algn="just"/>
            <a:endParaRPr lang="en-US" sz="1600" dirty="0" smtClean="0">
              <a:latin typeface="+mn-lt"/>
            </a:endParaRP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+mn-lt"/>
              </a:rPr>
              <a:t>Phagocytosis </a:t>
            </a:r>
            <a:r>
              <a:rPr lang="en-US" sz="1600" b="1" dirty="0">
                <a:latin typeface="+mn-lt"/>
              </a:rPr>
              <a:t>(Cell Eating): </a:t>
            </a:r>
            <a:r>
              <a:rPr lang="en-US" sz="1600" dirty="0">
                <a:latin typeface="+mn-lt"/>
              </a:rPr>
              <a:t>The cell takes in large particles like bacteria or dead cells</a:t>
            </a:r>
            <a:r>
              <a:rPr lang="en-US" sz="1600" dirty="0" smtClean="0">
                <a:latin typeface="+mn-lt"/>
              </a:rPr>
              <a:t>.</a:t>
            </a:r>
            <a:endParaRPr sz="1600" dirty="0">
              <a:latin typeface="+mn-lt"/>
            </a:endParaRPr>
          </a:p>
        </p:txBody>
      </p:sp>
      <p:sp>
        <p:nvSpPr>
          <p:cNvPr id="704" name="Google Shape;704;p54"/>
          <p:cNvSpPr/>
          <p:nvPr/>
        </p:nvSpPr>
        <p:spPr>
          <a:xfrm>
            <a:off x="2170900" y="912775"/>
            <a:ext cx="619500" cy="1905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40" y="1676400"/>
            <a:ext cx="3657601" cy="2674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4"/>
          <p:cNvSpPr txBox="1">
            <a:spLocks noGrp="1"/>
          </p:cNvSpPr>
          <p:nvPr>
            <p:ph type="title"/>
          </p:nvPr>
        </p:nvSpPr>
        <p:spPr>
          <a:xfrm>
            <a:off x="659900" y="377610"/>
            <a:ext cx="4841740" cy="49107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 VESICULAR TRANSPORT</a:t>
            </a:r>
            <a:endParaRPr sz="2400" dirty="0"/>
          </a:p>
        </p:txBody>
      </p:sp>
      <p:sp>
        <p:nvSpPr>
          <p:cNvPr id="701" name="Google Shape;701;p54"/>
          <p:cNvSpPr txBox="1">
            <a:spLocks noGrp="1"/>
          </p:cNvSpPr>
          <p:nvPr>
            <p:ph type="subTitle" idx="1"/>
          </p:nvPr>
        </p:nvSpPr>
        <p:spPr>
          <a:xfrm>
            <a:off x="576080" y="1100910"/>
            <a:ext cx="4239760" cy="276243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just"/>
            <a:r>
              <a:rPr lang="en-US" sz="1600" b="1" dirty="0" smtClean="0">
                <a:latin typeface="+mn-lt"/>
              </a:rPr>
              <a:t>Types </a:t>
            </a:r>
            <a:r>
              <a:rPr lang="en-US" sz="1600" b="1" dirty="0">
                <a:latin typeface="+mn-lt"/>
              </a:rPr>
              <a:t>of Endocytosis</a:t>
            </a:r>
            <a:r>
              <a:rPr lang="en-US" sz="1600" b="1" dirty="0" smtClean="0">
                <a:latin typeface="+mn-lt"/>
              </a:rPr>
              <a:t>:</a:t>
            </a:r>
          </a:p>
          <a:p>
            <a:pPr marL="0" lvl="0" indent="0" algn="just"/>
            <a:endParaRPr lang="en-US" sz="1600" dirty="0" smtClean="0">
              <a:latin typeface="+mn-lt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+mn-lt"/>
              </a:rPr>
              <a:t>Pinocytosis </a:t>
            </a:r>
            <a:r>
              <a:rPr lang="en-US" sz="1600" b="1" dirty="0">
                <a:latin typeface="+mn-lt"/>
              </a:rPr>
              <a:t>(Cell </a:t>
            </a:r>
            <a:r>
              <a:rPr lang="en-US" sz="1600" b="1" dirty="0" smtClean="0">
                <a:latin typeface="+mn-lt"/>
              </a:rPr>
              <a:t>Drinking)- </a:t>
            </a:r>
            <a:r>
              <a:rPr lang="en-US" sz="1600" dirty="0" smtClean="0">
                <a:latin typeface="+mn-lt"/>
              </a:rPr>
              <a:t>is </a:t>
            </a:r>
            <a:r>
              <a:rPr lang="en-US" sz="1600" dirty="0">
                <a:latin typeface="+mn-lt"/>
              </a:rPr>
              <a:t>the process by which a cell takes in small particles or fluids from its surroundings. This is often referred to as "cell drinking</a:t>
            </a:r>
            <a:r>
              <a:rPr lang="en-US" sz="1600" dirty="0" smtClean="0">
                <a:latin typeface="+mn-lt"/>
              </a:rPr>
              <a:t>.“</a:t>
            </a:r>
          </a:p>
          <a:p>
            <a:pPr marL="0" lvl="0" indent="0" algn="just"/>
            <a:endParaRPr lang="en-US" sz="1600" dirty="0">
              <a:latin typeface="+mn-lt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+mn-lt"/>
              </a:rPr>
              <a:t>Receptor-Mediated Endocytosis- </a:t>
            </a:r>
            <a:r>
              <a:rPr lang="en-US" sz="1600" dirty="0" smtClean="0">
                <a:latin typeface="+mn-lt"/>
              </a:rPr>
              <a:t>This </a:t>
            </a:r>
            <a:r>
              <a:rPr lang="en-US" sz="1600" dirty="0">
                <a:latin typeface="+mn-lt"/>
              </a:rPr>
              <a:t>is a specific type of endocytosis where the cell targets certain substances.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endParaRPr lang="en-US" sz="1600" dirty="0" smtClean="0">
              <a:latin typeface="+mn-lt"/>
            </a:endParaRPr>
          </a:p>
        </p:txBody>
      </p:sp>
      <p:sp>
        <p:nvSpPr>
          <p:cNvPr id="704" name="Google Shape;704;p54"/>
          <p:cNvSpPr/>
          <p:nvPr/>
        </p:nvSpPr>
        <p:spPr>
          <a:xfrm>
            <a:off x="2170900" y="912775"/>
            <a:ext cx="619500" cy="1905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40" y="1676400"/>
            <a:ext cx="3657601" cy="2674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161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4"/>
          <p:cNvSpPr txBox="1">
            <a:spLocks noGrp="1"/>
          </p:cNvSpPr>
          <p:nvPr>
            <p:ph type="title"/>
          </p:nvPr>
        </p:nvSpPr>
        <p:spPr>
          <a:xfrm>
            <a:off x="659900" y="377610"/>
            <a:ext cx="4841740" cy="49107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 VESICULAR TRANSPORT</a:t>
            </a:r>
            <a:endParaRPr sz="2400" dirty="0"/>
          </a:p>
        </p:txBody>
      </p:sp>
      <p:sp>
        <p:nvSpPr>
          <p:cNvPr id="701" name="Google Shape;701;p54"/>
          <p:cNvSpPr txBox="1">
            <a:spLocks noGrp="1"/>
          </p:cNvSpPr>
          <p:nvPr>
            <p:ph type="subTitle" idx="1"/>
          </p:nvPr>
        </p:nvSpPr>
        <p:spPr>
          <a:xfrm>
            <a:off x="576080" y="1100910"/>
            <a:ext cx="7935460" cy="111651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just"/>
            <a:r>
              <a:rPr lang="en-US" sz="2000" b="1" dirty="0" smtClean="0">
                <a:latin typeface="+mn-lt"/>
              </a:rPr>
              <a:t>2. Exocytosis</a:t>
            </a:r>
          </a:p>
          <a:p>
            <a:pPr marL="0" lvl="0" indent="0" algn="just"/>
            <a:endParaRPr lang="en-US" sz="2000" dirty="0" smtClean="0">
              <a:latin typeface="+mn-lt"/>
            </a:endParaRPr>
          </a:p>
          <a:p>
            <a:pPr marL="0" lvl="0" indent="0" algn="just"/>
            <a:r>
              <a:rPr lang="en-US" sz="2000" dirty="0" smtClean="0">
                <a:latin typeface="+mn-lt"/>
              </a:rPr>
              <a:t>- </a:t>
            </a:r>
            <a:r>
              <a:rPr lang="en-US" sz="2000" dirty="0">
                <a:latin typeface="+mn-lt"/>
              </a:rPr>
              <a:t>Exocytosis is the process by which cells expel materials.</a:t>
            </a: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endParaRPr lang="en-US" sz="1600" dirty="0" smtClean="0">
              <a:latin typeface="+mn-lt"/>
            </a:endParaRPr>
          </a:p>
        </p:txBody>
      </p:sp>
      <p:sp>
        <p:nvSpPr>
          <p:cNvPr id="704" name="Google Shape;704;p54"/>
          <p:cNvSpPr/>
          <p:nvPr/>
        </p:nvSpPr>
        <p:spPr>
          <a:xfrm>
            <a:off x="2170900" y="912775"/>
            <a:ext cx="619500" cy="1905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86" y="2292350"/>
            <a:ext cx="4563427" cy="2660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281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8"/>
          <p:cNvSpPr txBox="1">
            <a:spLocks noGrp="1"/>
          </p:cNvSpPr>
          <p:nvPr>
            <p:ph type="title"/>
          </p:nvPr>
        </p:nvSpPr>
        <p:spPr>
          <a:xfrm>
            <a:off x="720000" y="1525200"/>
            <a:ext cx="5741760" cy="170568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/>
            <a:r>
              <a:rPr lang="en-US" dirty="0"/>
              <a:t>Membrane Transport</a:t>
            </a:r>
            <a:endParaRPr dirty="0"/>
          </a:p>
        </p:txBody>
      </p:sp>
      <p:sp>
        <p:nvSpPr>
          <p:cNvPr id="549" name="Google Shape;549;p38"/>
          <p:cNvSpPr txBox="1">
            <a:spLocks noGrp="1"/>
          </p:cNvSpPr>
          <p:nvPr>
            <p:ph type="title" idx="2"/>
          </p:nvPr>
        </p:nvSpPr>
        <p:spPr>
          <a:xfrm>
            <a:off x="809700" y="540000"/>
            <a:ext cx="1080000" cy="985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550" name="Google Shape;5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150" y="2632375"/>
            <a:ext cx="3865850" cy="19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5"/>
          <p:cNvSpPr txBox="1">
            <a:spLocks noGrp="1"/>
          </p:cNvSpPr>
          <p:nvPr>
            <p:ph type="title"/>
          </p:nvPr>
        </p:nvSpPr>
        <p:spPr>
          <a:xfrm>
            <a:off x="584360" y="225210"/>
            <a:ext cx="6410800" cy="118449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algn="l"/>
            <a:r>
              <a:rPr lang="en-US" sz="2800" dirty="0"/>
              <a:t>Importance of Membrane Transport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710" name="Google Shape;710;p55"/>
          <p:cNvSpPr txBox="1">
            <a:spLocks noGrp="1"/>
          </p:cNvSpPr>
          <p:nvPr>
            <p:ph type="subTitle" idx="1"/>
          </p:nvPr>
        </p:nvSpPr>
        <p:spPr>
          <a:xfrm>
            <a:off x="698660" y="1039950"/>
            <a:ext cx="7203280" cy="181755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just"/>
            <a:r>
              <a:rPr lang="en-US" sz="2000" dirty="0">
                <a:latin typeface="+mn-lt"/>
              </a:rPr>
              <a:t>Membrane transport is vital for various physiological functions, including nutrient uptake, waste removal, and cell communication. It plays a critical role in maintaining cell size and volume, regulating ion concentrations, and enabling metabolic processes.</a:t>
            </a:r>
            <a:endParaRPr sz="2000" dirty="0">
              <a:latin typeface="+mn-lt"/>
            </a:endParaRPr>
          </a:p>
        </p:txBody>
      </p:sp>
      <p:pic>
        <p:nvPicPr>
          <p:cNvPr id="6" name="Google Shape;94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275" y="2322435"/>
            <a:ext cx="2456325" cy="24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8"/>
          <p:cNvSpPr txBox="1">
            <a:spLocks noGrp="1"/>
          </p:cNvSpPr>
          <p:nvPr>
            <p:ph type="title"/>
          </p:nvPr>
        </p:nvSpPr>
        <p:spPr>
          <a:xfrm>
            <a:off x="720000" y="1525200"/>
            <a:ext cx="7143840" cy="170568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/>
            <a:r>
              <a:rPr lang="en-US" sz="3200" dirty="0" smtClean="0"/>
              <a:t>INTRACELULAR COMPARTMENTALIZATION</a:t>
            </a:r>
            <a:endParaRPr sz="3200" dirty="0"/>
          </a:p>
        </p:txBody>
      </p:sp>
      <p:sp>
        <p:nvSpPr>
          <p:cNvPr id="549" name="Google Shape;549;p38"/>
          <p:cNvSpPr txBox="1">
            <a:spLocks noGrp="1"/>
          </p:cNvSpPr>
          <p:nvPr>
            <p:ph type="title" idx="2"/>
          </p:nvPr>
        </p:nvSpPr>
        <p:spPr>
          <a:xfrm>
            <a:off x="809700" y="540000"/>
            <a:ext cx="1080000" cy="9852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25" y="2660658"/>
            <a:ext cx="3517932" cy="1978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5858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Intracellular Compartmentalization</a:t>
            </a:r>
            <a:endParaRPr dirty="0"/>
          </a:p>
        </p:txBody>
      </p:sp>
      <p:sp>
        <p:nvSpPr>
          <p:cNvPr id="914" name="Google Shape;914;p65"/>
          <p:cNvSpPr txBox="1"/>
          <p:nvPr/>
        </p:nvSpPr>
        <p:spPr>
          <a:xfrm>
            <a:off x="635267" y="1218272"/>
            <a:ext cx="7902341" cy="358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Tx/>
              <a:buChar char="-"/>
            </a:pPr>
            <a:r>
              <a:rPr lang="en-US" sz="2000" dirty="0" smtClean="0"/>
              <a:t>refers </a:t>
            </a:r>
            <a:r>
              <a:rPr lang="en-US" sz="2000" dirty="0"/>
              <a:t>to the organization of cellular components into distinct membrane-bound regions or structures within the cell</a:t>
            </a:r>
            <a:r>
              <a:rPr lang="en-US" sz="2000" dirty="0" smtClean="0"/>
              <a:t>.</a:t>
            </a:r>
          </a:p>
          <a:p>
            <a:pPr lvl="0" algn="just"/>
            <a:endParaRPr lang="en-US" sz="2000" dirty="0" smtClean="0"/>
          </a:p>
          <a:p>
            <a:pPr lvl="0" algn="just"/>
            <a:r>
              <a:rPr lang="en-US" sz="2000" b="1" dirty="0" smtClean="0"/>
              <a:t>Importance of Compartmentalization</a:t>
            </a:r>
          </a:p>
          <a:p>
            <a:pPr lvl="0" algn="just"/>
            <a:endParaRPr lang="en-US" sz="2000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segregation of cellular functions into distinct compartments improves efficiency within the </a:t>
            </a:r>
            <a:r>
              <a:rPr lang="en-US" sz="2000" dirty="0" smtClean="0"/>
              <a:t>cell.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Compartmentalization </a:t>
            </a:r>
            <a:r>
              <a:rPr lang="en-US" sz="2000" dirty="0"/>
              <a:t>allows simultaneous biochemical reactions to occur in isolated environments, optimizing conditions for specific enzymes and </a:t>
            </a:r>
            <a:r>
              <a:rPr lang="en-US" sz="2000" dirty="0" smtClean="0"/>
              <a:t>reactions.</a:t>
            </a:r>
          </a:p>
          <a:p>
            <a:pPr lvl="0" algn="just"/>
            <a:endParaRPr lang="en-US" sz="2000" dirty="0"/>
          </a:p>
          <a:p>
            <a:pPr lvl="0" algn="just"/>
            <a:r>
              <a:rPr lang="en-US" sz="2000" dirty="0"/>
              <a:t/>
            </a:r>
            <a:br>
              <a:rPr lang="en-US" sz="2000" dirty="0"/>
            </a:br>
            <a:endParaRPr sz="20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Intracellular Compartmentalization</a:t>
            </a:r>
            <a:endParaRPr dirty="0"/>
          </a:p>
        </p:txBody>
      </p:sp>
      <p:sp>
        <p:nvSpPr>
          <p:cNvPr id="914" name="Google Shape;914;p65"/>
          <p:cNvSpPr txBox="1"/>
          <p:nvPr/>
        </p:nvSpPr>
        <p:spPr>
          <a:xfrm>
            <a:off x="635268" y="1218272"/>
            <a:ext cx="3031957" cy="345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2000" b="1" dirty="0"/>
              <a:t>Types of Cellular </a:t>
            </a:r>
            <a:r>
              <a:rPr lang="en-US" sz="2000" b="1" dirty="0" smtClean="0"/>
              <a:t>Compartments</a:t>
            </a:r>
          </a:p>
          <a:p>
            <a:pPr lvl="0" algn="just"/>
            <a:endParaRPr lang="en-US" sz="20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/>
              <a:t>Membrane-bound </a:t>
            </a:r>
            <a:r>
              <a:rPr lang="en-US" sz="2000" b="1" dirty="0"/>
              <a:t>Organelles: </a:t>
            </a:r>
            <a:endParaRPr lang="en-US" sz="2000" b="1" dirty="0" smtClean="0"/>
          </a:p>
          <a:p>
            <a:pPr marL="342900" lvl="0" indent="-342900" algn="just">
              <a:buFontTx/>
              <a:buChar char="-"/>
            </a:pPr>
            <a:r>
              <a:rPr lang="en-US" sz="2000" dirty="0" smtClean="0"/>
              <a:t>Nucleus</a:t>
            </a:r>
          </a:p>
          <a:p>
            <a:pPr marL="342900" lvl="0" indent="-342900" algn="just">
              <a:buFontTx/>
              <a:buChar char="-"/>
            </a:pPr>
            <a:r>
              <a:rPr lang="en-US" sz="2000" dirty="0" smtClean="0"/>
              <a:t>mitochondria</a:t>
            </a:r>
          </a:p>
          <a:p>
            <a:pPr marL="342900" lvl="0" indent="-342900" algn="just">
              <a:buFontTx/>
              <a:buChar char="-"/>
            </a:pPr>
            <a:r>
              <a:rPr lang="en-US" sz="2000" dirty="0" smtClean="0"/>
              <a:t>endoplasmic reticulum</a:t>
            </a:r>
          </a:p>
          <a:p>
            <a:pPr marL="342900" lvl="0" indent="-342900" algn="just">
              <a:buFontTx/>
              <a:buChar char="-"/>
            </a:pPr>
            <a:r>
              <a:rPr lang="en-US" sz="2000" dirty="0" smtClean="0"/>
              <a:t>Golgi apparatus</a:t>
            </a:r>
          </a:p>
          <a:p>
            <a:pPr marL="342900" lvl="0" indent="-342900" algn="just">
              <a:buFontTx/>
              <a:buChar char="-"/>
            </a:pPr>
            <a:r>
              <a:rPr lang="en-US" sz="2000" dirty="0" smtClean="0"/>
              <a:t>Lysosome</a:t>
            </a:r>
          </a:p>
          <a:p>
            <a:pPr marL="342900" lvl="0" indent="-342900" algn="just">
              <a:buFontTx/>
              <a:buChar char="-"/>
            </a:pPr>
            <a:endParaRPr lang="en-US" sz="2000" dirty="0"/>
          </a:p>
          <a:p>
            <a:pPr lvl="0" algn="just"/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r>
              <a:rPr lang="en-US" sz="2000" dirty="0"/>
              <a:t/>
            </a:r>
            <a:br>
              <a:rPr lang="en-US" sz="2000" dirty="0"/>
            </a:br>
            <a:endParaRPr sz="20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" name="Google Shape;914;p65"/>
          <p:cNvSpPr txBox="1"/>
          <p:nvPr/>
        </p:nvSpPr>
        <p:spPr>
          <a:xfrm>
            <a:off x="3734603" y="1328286"/>
            <a:ext cx="5022783" cy="381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endParaRPr lang="en-US" sz="20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/>
              <a:t>Non-membrane </a:t>
            </a:r>
            <a:r>
              <a:rPr lang="en-US" sz="2000" b="1" dirty="0"/>
              <a:t>Bound Structures:</a:t>
            </a:r>
          </a:p>
          <a:p>
            <a:pPr marL="342900" lvl="0" indent="-342900" algn="just">
              <a:buFontTx/>
              <a:buChar char="-"/>
            </a:pPr>
            <a:r>
              <a:rPr lang="en-US" sz="2000" dirty="0"/>
              <a:t>Ribosomes</a:t>
            </a:r>
          </a:p>
          <a:p>
            <a:pPr marL="342900" lvl="0" indent="-342900" algn="just">
              <a:buFontTx/>
              <a:buChar char="-"/>
            </a:pPr>
            <a:r>
              <a:rPr lang="en-US" sz="2000" dirty="0"/>
              <a:t>cytoskeletal elements</a:t>
            </a:r>
          </a:p>
          <a:p>
            <a:pPr marL="342900" lvl="0" indent="-342900" algn="just">
              <a:buFontTx/>
              <a:buChar char="-"/>
            </a:pPr>
            <a:endParaRPr lang="en-US" sz="2000" dirty="0"/>
          </a:p>
          <a:p>
            <a:pPr lvl="0" algn="just"/>
            <a:r>
              <a:rPr lang="en-US" sz="2000" b="1" dirty="0"/>
              <a:t>Examples of Compartmentalization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Specific examples include the acidic environment of lysosomes, which is essential for enzyme activity,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and the separation of DNA and RNA synthesis in the nucleus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lvl="0" indent="-342900" algn="just">
              <a:buFontTx/>
              <a:buChar char="-"/>
            </a:pPr>
            <a:endParaRPr lang="en-US" sz="2000" dirty="0" smtClean="0"/>
          </a:p>
          <a:p>
            <a:pPr lvl="0" algn="just"/>
            <a:endParaRPr lang="en-US" sz="2000" dirty="0" smtClean="0"/>
          </a:p>
          <a:p>
            <a:pPr lvl="0" algn="just"/>
            <a:r>
              <a:rPr lang="en-US" sz="2000" dirty="0"/>
              <a:t/>
            </a:r>
            <a:br>
              <a:rPr lang="en-US" sz="2000" dirty="0"/>
            </a:br>
            <a:endParaRPr sz="20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7479623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6"/>
          <p:cNvSpPr txBox="1">
            <a:spLocks noGrp="1"/>
          </p:cNvSpPr>
          <p:nvPr>
            <p:ph type="title"/>
          </p:nvPr>
        </p:nvSpPr>
        <p:spPr>
          <a:xfrm>
            <a:off x="508244" y="549625"/>
            <a:ext cx="8558754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Importance of Intracellular Compartmentalization</a:t>
            </a:r>
            <a:endParaRPr sz="2800" dirty="0"/>
          </a:p>
        </p:txBody>
      </p:sp>
      <p:graphicFrame>
        <p:nvGraphicFramePr>
          <p:cNvPr id="925" name="Google Shape;925;p66"/>
          <p:cNvGraphicFramePr/>
          <p:nvPr>
            <p:extLst>
              <p:ext uri="{D42A27DB-BD31-4B8C-83A1-F6EECF244321}">
                <p14:modId xmlns:p14="http://schemas.microsoft.com/office/powerpoint/2010/main" val="3548465846"/>
              </p:ext>
            </p:extLst>
          </p:nvPr>
        </p:nvGraphicFramePr>
        <p:xfrm>
          <a:off x="720000" y="1412500"/>
          <a:ext cx="7704001" cy="3017036"/>
        </p:xfrm>
        <a:graphic>
          <a:graphicData uri="http://schemas.openxmlformats.org/drawingml/2006/table">
            <a:tbl>
              <a:tblPr>
                <a:noFill/>
                <a:tableStyleId>{03DA6178-8EA3-4BE5-B698-6B8E5E23205C}</a:tableStyleId>
              </a:tblPr>
              <a:tblGrid>
                <a:gridCol w="65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01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800" b="1" dirty="0">
                          <a:solidFill>
                            <a:schemeClr val="bg2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01</a:t>
                      </a:r>
                      <a:endParaRPr sz="2800" b="1" dirty="0">
                        <a:solidFill>
                          <a:schemeClr val="bg2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Efficiency</a:t>
                      </a:r>
                      <a:endParaRPr sz="20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 tasks can happen at the same time without getting in each other's way.</a:t>
                      </a:r>
                      <a:endParaRPr lang="en-US" sz="1500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75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bg2"/>
                          </a:solidFill>
                          <a:latin typeface="+mn-lt"/>
                        </a:rPr>
                        <a:t>02</a:t>
                      </a:r>
                      <a:endParaRPr lang="en-US" sz="28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Specialization</a:t>
                      </a:r>
                      <a:endParaRPr lang="en-US" sz="20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Each compartment is designed for specific jobs.</a:t>
                      </a:r>
                      <a:endParaRPr lang="en-US" sz="1500" dirty="0" smtClean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6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800" b="1" dirty="0">
                          <a:solidFill>
                            <a:schemeClr val="bg2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03</a:t>
                      </a:r>
                      <a:endParaRPr sz="2800" b="1" dirty="0">
                        <a:solidFill>
                          <a:schemeClr val="bg2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Regulation</a:t>
                      </a:r>
                      <a:endParaRPr sz="20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Compartmentalization helps the cell control its activities more effectively.</a:t>
                      </a:r>
                      <a:endParaRPr lang="en-US" sz="1500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800" b="1" dirty="0" smtClean="0">
                          <a:solidFill>
                            <a:schemeClr val="bg2"/>
                          </a:solidFill>
                          <a:latin typeface="+mn-lt"/>
                          <a:ea typeface="Poppins"/>
                          <a:cs typeface="Poppins"/>
                          <a:sym typeface="Poppins"/>
                        </a:rPr>
                        <a:t>04</a:t>
                      </a:r>
                      <a:endParaRPr sz="2800" b="1" dirty="0">
                        <a:solidFill>
                          <a:schemeClr val="bg2"/>
                        </a:solidFill>
                        <a:latin typeface="+mn-lt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Protection</a:t>
                      </a:r>
                      <a:r>
                        <a:rPr lang="en-US" sz="2000" b="1" dirty="0" smtClean="0"/>
                        <a:t/>
                      </a:r>
                      <a:br>
                        <a:rPr lang="en-US" sz="2000" b="1" dirty="0" smtClean="0"/>
                      </a:br>
                      <a:endParaRPr lang="en-US" sz="2000" b="1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Harmful reactions can take place in certain compartments like lysosomes or peroxisomes without risking damage to the rest of the cell.</a:t>
                      </a:r>
                      <a:endParaRPr lang="en-US" sz="15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"/>
          <p:cNvSpPr txBox="1">
            <a:spLocks noGrp="1"/>
          </p:cNvSpPr>
          <p:nvPr>
            <p:ph type="ctrTitle"/>
          </p:nvPr>
        </p:nvSpPr>
        <p:spPr>
          <a:xfrm>
            <a:off x="739250" y="1319646"/>
            <a:ext cx="5238038" cy="1346552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 YOU FOR LISTENING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513" name="Google Shape;513;p34"/>
          <p:cNvSpPr txBox="1">
            <a:spLocks noGrp="1"/>
          </p:cNvSpPr>
          <p:nvPr>
            <p:ph type="subTitle" idx="1"/>
          </p:nvPr>
        </p:nvSpPr>
        <p:spPr>
          <a:xfrm>
            <a:off x="574694" y="3942539"/>
            <a:ext cx="5040000" cy="76346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Subject: Cell and Molecular Biology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Reporter no.2: Jhea Ballon</a:t>
            </a:r>
            <a:endParaRPr sz="2000" b="1" dirty="0"/>
          </a:p>
        </p:txBody>
      </p:sp>
      <p:pic>
        <p:nvPicPr>
          <p:cNvPr id="514" name="Google Shape;5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758" y="2384271"/>
            <a:ext cx="2548980" cy="235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2004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7"/>
          <p:cNvSpPr txBox="1">
            <a:spLocks noGrp="1"/>
          </p:cNvSpPr>
          <p:nvPr>
            <p:ph type="title"/>
          </p:nvPr>
        </p:nvSpPr>
        <p:spPr>
          <a:xfrm>
            <a:off x="1169520" y="395220"/>
            <a:ext cx="7090560" cy="9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Membrane transport</a:t>
            </a:r>
            <a:endParaRPr sz="5400" dirty="0"/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1"/>
          </p:nvPr>
        </p:nvSpPr>
        <p:spPr>
          <a:xfrm>
            <a:off x="3379320" y="1403150"/>
            <a:ext cx="5185560" cy="339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Movement of substances across the cell </a:t>
            </a:r>
            <a:r>
              <a:rPr lang="en-US" sz="2400" dirty="0" smtClean="0">
                <a:latin typeface="+mn-lt"/>
              </a:rPr>
              <a:t>membrane.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It </a:t>
            </a:r>
            <a:r>
              <a:rPr lang="en-US" sz="2400" dirty="0">
                <a:latin typeface="+mn-lt"/>
              </a:rPr>
              <a:t>encompasses mechanisms that control the passage of solutes, such as ions and small molecules, through biological </a:t>
            </a:r>
            <a:r>
              <a:rPr lang="en-US" sz="2400" dirty="0" smtClean="0">
                <a:latin typeface="+mn-lt"/>
              </a:rPr>
              <a:t>membranes.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This </a:t>
            </a:r>
            <a:r>
              <a:rPr lang="en-US" sz="2400" dirty="0">
                <a:latin typeface="+mn-lt"/>
              </a:rPr>
              <a:t>process is essential for maintaining cellular homeostasis and metabolic functions</a:t>
            </a:r>
            <a:r>
              <a:rPr lang="en-US" sz="2400" dirty="0" smtClean="0">
                <a:latin typeface="+mn-lt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1722120"/>
            <a:ext cx="32766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63"/>
          <p:cNvSpPr txBox="1"/>
          <p:nvPr/>
        </p:nvSpPr>
        <p:spPr>
          <a:xfrm>
            <a:off x="4464000" y="2915213"/>
            <a:ext cx="396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Hydrophobic tail</a:t>
            </a:r>
            <a:endParaRPr sz="24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5" name="Google Shape;885;p63"/>
          <p:cNvSpPr txBox="1"/>
          <p:nvPr/>
        </p:nvSpPr>
        <p:spPr>
          <a:xfrm>
            <a:off x="4464000" y="1445750"/>
            <a:ext cx="396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Hydrophilic head group</a:t>
            </a:r>
            <a:endParaRPr sz="24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7" name="Google Shape;887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Plasma membrane</a:t>
            </a:r>
            <a:endParaRPr/>
          </a:p>
        </p:txBody>
      </p:sp>
      <p:pic>
        <p:nvPicPr>
          <p:cNvPr id="888" name="Google Shape;88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2" y="2239350"/>
            <a:ext cx="3193913" cy="92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89" name="Google Shape;889;p63"/>
          <p:cNvCxnSpPr>
            <a:stCxn id="883" idx="1"/>
          </p:cNvCxnSpPr>
          <p:nvPr/>
        </p:nvCxnSpPr>
        <p:spPr>
          <a:xfrm rot="10800000">
            <a:off x="3908700" y="2822363"/>
            <a:ext cx="555300" cy="369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0" name="Google Shape;890;p63"/>
          <p:cNvCxnSpPr>
            <a:stCxn id="885" idx="1"/>
          </p:cNvCxnSpPr>
          <p:nvPr/>
        </p:nvCxnSpPr>
        <p:spPr>
          <a:xfrm flipH="1">
            <a:off x="3810000" y="1722800"/>
            <a:ext cx="654000" cy="612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595220" y="427195"/>
            <a:ext cx="5813200" cy="548165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algn="just"/>
            <a:r>
              <a:rPr lang="en-US" sz="2800" dirty="0"/>
              <a:t>Types of Membrane Transport</a:t>
            </a:r>
            <a:endParaRPr sz="2800"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1273400" y="983815"/>
            <a:ext cx="7261000" cy="96322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algn="just">
              <a:buAutoNum type="arabicPeriod"/>
            </a:pPr>
            <a:r>
              <a:rPr lang="en-US" sz="2400" b="1" dirty="0" smtClean="0">
                <a:latin typeface="+mn-lt"/>
              </a:rPr>
              <a:t>Passive Transport</a:t>
            </a:r>
          </a:p>
          <a:p>
            <a:pPr lvl="0" indent="-457200" algn="just">
              <a:buAutoNum type="arabicPeriod"/>
            </a:pPr>
            <a:r>
              <a:rPr lang="en-US" sz="2400" b="1" dirty="0" smtClean="0">
                <a:latin typeface="+mn-lt"/>
              </a:rPr>
              <a:t>Active Transport</a:t>
            </a:r>
          </a:p>
        </p:txBody>
      </p:sp>
      <p:pic>
        <p:nvPicPr>
          <p:cNvPr id="557" name="Google Shape;5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03" y="2798378"/>
            <a:ext cx="2590759" cy="18589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6;p39"/>
          <p:cNvSpPr txBox="1">
            <a:spLocks/>
          </p:cNvSpPr>
          <p:nvPr/>
        </p:nvSpPr>
        <p:spPr>
          <a:xfrm>
            <a:off x="2760279" y="1908810"/>
            <a:ext cx="5856889" cy="138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14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-457200" algn="just">
              <a:buFont typeface="Lexend"/>
              <a:buAutoNum type="arabicPeriod"/>
            </a:pPr>
            <a:r>
              <a:rPr lang="en-US" sz="2000" b="1" dirty="0" smtClean="0">
                <a:latin typeface="+mn-lt"/>
              </a:rPr>
              <a:t>Passive Transport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>
                <a:latin typeface="+mn-lt"/>
              </a:rPr>
              <a:t>This process occurs without energy expenditure, relying on concentration gradients for movement.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055620"/>
            <a:ext cx="3154680" cy="1874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"/>
          <p:cNvSpPr txBox="1">
            <a:spLocks noGrp="1"/>
          </p:cNvSpPr>
          <p:nvPr>
            <p:ph type="title"/>
          </p:nvPr>
        </p:nvSpPr>
        <p:spPr>
          <a:xfrm>
            <a:off x="688469" y="279869"/>
            <a:ext cx="2638055" cy="563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DIFFUSION</a:t>
            </a:r>
            <a:endParaRPr sz="2800" dirty="0"/>
          </a:p>
        </p:txBody>
      </p:sp>
      <p:sp>
        <p:nvSpPr>
          <p:cNvPr id="563" name="Google Shape;563;p40"/>
          <p:cNvSpPr txBox="1">
            <a:spLocks noGrp="1"/>
          </p:cNvSpPr>
          <p:nvPr>
            <p:ph type="body" idx="1"/>
          </p:nvPr>
        </p:nvSpPr>
        <p:spPr>
          <a:xfrm>
            <a:off x="933770" y="1460251"/>
            <a:ext cx="7276460" cy="888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n-lt"/>
              </a:rPr>
              <a:t>Simple </a:t>
            </a:r>
            <a:r>
              <a:rPr lang="en-US" sz="2400" b="1" dirty="0" smtClean="0">
                <a:latin typeface="+mn-lt"/>
              </a:rPr>
              <a:t>Diffusion- </a:t>
            </a: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spontaneous movement of molecules from high to low concentration.</a:t>
            </a:r>
            <a:endParaRPr sz="2400" dirty="0">
              <a:latin typeface="+mn-lt"/>
            </a:endParaRPr>
          </a:p>
        </p:txBody>
      </p:sp>
      <p:sp>
        <p:nvSpPr>
          <p:cNvPr id="5" name="Google Shape;562;p40"/>
          <p:cNvSpPr txBox="1">
            <a:spLocks/>
          </p:cNvSpPr>
          <p:nvPr/>
        </p:nvSpPr>
        <p:spPr>
          <a:xfrm>
            <a:off x="1371600" y="826407"/>
            <a:ext cx="4650828" cy="56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en-US" sz="2400" b="0" dirty="0"/>
              <a:t>It can be further categorized into: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2" b="69808"/>
          <a:stretch/>
        </p:blipFill>
        <p:spPr>
          <a:xfrm>
            <a:off x="1876096" y="2427889"/>
            <a:ext cx="5715000" cy="2325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"/>
          <p:cNvSpPr txBox="1">
            <a:spLocks noGrp="1"/>
          </p:cNvSpPr>
          <p:nvPr>
            <p:ph type="title"/>
          </p:nvPr>
        </p:nvSpPr>
        <p:spPr>
          <a:xfrm>
            <a:off x="688469" y="279869"/>
            <a:ext cx="2638055" cy="563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DIFFUSION</a:t>
            </a:r>
            <a:endParaRPr sz="2800" dirty="0"/>
          </a:p>
        </p:txBody>
      </p:sp>
      <p:sp>
        <p:nvSpPr>
          <p:cNvPr id="563" name="Google Shape;563;p40"/>
          <p:cNvSpPr txBox="1">
            <a:spLocks noGrp="1"/>
          </p:cNvSpPr>
          <p:nvPr>
            <p:ph type="body" idx="1"/>
          </p:nvPr>
        </p:nvSpPr>
        <p:spPr>
          <a:xfrm>
            <a:off x="685800" y="1460251"/>
            <a:ext cx="7970520" cy="3424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+mn-lt"/>
              </a:rPr>
              <a:t>Facilitated Diffusion- </a:t>
            </a:r>
            <a:r>
              <a:rPr lang="en-US" sz="1800" dirty="0" smtClean="0">
                <a:latin typeface="+mn-lt"/>
              </a:rPr>
              <a:t>Uses </a:t>
            </a:r>
            <a:r>
              <a:rPr lang="en-US" sz="1800" dirty="0">
                <a:latin typeface="+mn-lt"/>
              </a:rPr>
              <a:t>transport proteins (e.g., ion channels) for molecules that cannot directly pass the membrane without energy</a:t>
            </a:r>
            <a:r>
              <a:rPr lang="en-US" sz="1800" dirty="0" smtClean="0">
                <a:latin typeface="+mn-lt"/>
              </a:rPr>
              <a:t>.</a:t>
            </a:r>
          </a:p>
          <a:p>
            <a:pPr marL="0" lvl="0" indent="0" algn="just">
              <a:buNone/>
            </a:pPr>
            <a:endParaRPr lang="en-US" sz="1800" dirty="0" smtClean="0">
              <a:latin typeface="+mn-lt"/>
            </a:endParaRPr>
          </a:p>
          <a:p>
            <a:pPr marL="0" lvl="0" indent="0" algn="just">
              <a:buNone/>
            </a:pPr>
            <a:r>
              <a:rPr lang="en-US" sz="1800" b="1" dirty="0" smtClean="0">
                <a:latin typeface="+mn-lt"/>
              </a:rPr>
              <a:t>2 types of </a:t>
            </a:r>
            <a:r>
              <a:rPr lang="en-US" sz="1800" b="1" dirty="0"/>
              <a:t>Facilitated </a:t>
            </a:r>
            <a:r>
              <a:rPr lang="en-US" sz="1800" b="1" dirty="0" smtClean="0"/>
              <a:t>Diffusion:</a:t>
            </a:r>
          </a:p>
          <a:p>
            <a:pPr marL="228600" lvl="0" indent="-228600" algn="just">
              <a:buAutoNum type="arabicPeriod"/>
            </a:pPr>
            <a:r>
              <a:rPr lang="en-US" sz="1800" b="1" dirty="0" smtClean="0"/>
              <a:t>Channel-mediated diffusion-</a:t>
            </a:r>
            <a:r>
              <a:rPr lang="en-US" sz="1800" dirty="0" smtClean="0"/>
              <a:t> In </a:t>
            </a:r>
            <a:r>
              <a:rPr lang="en-US" sz="1800" dirty="0"/>
              <a:t>this type, ions move through water-filled channels embedded in the </a:t>
            </a:r>
            <a:r>
              <a:rPr lang="en-US" sz="1800" dirty="0" smtClean="0"/>
              <a:t>membrane.</a:t>
            </a:r>
          </a:p>
          <a:p>
            <a:pPr marL="0" lvl="0" indent="0" algn="just">
              <a:buNone/>
            </a:pPr>
            <a:r>
              <a:rPr lang="en-US" sz="1800" dirty="0" smtClean="0"/>
              <a:t>These </a:t>
            </a:r>
            <a:r>
              <a:rPr lang="en-US" sz="1800" dirty="0"/>
              <a:t>channels can either be</a:t>
            </a:r>
            <a:r>
              <a:rPr lang="en-US" sz="1800" dirty="0" smtClean="0"/>
              <a:t>:</a:t>
            </a:r>
          </a:p>
          <a:p>
            <a:pPr marL="171450" lvl="0" indent="-171450" algn="just">
              <a:buFontTx/>
              <a:buChar char="-"/>
            </a:pPr>
            <a:r>
              <a:rPr lang="en-US" sz="1800" b="1" dirty="0" smtClean="0"/>
              <a:t>Leak </a:t>
            </a:r>
            <a:r>
              <a:rPr lang="en-US" sz="1800" b="1" dirty="0"/>
              <a:t>channels, </a:t>
            </a:r>
            <a:r>
              <a:rPr lang="en-US" sz="1800" dirty="0"/>
              <a:t>which are always open, allowing a steady flow of ions, </a:t>
            </a:r>
            <a:r>
              <a:rPr lang="en-US" sz="1800" dirty="0" smtClean="0"/>
              <a:t>or</a:t>
            </a:r>
            <a:endParaRPr lang="en-US" sz="1800" dirty="0"/>
          </a:p>
          <a:p>
            <a:pPr marL="171450" lvl="0" indent="-171450" algn="just">
              <a:buFontTx/>
              <a:buChar char="-"/>
            </a:pPr>
            <a:r>
              <a:rPr lang="en-US" sz="1800" b="1" dirty="0" smtClean="0"/>
              <a:t>Gated </a:t>
            </a:r>
            <a:r>
              <a:rPr lang="en-US" sz="1800" b="1" dirty="0"/>
              <a:t>channels, </a:t>
            </a:r>
            <a:r>
              <a:rPr lang="en-US" sz="1800" dirty="0"/>
              <a:t>which open only in response to specific signals or stimuli, such as changes in voltage or the binding of a </a:t>
            </a:r>
            <a:r>
              <a:rPr lang="en-US" sz="1800" dirty="0" smtClean="0"/>
              <a:t>molecule.</a:t>
            </a:r>
            <a:endParaRPr lang="en-US" sz="1800" dirty="0"/>
          </a:p>
          <a:p>
            <a:pPr marL="0" lvl="0" indent="0" algn="just">
              <a:buNone/>
            </a:pPr>
            <a:r>
              <a:rPr lang="en-US" sz="1800" b="1" dirty="0" smtClean="0"/>
              <a:t>2</a:t>
            </a:r>
            <a:r>
              <a:rPr lang="en-US" sz="1800" b="1" dirty="0"/>
              <a:t>. Carrier-mediated diffusion</a:t>
            </a:r>
            <a:endParaRPr lang="en-US" sz="1800" b="1" dirty="0" smtClean="0"/>
          </a:p>
          <a:p>
            <a:pPr marL="0" lvl="0" indent="0" algn="just">
              <a:buNone/>
            </a:pPr>
            <a:endParaRPr sz="2400" dirty="0">
              <a:latin typeface="+mn-lt"/>
            </a:endParaRPr>
          </a:p>
        </p:txBody>
      </p:sp>
      <p:sp>
        <p:nvSpPr>
          <p:cNvPr id="5" name="Google Shape;562;p40"/>
          <p:cNvSpPr txBox="1">
            <a:spLocks/>
          </p:cNvSpPr>
          <p:nvPr/>
        </p:nvSpPr>
        <p:spPr>
          <a:xfrm>
            <a:off x="1371600" y="826407"/>
            <a:ext cx="4650828" cy="56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en-US" sz="2400" b="0" dirty="0"/>
              <a:t>It can be further categorized into: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90647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7137"/>
          <a:stretch/>
        </p:blipFill>
        <p:spPr>
          <a:xfrm>
            <a:off x="3230880" y="466741"/>
            <a:ext cx="5452302" cy="22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480310"/>
            <a:ext cx="4503420" cy="250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"/>
          <p:cNvSpPr txBox="1">
            <a:spLocks noGrp="1"/>
          </p:cNvSpPr>
          <p:nvPr>
            <p:ph type="title"/>
          </p:nvPr>
        </p:nvSpPr>
        <p:spPr>
          <a:xfrm>
            <a:off x="688469" y="279869"/>
            <a:ext cx="2638055" cy="563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DIFFUSION</a:t>
            </a:r>
            <a:endParaRPr sz="2800" dirty="0"/>
          </a:p>
        </p:txBody>
      </p:sp>
      <p:sp>
        <p:nvSpPr>
          <p:cNvPr id="563" name="Google Shape;563;p40"/>
          <p:cNvSpPr txBox="1">
            <a:spLocks noGrp="1"/>
          </p:cNvSpPr>
          <p:nvPr>
            <p:ph type="body" idx="1"/>
          </p:nvPr>
        </p:nvSpPr>
        <p:spPr>
          <a:xfrm>
            <a:off x="556260" y="1391671"/>
            <a:ext cx="5295900" cy="3424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+mn-lt"/>
              </a:rPr>
              <a:t>Osmosis-</a:t>
            </a:r>
            <a:r>
              <a:rPr lang="en-US" sz="1800" dirty="0" smtClean="0">
                <a:latin typeface="+mn-lt"/>
              </a:rPr>
              <a:t> is </a:t>
            </a:r>
            <a:r>
              <a:rPr lang="en-US" sz="1800" dirty="0">
                <a:latin typeface="+mn-lt"/>
              </a:rPr>
              <a:t>a specific type of diffusion that refers to the passive movement of water molecules through a selectively permeable membrane</a:t>
            </a:r>
            <a:r>
              <a:rPr lang="en-US" sz="1800" dirty="0" smtClean="0">
                <a:latin typeface="+mn-lt"/>
              </a:rPr>
              <a:t>.</a:t>
            </a:r>
          </a:p>
          <a:p>
            <a:pPr marL="0" lvl="0" indent="0" algn="just">
              <a:buNone/>
            </a:pPr>
            <a:endParaRPr lang="en-US" sz="1800" dirty="0" smtClean="0">
              <a:latin typeface="+mn-lt"/>
            </a:endParaRPr>
          </a:p>
          <a:p>
            <a:pPr marL="0" lvl="0" indent="0" algn="just">
              <a:buNone/>
            </a:pPr>
            <a:r>
              <a:rPr lang="en-US" sz="1800" b="1" dirty="0">
                <a:latin typeface="+mn-lt"/>
              </a:rPr>
              <a:t>Water molecules can move through the membrane in two </a:t>
            </a:r>
            <a:r>
              <a:rPr lang="en-US" sz="1800" b="1" dirty="0" smtClean="0">
                <a:latin typeface="+mn-lt"/>
              </a:rPr>
              <a:t>ways:</a:t>
            </a:r>
            <a:endParaRPr lang="en-US" sz="1800" dirty="0" smtClean="0">
              <a:latin typeface="+mn-lt"/>
            </a:endParaRPr>
          </a:p>
          <a:p>
            <a:pPr marL="285750" lvl="0" indent="-285750" algn="just">
              <a:buFontTx/>
              <a:buChar char="-"/>
            </a:pPr>
            <a:r>
              <a:rPr lang="en-US" sz="1800" dirty="0" smtClean="0">
                <a:latin typeface="+mn-lt"/>
              </a:rPr>
              <a:t>By </a:t>
            </a:r>
            <a:r>
              <a:rPr lang="en-US" sz="1800" dirty="0">
                <a:latin typeface="+mn-lt"/>
              </a:rPr>
              <a:t>slipping between the phospholipids in the cell </a:t>
            </a:r>
            <a:r>
              <a:rPr lang="en-US" sz="1800" dirty="0" smtClean="0">
                <a:latin typeface="+mn-lt"/>
              </a:rPr>
              <a:t>membrane.</a:t>
            </a:r>
          </a:p>
          <a:p>
            <a:pPr marL="285750" lvl="0" indent="-285750" algn="just">
              <a:buFontTx/>
              <a:buChar char="-"/>
            </a:pPr>
            <a:r>
              <a:rPr lang="en-US" sz="1800" dirty="0" smtClean="0">
                <a:latin typeface="+mn-lt"/>
              </a:rPr>
              <a:t>Through </a:t>
            </a:r>
            <a:r>
              <a:rPr lang="en-US" sz="1800" dirty="0">
                <a:latin typeface="+mn-lt"/>
              </a:rPr>
              <a:t>specialized water channels called </a:t>
            </a:r>
            <a:r>
              <a:rPr lang="en-US" sz="1800" b="1" dirty="0" err="1">
                <a:latin typeface="+mn-lt"/>
              </a:rPr>
              <a:t>aquaporins</a:t>
            </a:r>
            <a:r>
              <a:rPr lang="en-US" sz="1800" dirty="0">
                <a:latin typeface="+mn-lt"/>
              </a:rPr>
              <a:t>, which make the movement of water faster and more efficient</a:t>
            </a:r>
            <a:r>
              <a:rPr lang="en-US" sz="1800" dirty="0" smtClean="0">
                <a:latin typeface="+mn-lt"/>
              </a:rPr>
              <a:t>.</a:t>
            </a:r>
          </a:p>
          <a:p>
            <a:pPr marL="0" lvl="0" indent="0" algn="just">
              <a:buNone/>
            </a:pPr>
            <a:endParaRPr lang="en-US" sz="1800" dirty="0" smtClean="0">
              <a:latin typeface="+mn-lt"/>
            </a:endParaRPr>
          </a:p>
        </p:txBody>
      </p:sp>
      <p:sp>
        <p:nvSpPr>
          <p:cNvPr id="5" name="Google Shape;562;p40"/>
          <p:cNvSpPr txBox="1">
            <a:spLocks/>
          </p:cNvSpPr>
          <p:nvPr/>
        </p:nvSpPr>
        <p:spPr>
          <a:xfrm>
            <a:off x="1371600" y="826407"/>
            <a:ext cx="4650828" cy="56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en-US" sz="2400" b="0" dirty="0"/>
              <a:t>It can be further categorized into: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" t="3704" r="5233" b="15556"/>
          <a:stretch/>
        </p:blipFill>
        <p:spPr>
          <a:xfrm>
            <a:off x="5875020" y="2117868"/>
            <a:ext cx="2735580" cy="163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312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ion and Function of the Plasma Membrane by Slidesgo">
  <a:themeElements>
    <a:clrScheme name="Simple Light">
      <a:dk1>
        <a:srgbClr val="000000"/>
      </a:dk1>
      <a:lt1>
        <a:srgbClr val="FFFFFF"/>
      </a:lt1>
      <a:dk2>
        <a:srgbClr val="434F89"/>
      </a:dk2>
      <a:lt2>
        <a:srgbClr val="5B69AE"/>
      </a:lt2>
      <a:accent1>
        <a:srgbClr val="848EC2"/>
      </a:accent1>
      <a:accent2>
        <a:srgbClr val="ADB4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867</Words>
  <Application>Microsoft Office PowerPoint</Application>
  <PresentationFormat>On-screen Show (16:9)</PresentationFormat>
  <Paragraphs>138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Lexend</vt:lpstr>
      <vt:lpstr>Poppins</vt:lpstr>
      <vt:lpstr>Wingdings</vt:lpstr>
      <vt:lpstr>Composition and Function of the Plasma Membrane by Slidesgo</vt:lpstr>
      <vt:lpstr>Membrane transport, Intracellular Compartmentalization, and Vesicular transport</vt:lpstr>
      <vt:lpstr>Membrane Transport</vt:lpstr>
      <vt:lpstr>Membrane transport</vt:lpstr>
      <vt:lpstr>Plasma membrane</vt:lpstr>
      <vt:lpstr>Types of Membrane Transport</vt:lpstr>
      <vt:lpstr>DIFFUSION</vt:lpstr>
      <vt:lpstr>DIFFUSION</vt:lpstr>
      <vt:lpstr>PowerPoint Presentation</vt:lpstr>
      <vt:lpstr>DIFFUSION</vt:lpstr>
      <vt:lpstr>Types of Osmosis</vt:lpstr>
      <vt:lpstr>2. Active Transport</vt:lpstr>
      <vt:lpstr>CARRIER</vt:lpstr>
      <vt:lpstr>PowerPoint Presentation</vt:lpstr>
      <vt:lpstr>2. Secondary ActiveTransport</vt:lpstr>
      <vt:lpstr>Types of Secondary Active Transport</vt:lpstr>
      <vt:lpstr>PowerPoint Presentation</vt:lpstr>
      <vt:lpstr> VESICULAR TRANSPORT</vt:lpstr>
      <vt:lpstr> VESICULAR TRANSPORT</vt:lpstr>
      <vt:lpstr> VESICULAR TRANSPORT</vt:lpstr>
      <vt:lpstr>Importance of Membrane Transport  </vt:lpstr>
      <vt:lpstr>INTRACELULAR COMPARTMENTALIZATION</vt:lpstr>
      <vt:lpstr>Intracellular Compartmentalization</vt:lpstr>
      <vt:lpstr>Intracellular Compartmentalization</vt:lpstr>
      <vt:lpstr>Importance of Intracellular Compartmentalization</vt:lpstr>
      <vt:lpstr>THANK YOU FOR LISTENING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Membrane transport, Intracellular Compartmentalization, and Vesicular transport</dc:title>
  <dc:creator>JHEART</dc:creator>
  <cp:lastModifiedBy>Jhea Ballon</cp:lastModifiedBy>
  <cp:revision>24</cp:revision>
  <dcterms:modified xsi:type="dcterms:W3CDTF">2024-10-19T11:26:07Z</dcterms:modified>
</cp:coreProperties>
</file>