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9" r:id="rId6"/>
    <p:sldId id="257" r:id="rId7"/>
    <p:sldId id="261" r:id="rId8"/>
    <p:sldId id="258" r:id="rId9"/>
    <p:sldId id="267" r:id="rId10"/>
    <p:sldId id="260" r:id="rId11"/>
    <p:sldId id="272" r:id="rId12"/>
    <p:sldId id="265" r:id="rId13"/>
    <p:sldId id="269" r:id="rId14"/>
    <p:sldId id="268" r:id="rId15"/>
    <p:sldId id="274" r:id="rId16"/>
    <p:sldId id="273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1D4A9D-198E-482D-BC65-29AD911E994E}">
          <p14:sldIdLst>
            <p14:sldId id="256"/>
            <p14:sldId id="262"/>
            <p14:sldId id="263"/>
            <p14:sldId id="264"/>
            <p14:sldId id="259"/>
            <p14:sldId id="257"/>
            <p14:sldId id="261"/>
            <p14:sldId id="258"/>
            <p14:sldId id="267"/>
            <p14:sldId id="260"/>
          </p14:sldIdLst>
        </p14:section>
        <p14:section name="Stats" id="{B9919713-D611-4338-B3A2-5EDFFFEEC60C}">
          <p14:sldIdLst>
            <p14:sldId id="272"/>
            <p14:sldId id="265"/>
          </p14:sldIdLst>
        </p14:section>
        <p14:section name="Portfolio Backtest" id="{3E999F7F-790C-42E9-A9FF-1BDE05B76B48}">
          <p14:sldIdLst>
            <p14:sldId id="269"/>
            <p14:sldId id="268"/>
          </p14:sldIdLst>
        </p14:section>
        <p14:section name="Appendix" id="{6531CBEB-41CC-4B44-A201-AA24A4EF47CC}">
          <p14:sldIdLst>
            <p14:sldId id="274"/>
            <p14:sldId id="273"/>
            <p14:sldId id="27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Yizhang" initials="LY" lastIdx="1" clrIdx="0">
    <p:extLst>
      <p:ext uri="{19B8F6BF-5375-455C-9EA6-DF929625EA0E}">
        <p15:presenceInfo xmlns:p15="http://schemas.microsoft.com/office/powerpoint/2012/main" userId="0c48a3c1c4abab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93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NAV for Pure Factor-Mimick Portflio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'PFMP-TFIDF-Cosine'!$B$1</c:f>
              <c:strCache>
                <c:ptCount val="1"/>
                <c:pt idx="0">
                  <c:v>Disclosures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'PFMP-TFIDF-Cosine'!$A$2:$A$193</c:f>
              <c:numCache>
                <c:formatCode>m/d/yyyy</c:formatCode>
                <c:ptCount val="192"/>
                <c:pt idx="0">
                  <c:v>36922</c:v>
                </c:pt>
                <c:pt idx="1">
                  <c:v>36950</c:v>
                </c:pt>
                <c:pt idx="2">
                  <c:v>36981</c:v>
                </c:pt>
                <c:pt idx="3">
                  <c:v>37011</c:v>
                </c:pt>
                <c:pt idx="4">
                  <c:v>37042</c:v>
                </c:pt>
                <c:pt idx="5">
                  <c:v>37072</c:v>
                </c:pt>
                <c:pt idx="6">
                  <c:v>37103</c:v>
                </c:pt>
                <c:pt idx="7">
                  <c:v>37134</c:v>
                </c:pt>
                <c:pt idx="8">
                  <c:v>37164</c:v>
                </c:pt>
                <c:pt idx="9">
                  <c:v>37195</c:v>
                </c:pt>
                <c:pt idx="10">
                  <c:v>37225</c:v>
                </c:pt>
                <c:pt idx="11">
                  <c:v>37256</c:v>
                </c:pt>
                <c:pt idx="12">
                  <c:v>37287</c:v>
                </c:pt>
                <c:pt idx="13">
                  <c:v>37315</c:v>
                </c:pt>
                <c:pt idx="14">
                  <c:v>37346</c:v>
                </c:pt>
                <c:pt idx="15">
                  <c:v>37376</c:v>
                </c:pt>
                <c:pt idx="16">
                  <c:v>37407</c:v>
                </c:pt>
                <c:pt idx="17">
                  <c:v>37437</c:v>
                </c:pt>
                <c:pt idx="18">
                  <c:v>37468</c:v>
                </c:pt>
                <c:pt idx="19">
                  <c:v>37499</c:v>
                </c:pt>
                <c:pt idx="20">
                  <c:v>37529</c:v>
                </c:pt>
                <c:pt idx="21">
                  <c:v>37560</c:v>
                </c:pt>
                <c:pt idx="22">
                  <c:v>37590</c:v>
                </c:pt>
                <c:pt idx="23">
                  <c:v>37621</c:v>
                </c:pt>
                <c:pt idx="24">
                  <c:v>37652</c:v>
                </c:pt>
                <c:pt idx="25">
                  <c:v>37680</c:v>
                </c:pt>
                <c:pt idx="26">
                  <c:v>37711</c:v>
                </c:pt>
                <c:pt idx="27">
                  <c:v>37741</c:v>
                </c:pt>
                <c:pt idx="28">
                  <c:v>37772</c:v>
                </c:pt>
                <c:pt idx="29">
                  <c:v>37802</c:v>
                </c:pt>
                <c:pt idx="30">
                  <c:v>37833</c:v>
                </c:pt>
                <c:pt idx="31">
                  <c:v>37864</c:v>
                </c:pt>
                <c:pt idx="32">
                  <c:v>37894</c:v>
                </c:pt>
                <c:pt idx="33">
                  <c:v>37925</c:v>
                </c:pt>
                <c:pt idx="34">
                  <c:v>37955</c:v>
                </c:pt>
                <c:pt idx="35">
                  <c:v>37986</c:v>
                </c:pt>
                <c:pt idx="36">
                  <c:v>38017</c:v>
                </c:pt>
                <c:pt idx="37">
                  <c:v>38046</c:v>
                </c:pt>
                <c:pt idx="38">
                  <c:v>38077</c:v>
                </c:pt>
                <c:pt idx="39">
                  <c:v>38107</c:v>
                </c:pt>
                <c:pt idx="40">
                  <c:v>38138</c:v>
                </c:pt>
                <c:pt idx="41">
                  <c:v>38168</c:v>
                </c:pt>
                <c:pt idx="42">
                  <c:v>38199</c:v>
                </c:pt>
                <c:pt idx="43">
                  <c:v>38230</c:v>
                </c:pt>
                <c:pt idx="44">
                  <c:v>38260</c:v>
                </c:pt>
                <c:pt idx="45">
                  <c:v>38291</c:v>
                </c:pt>
                <c:pt idx="46">
                  <c:v>38321</c:v>
                </c:pt>
                <c:pt idx="47">
                  <c:v>38352</c:v>
                </c:pt>
                <c:pt idx="48">
                  <c:v>38383</c:v>
                </c:pt>
                <c:pt idx="49">
                  <c:v>38411</c:v>
                </c:pt>
                <c:pt idx="50">
                  <c:v>38442</c:v>
                </c:pt>
                <c:pt idx="51">
                  <c:v>38472</c:v>
                </c:pt>
                <c:pt idx="52">
                  <c:v>38503</c:v>
                </c:pt>
                <c:pt idx="53">
                  <c:v>38533</c:v>
                </c:pt>
                <c:pt idx="54">
                  <c:v>38564</c:v>
                </c:pt>
                <c:pt idx="55">
                  <c:v>38595</c:v>
                </c:pt>
                <c:pt idx="56">
                  <c:v>38625</c:v>
                </c:pt>
                <c:pt idx="57">
                  <c:v>38656</c:v>
                </c:pt>
                <c:pt idx="58">
                  <c:v>38686</c:v>
                </c:pt>
                <c:pt idx="59">
                  <c:v>38717</c:v>
                </c:pt>
                <c:pt idx="60">
                  <c:v>38748</c:v>
                </c:pt>
                <c:pt idx="61">
                  <c:v>38776</c:v>
                </c:pt>
                <c:pt idx="62">
                  <c:v>38807</c:v>
                </c:pt>
                <c:pt idx="63">
                  <c:v>38837</c:v>
                </c:pt>
                <c:pt idx="64">
                  <c:v>38868</c:v>
                </c:pt>
                <c:pt idx="65">
                  <c:v>38898</c:v>
                </c:pt>
                <c:pt idx="66">
                  <c:v>38929</c:v>
                </c:pt>
                <c:pt idx="67">
                  <c:v>38960</c:v>
                </c:pt>
                <c:pt idx="68">
                  <c:v>38990</c:v>
                </c:pt>
                <c:pt idx="69">
                  <c:v>39021</c:v>
                </c:pt>
                <c:pt idx="70">
                  <c:v>39051</c:v>
                </c:pt>
                <c:pt idx="71">
                  <c:v>39082</c:v>
                </c:pt>
                <c:pt idx="72">
                  <c:v>39113</c:v>
                </c:pt>
                <c:pt idx="73">
                  <c:v>39141</c:v>
                </c:pt>
                <c:pt idx="74">
                  <c:v>39172</c:v>
                </c:pt>
                <c:pt idx="75">
                  <c:v>39202</c:v>
                </c:pt>
                <c:pt idx="76">
                  <c:v>39233</c:v>
                </c:pt>
                <c:pt idx="77">
                  <c:v>39263</c:v>
                </c:pt>
                <c:pt idx="78">
                  <c:v>39294</c:v>
                </c:pt>
                <c:pt idx="79">
                  <c:v>39325</c:v>
                </c:pt>
                <c:pt idx="80">
                  <c:v>39355</c:v>
                </c:pt>
                <c:pt idx="81">
                  <c:v>39386</c:v>
                </c:pt>
                <c:pt idx="82">
                  <c:v>39416</c:v>
                </c:pt>
                <c:pt idx="83">
                  <c:v>39447</c:v>
                </c:pt>
                <c:pt idx="84">
                  <c:v>39478</c:v>
                </c:pt>
                <c:pt idx="85">
                  <c:v>39507</c:v>
                </c:pt>
                <c:pt idx="86">
                  <c:v>39538</c:v>
                </c:pt>
                <c:pt idx="87">
                  <c:v>39568</c:v>
                </c:pt>
                <c:pt idx="88">
                  <c:v>39599</c:v>
                </c:pt>
                <c:pt idx="89">
                  <c:v>39629</c:v>
                </c:pt>
                <c:pt idx="90">
                  <c:v>39660</c:v>
                </c:pt>
                <c:pt idx="91">
                  <c:v>39691</c:v>
                </c:pt>
                <c:pt idx="92">
                  <c:v>39721</c:v>
                </c:pt>
                <c:pt idx="93">
                  <c:v>39752</c:v>
                </c:pt>
                <c:pt idx="94">
                  <c:v>39782</c:v>
                </c:pt>
                <c:pt idx="95">
                  <c:v>39813</c:v>
                </c:pt>
                <c:pt idx="96">
                  <c:v>39844</c:v>
                </c:pt>
                <c:pt idx="97">
                  <c:v>39872</c:v>
                </c:pt>
                <c:pt idx="98">
                  <c:v>39903</c:v>
                </c:pt>
                <c:pt idx="99">
                  <c:v>39933</c:v>
                </c:pt>
                <c:pt idx="100">
                  <c:v>39964</c:v>
                </c:pt>
                <c:pt idx="101">
                  <c:v>39994</c:v>
                </c:pt>
                <c:pt idx="102">
                  <c:v>40025</c:v>
                </c:pt>
                <c:pt idx="103">
                  <c:v>40056</c:v>
                </c:pt>
                <c:pt idx="104">
                  <c:v>40086</c:v>
                </c:pt>
                <c:pt idx="105">
                  <c:v>40117</c:v>
                </c:pt>
                <c:pt idx="106">
                  <c:v>40147</c:v>
                </c:pt>
                <c:pt idx="107">
                  <c:v>40178</c:v>
                </c:pt>
                <c:pt idx="108">
                  <c:v>40209</c:v>
                </c:pt>
                <c:pt idx="109">
                  <c:v>40237</c:v>
                </c:pt>
                <c:pt idx="110">
                  <c:v>40268</c:v>
                </c:pt>
                <c:pt idx="111">
                  <c:v>40298</c:v>
                </c:pt>
                <c:pt idx="112">
                  <c:v>40329</c:v>
                </c:pt>
                <c:pt idx="113">
                  <c:v>40359</c:v>
                </c:pt>
                <c:pt idx="114">
                  <c:v>40390</c:v>
                </c:pt>
                <c:pt idx="115">
                  <c:v>40421</c:v>
                </c:pt>
                <c:pt idx="116">
                  <c:v>40451</c:v>
                </c:pt>
                <c:pt idx="117">
                  <c:v>40482</c:v>
                </c:pt>
                <c:pt idx="118">
                  <c:v>40512</c:v>
                </c:pt>
                <c:pt idx="119">
                  <c:v>40543</c:v>
                </c:pt>
                <c:pt idx="120">
                  <c:v>40574</c:v>
                </c:pt>
                <c:pt idx="121">
                  <c:v>40602</c:v>
                </c:pt>
                <c:pt idx="122">
                  <c:v>40633</c:v>
                </c:pt>
                <c:pt idx="123">
                  <c:v>40663</c:v>
                </c:pt>
                <c:pt idx="124">
                  <c:v>40694</c:v>
                </c:pt>
                <c:pt idx="125">
                  <c:v>40724</c:v>
                </c:pt>
                <c:pt idx="126">
                  <c:v>40755</c:v>
                </c:pt>
                <c:pt idx="127">
                  <c:v>40786</c:v>
                </c:pt>
                <c:pt idx="128">
                  <c:v>40816</c:v>
                </c:pt>
                <c:pt idx="129">
                  <c:v>40847</c:v>
                </c:pt>
                <c:pt idx="130">
                  <c:v>40877</c:v>
                </c:pt>
                <c:pt idx="131">
                  <c:v>40908</c:v>
                </c:pt>
                <c:pt idx="132">
                  <c:v>40939</c:v>
                </c:pt>
                <c:pt idx="133">
                  <c:v>40968</c:v>
                </c:pt>
                <c:pt idx="134">
                  <c:v>40999</c:v>
                </c:pt>
                <c:pt idx="135">
                  <c:v>41029</c:v>
                </c:pt>
                <c:pt idx="136">
                  <c:v>41060</c:v>
                </c:pt>
                <c:pt idx="137">
                  <c:v>41090</c:v>
                </c:pt>
                <c:pt idx="138">
                  <c:v>41121</c:v>
                </c:pt>
                <c:pt idx="139">
                  <c:v>41152</c:v>
                </c:pt>
                <c:pt idx="140">
                  <c:v>41182</c:v>
                </c:pt>
                <c:pt idx="141">
                  <c:v>41213</c:v>
                </c:pt>
                <c:pt idx="142">
                  <c:v>41243</c:v>
                </c:pt>
                <c:pt idx="143">
                  <c:v>41274</c:v>
                </c:pt>
                <c:pt idx="144">
                  <c:v>41305</c:v>
                </c:pt>
                <c:pt idx="145">
                  <c:v>41333</c:v>
                </c:pt>
                <c:pt idx="146">
                  <c:v>41364</c:v>
                </c:pt>
                <c:pt idx="147">
                  <c:v>41394</c:v>
                </c:pt>
                <c:pt idx="148">
                  <c:v>41425</c:v>
                </c:pt>
                <c:pt idx="149">
                  <c:v>41455</c:v>
                </c:pt>
                <c:pt idx="150">
                  <c:v>41486</c:v>
                </c:pt>
                <c:pt idx="151">
                  <c:v>41517</c:v>
                </c:pt>
                <c:pt idx="152">
                  <c:v>41547</c:v>
                </c:pt>
                <c:pt idx="153">
                  <c:v>41578</c:v>
                </c:pt>
                <c:pt idx="154">
                  <c:v>41608</c:v>
                </c:pt>
                <c:pt idx="155">
                  <c:v>41639</c:v>
                </c:pt>
                <c:pt idx="156">
                  <c:v>41670</c:v>
                </c:pt>
                <c:pt idx="157">
                  <c:v>41698</c:v>
                </c:pt>
                <c:pt idx="158">
                  <c:v>41729</c:v>
                </c:pt>
                <c:pt idx="159">
                  <c:v>41759</c:v>
                </c:pt>
                <c:pt idx="160">
                  <c:v>41790</c:v>
                </c:pt>
                <c:pt idx="161">
                  <c:v>41820</c:v>
                </c:pt>
                <c:pt idx="162">
                  <c:v>41851</c:v>
                </c:pt>
                <c:pt idx="163">
                  <c:v>41882</c:v>
                </c:pt>
                <c:pt idx="164">
                  <c:v>41912</c:v>
                </c:pt>
                <c:pt idx="165">
                  <c:v>41943</c:v>
                </c:pt>
                <c:pt idx="166">
                  <c:v>41973</c:v>
                </c:pt>
                <c:pt idx="167">
                  <c:v>42004</c:v>
                </c:pt>
                <c:pt idx="168">
                  <c:v>42035</c:v>
                </c:pt>
                <c:pt idx="169">
                  <c:v>42063</c:v>
                </c:pt>
                <c:pt idx="170">
                  <c:v>42094</c:v>
                </c:pt>
                <c:pt idx="171">
                  <c:v>42124</c:v>
                </c:pt>
                <c:pt idx="172">
                  <c:v>42155</c:v>
                </c:pt>
                <c:pt idx="173">
                  <c:v>42185</c:v>
                </c:pt>
                <c:pt idx="174">
                  <c:v>42216</c:v>
                </c:pt>
                <c:pt idx="175">
                  <c:v>42247</c:v>
                </c:pt>
                <c:pt idx="176">
                  <c:v>42277</c:v>
                </c:pt>
                <c:pt idx="177">
                  <c:v>42308</c:v>
                </c:pt>
                <c:pt idx="178">
                  <c:v>42338</c:v>
                </c:pt>
                <c:pt idx="179">
                  <c:v>42369</c:v>
                </c:pt>
                <c:pt idx="180">
                  <c:v>42400</c:v>
                </c:pt>
                <c:pt idx="181">
                  <c:v>42429</c:v>
                </c:pt>
                <c:pt idx="182">
                  <c:v>42460</c:v>
                </c:pt>
                <c:pt idx="183">
                  <c:v>42490</c:v>
                </c:pt>
                <c:pt idx="184">
                  <c:v>42521</c:v>
                </c:pt>
                <c:pt idx="185">
                  <c:v>42551</c:v>
                </c:pt>
                <c:pt idx="186">
                  <c:v>42582</c:v>
                </c:pt>
                <c:pt idx="187">
                  <c:v>42613</c:v>
                </c:pt>
                <c:pt idx="188">
                  <c:v>42643</c:v>
                </c:pt>
                <c:pt idx="189">
                  <c:v>42674</c:v>
                </c:pt>
                <c:pt idx="190">
                  <c:v>42704</c:v>
                </c:pt>
                <c:pt idx="191">
                  <c:v>42735</c:v>
                </c:pt>
              </c:numCache>
            </c:numRef>
          </c:cat>
          <c:val>
            <c:numRef>
              <c:f>'PFMP-TFIDF-Cosine'!$B$2:$B$193</c:f>
              <c:numCache>
                <c:formatCode>General</c:formatCode>
                <c:ptCount val="192"/>
                <c:pt idx="0">
                  <c:v>1.01102809207266</c:v>
                </c:pt>
                <c:pt idx="1">
                  <c:v>1.12992424343201</c:v>
                </c:pt>
                <c:pt idx="2">
                  <c:v>1.1423356045942401</c:v>
                </c:pt>
                <c:pt idx="3">
                  <c:v>1.17871026335797</c:v>
                </c:pt>
                <c:pt idx="4">
                  <c:v>1.2442222149507001</c:v>
                </c:pt>
                <c:pt idx="5">
                  <c:v>1.25185646117675</c:v>
                </c:pt>
                <c:pt idx="6">
                  <c:v>1.3159071774945601</c:v>
                </c:pt>
                <c:pt idx="7">
                  <c:v>1.32904526494996</c:v>
                </c:pt>
                <c:pt idx="8">
                  <c:v>1.24384793425995</c:v>
                </c:pt>
                <c:pt idx="9">
                  <c:v>1.2456452688495201</c:v>
                </c:pt>
                <c:pt idx="10">
                  <c:v>1.2939396892497299</c:v>
                </c:pt>
                <c:pt idx="11">
                  <c:v>1.3549771320663599</c:v>
                </c:pt>
                <c:pt idx="12">
                  <c:v>1.3808660081191899</c:v>
                </c:pt>
                <c:pt idx="13">
                  <c:v>1.5059618435701401</c:v>
                </c:pt>
                <c:pt idx="14">
                  <c:v>1.60143563758093</c:v>
                </c:pt>
                <c:pt idx="15">
                  <c:v>1.6310668752137101</c:v>
                </c:pt>
                <c:pt idx="16">
                  <c:v>1.6309875777951599</c:v>
                </c:pt>
                <c:pt idx="17">
                  <c:v>1.59921932812915</c:v>
                </c:pt>
                <c:pt idx="18">
                  <c:v>1.43871131849968</c:v>
                </c:pt>
                <c:pt idx="19">
                  <c:v>1.44576065496943</c:v>
                </c:pt>
                <c:pt idx="20">
                  <c:v>1.3896340409800101</c:v>
                </c:pt>
                <c:pt idx="21">
                  <c:v>1.3562098634570201</c:v>
                </c:pt>
                <c:pt idx="22">
                  <c:v>1.3389251849861199</c:v>
                </c:pt>
                <c:pt idx="23">
                  <c:v>1.37748210289658</c:v>
                </c:pt>
                <c:pt idx="24">
                  <c:v>1.3322338174024699</c:v>
                </c:pt>
                <c:pt idx="25">
                  <c:v>1.2766498339102801</c:v>
                </c:pt>
                <c:pt idx="26">
                  <c:v>1.28054798112034</c:v>
                </c:pt>
                <c:pt idx="27">
                  <c:v>1.30967211259051</c:v>
                </c:pt>
                <c:pt idx="28">
                  <c:v>1.3578165271810401</c:v>
                </c:pt>
                <c:pt idx="29">
                  <c:v>1.3577040736524899</c:v>
                </c:pt>
                <c:pt idx="30">
                  <c:v>1.3620071645287299</c:v>
                </c:pt>
                <c:pt idx="31">
                  <c:v>1.37768477025046</c:v>
                </c:pt>
                <c:pt idx="32">
                  <c:v>1.40417514973816</c:v>
                </c:pt>
                <c:pt idx="33">
                  <c:v>1.43592307854241</c:v>
                </c:pt>
                <c:pt idx="34">
                  <c:v>1.4526805793911099</c:v>
                </c:pt>
                <c:pt idx="35">
                  <c:v>1.5628210777753899</c:v>
                </c:pt>
                <c:pt idx="36">
                  <c:v>1.54971559792543</c:v>
                </c:pt>
                <c:pt idx="37">
                  <c:v>1.6152832747769901</c:v>
                </c:pt>
                <c:pt idx="38">
                  <c:v>1.63845280108883</c:v>
                </c:pt>
                <c:pt idx="39">
                  <c:v>1.6718542392895901</c:v>
                </c:pt>
                <c:pt idx="40">
                  <c:v>1.6670600052133999</c:v>
                </c:pt>
                <c:pt idx="41">
                  <c:v>1.6966676367373199</c:v>
                </c:pt>
                <c:pt idx="42">
                  <c:v>1.7001142926327899</c:v>
                </c:pt>
                <c:pt idx="43">
                  <c:v>1.7558611716816299</c:v>
                </c:pt>
                <c:pt idx="44">
                  <c:v>1.7714380757129999</c:v>
                </c:pt>
                <c:pt idx="45">
                  <c:v>1.75532081835608</c:v>
                </c:pt>
                <c:pt idx="46">
                  <c:v>1.8108028958447699</c:v>
                </c:pt>
                <c:pt idx="47">
                  <c:v>1.8489152894441301</c:v>
                </c:pt>
                <c:pt idx="48">
                  <c:v>1.8603719584507501</c:v>
                </c:pt>
                <c:pt idx="49">
                  <c:v>1.8949526986762999</c:v>
                </c:pt>
                <c:pt idx="50">
                  <c:v>1.9098408108162701</c:v>
                </c:pt>
                <c:pt idx="51">
                  <c:v>1.92102823708146</c:v>
                </c:pt>
                <c:pt idx="52">
                  <c:v>1.9309697875660099</c:v>
                </c:pt>
                <c:pt idx="53">
                  <c:v>1.98360461536473</c:v>
                </c:pt>
                <c:pt idx="54">
                  <c:v>1.9797448338654999</c:v>
                </c:pt>
                <c:pt idx="55">
                  <c:v>1.97243009163359</c:v>
                </c:pt>
                <c:pt idx="56">
                  <c:v>2.0005802485921902</c:v>
                </c:pt>
                <c:pt idx="57">
                  <c:v>1.9882192875626601</c:v>
                </c:pt>
                <c:pt idx="58">
                  <c:v>1.9719310581307501</c:v>
                </c:pt>
                <c:pt idx="59">
                  <c:v>1.98666963230712</c:v>
                </c:pt>
                <c:pt idx="60">
                  <c:v>1.98597466035436</c:v>
                </c:pt>
                <c:pt idx="61">
                  <c:v>1.99518721123025</c:v>
                </c:pt>
                <c:pt idx="62">
                  <c:v>1.9640863427025901</c:v>
                </c:pt>
                <c:pt idx="63">
                  <c:v>2.0040462015145399</c:v>
                </c:pt>
                <c:pt idx="64">
                  <c:v>2.0381328188523602</c:v>
                </c:pt>
                <c:pt idx="65">
                  <c:v>2.0728520354344999</c:v>
                </c:pt>
                <c:pt idx="66">
                  <c:v>2.10282152471637</c:v>
                </c:pt>
                <c:pt idx="67">
                  <c:v>2.0947657216731801</c:v>
                </c:pt>
                <c:pt idx="68">
                  <c:v>2.13525439204356</c:v>
                </c:pt>
                <c:pt idx="69">
                  <c:v>2.0855362426806598</c:v>
                </c:pt>
                <c:pt idx="70">
                  <c:v>2.1083736353270699</c:v>
                </c:pt>
                <c:pt idx="71">
                  <c:v>2.1629928932073601</c:v>
                </c:pt>
                <c:pt idx="72">
                  <c:v>2.1997473864729802</c:v>
                </c:pt>
                <c:pt idx="73">
                  <c:v>2.2265808792380701</c:v>
                </c:pt>
                <c:pt idx="74">
                  <c:v>2.21251352537957</c:v>
                </c:pt>
                <c:pt idx="75">
                  <c:v>2.23249033500149</c:v>
                </c:pt>
                <c:pt idx="76">
                  <c:v>2.2521487726576601</c:v>
                </c:pt>
                <c:pt idx="77">
                  <c:v>2.2308404162245701</c:v>
                </c:pt>
                <c:pt idx="78">
                  <c:v>2.1862400799511899</c:v>
                </c:pt>
                <c:pt idx="79">
                  <c:v>2.1976590748176399</c:v>
                </c:pt>
                <c:pt idx="80">
                  <c:v>2.1859285910587398</c:v>
                </c:pt>
                <c:pt idx="81">
                  <c:v>2.1730173943268198</c:v>
                </c:pt>
                <c:pt idx="82">
                  <c:v>2.1596808749660301</c:v>
                </c:pt>
                <c:pt idx="83">
                  <c:v>2.1165466845781502</c:v>
                </c:pt>
                <c:pt idx="84">
                  <c:v>2.1250507348766301</c:v>
                </c:pt>
                <c:pt idx="85">
                  <c:v>2.0522178434496801</c:v>
                </c:pt>
                <c:pt idx="86">
                  <c:v>2.0334244512878801</c:v>
                </c:pt>
                <c:pt idx="87">
                  <c:v>2.0705473447532201</c:v>
                </c:pt>
                <c:pt idx="88">
                  <c:v>2.0938865511507698</c:v>
                </c:pt>
                <c:pt idx="89">
                  <c:v>2.0176442824410401</c:v>
                </c:pt>
                <c:pt idx="90">
                  <c:v>2.05177002612752</c:v>
                </c:pt>
                <c:pt idx="91">
                  <c:v>2.0913143374195902</c:v>
                </c:pt>
                <c:pt idx="92">
                  <c:v>2.0985499156883001</c:v>
                </c:pt>
                <c:pt idx="93">
                  <c:v>2.0926740315364198</c:v>
                </c:pt>
                <c:pt idx="94">
                  <c:v>2.08378246643912</c:v>
                </c:pt>
                <c:pt idx="95">
                  <c:v>2.00135755528814</c:v>
                </c:pt>
                <c:pt idx="96">
                  <c:v>1.89715535955133</c:v>
                </c:pt>
                <c:pt idx="97">
                  <c:v>1.86328858953384</c:v>
                </c:pt>
                <c:pt idx="98">
                  <c:v>1.86559795757016</c:v>
                </c:pt>
                <c:pt idx="99">
                  <c:v>1.8445217613588301</c:v>
                </c:pt>
                <c:pt idx="100">
                  <c:v>1.78228452962595</c:v>
                </c:pt>
                <c:pt idx="101">
                  <c:v>1.77252940146327</c:v>
                </c:pt>
                <c:pt idx="102">
                  <c:v>1.8430224227112699</c:v>
                </c:pt>
                <c:pt idx="103">
                  <c:v>1.85073173337889</c:v>
                </c:pt>
                <c:pt idx="104">
                  <c:v>1.86936215902475</c:v>
                </c:pt>
                <c:pt idx="105">
                  <c:v>1.8808568911491199</c:v>
                </c:pt>
                <c:pt idx="106">
                  <c:v>1.9403257490353401</c:v>
                </c:pt>
                <c:pt idx="107">
                  <c:v>1.9476415515373</c:v>
                </c:pt>
                <c:pt idx="108">
                  <c:v>1.95908923578507</c:v>
                </c:pt>
                <c:pt idx="109">
                  <c:v>1.9477465943021901</c:v>
                </c:pt>
                <c:pt idx="110">
                  <c:v>1.9653954609791799</c:v>
                </c:pt>
                <c:pt idx="111">
                  <c:v>2.0166450165873502</c:v>
                </c:pt>
                <c:pt idx="112">
                  <c:v>1.9760947334493599</c:v>
                </c:pt>
                <c:pt idx="113">
                  <c:v>1.9497696368805699</c:v>
                </c:pt>
                <c:pt idx="114">
                  <c:v>1.9663118402195301</c:v>
                </c:pt>
                <c:pt idx="115">
                  <c:v>1.94853644554479</c:v>
                </c:pt>
                <c:pt idx="116">
                  <c:v>1.9874595143665299</c:v>
                </c:pt>
                <c:pt idx="117">
                  <c:v>1.98892063824114</c:v>
                </c:pt>
                <c:pt idx="118">
                  <c:v>1.96568124528628</c:v>
                </c:pt>
                <c:pt idx="119">
                  <c:v>1.99424708662575</c:v>
                </c:pt>
                <c:pt idx="120">
                  <c:v>1.9961679167569399</c:v>
                </c:pt>
                <c:pt idx="121">
                  <c:v>2.0085647941471798</c:v>
                </c:pt>
                <c:pt idx="122">
                  <c:v>2.02094123525591</c:v>
                </c:pt>
                <c:pt idx="123">
                  <c:v>2.0600297523258702</c:v>
                </c:pt>
                <c:pt idx="124">
                  <c:v>2.0740611189225602</c:v>
                </c:pt>
                <c:pt idx="125">
                  <c:v>2.0701479468292501</c:v>
                </c:pt>
                <c:pt idx="126">
                  <c:v>2.0378966668652301</c:v>
                </c:pt>
                <c:pt idx="127">
                  <c:v>2.00554933620429</c:v>
                </c:pt>
                <c:pt idx="128">
                  <c:v>1.9854400139864701</c:v>
                </c:pt>
                <c:pt idx="129">
                  <c:v>2.0084905117958098</c:v>
                </c:pt>
                <c:pt idx="130">
                  <c:v>2.0147165324685599</c:v>
                </c:pt>
                <c:pt idx="131">
                  <c:v>2.0627593312949699</c:v>
                </c:pt>
                <c:pt idx="132">
                  <c:v>2.0821879311848899</c:v>
                </c:pt>
                <c:pt idx="133">
                  <c:v>2.1067649081421198</c:v>
                </c:pt>
                <c:pt idx="134">
                  <c:v>2.1152813877479599</c:v>
                </c:pt>
                <c:pt idx="135">
                  <c:v>2.13882170963995</c:v>
                </c:pt>
                <c:pt idx="136">
                  <c:v>2.1685359494274299</c:v>
                </c:pt>
                <c:pt idx="137">
                  <c:v>2.1549754913788099</c:v>
                </c:pt>
                <c:pt idx="138">
                  <c:v>2.1569824627848</c:v>
                </c:pt>
                <c:pt idx="139">
                  <c:v>2.1427410744490301</c:v>
                </c:pt>
                <c:pt idx="140">
                  <c:v>2.13698226939136</c:v>
                </c:pt>
                <c:pt idx="141">
                  <c:v>2.0793215501649298</c:v>
                </c:pt>
                <c:pt idx="142">
                  <c:v>2.0822951476444098</c:v>
                </c:pt>
                <c:pt idx="143">
                  <c:v>2.0800237668640702</c:v>
                </c:pt>
                <c:pt idx="144">
                  <c:v>2.1292850057296202</c:v>
                </c:pt>
                <c:pt idx="145">
                  <c:v>2.1716936026748099</c:v>
                </c:pt>
                <c:pt idx="146">
                  <c:v>2.2126797115916701</c:v>
                </c:pt>
                <c:pt idx="147">
                  <c:v>2.2613126423285501</c:v>
                </c:pt>
                <c:pt idx="148">
                  <c:v>2.2551204197867998</c:v>
                </c:pt>
                <c:pt idx="149">
                  <c:v>2.2576255371766298</c:v>
                </c:pt>
                <c:pt idx="150">
                  <c:v>2.2954924543705801</c:v>
                </c:pt>
                <c:pt idx="151">
                  <c:v>2.2753026077991598</c:v>
                </c:pt>
                <c:pt idx="152">
                  <c:v>2.2577372219553098</c:v>
                </c:pt>
                <c:pt idx="153">
                  <c:v>2.3060575604369502</c:v>
                </c:pt>
                <c:pt idx="154">
                  <c:v>2.31560406768891</c:v>
                </c:pt>
                <c:pt idx="155">
                  <c:v>2.3196920194029498</c:v>
                </c:pt>
                <c:pt idx="156">
                  <c:v>2.2803221530576101</c:v>
                </c:pt>
                <c:pt idx="157">
                  <c:v>2.3157906091074101</c:v>
                </c:pt>
                <c:pt idx="158">
                  <c:v>2.3444729258850501</c:v>
                </c:pt>
                <c:pt idx="159">
                  <c:v>2.3700808802344802</c:v>
                </c:pt>
                <c:pt idx="160">
                  <c:v>2.3732778394620802</c:v>
                </c:pt>
                <c:pt idx="161">
                  <c:v>2.3426391456234001</c:v>
                </c:pt>
                <c:pt idx="162">
                  <c:v>2.3332670775850199</c:v>
                </c:pt>
                <c:pt idx="163">
                  <c:v>2.33249701075593</c:v>
                </c:pt>
                <c:pt idx="164">
                  <c:v>2.3532466540743</c:v>
                </c:pt>
                <c:pt idx="165">
                  <c:v>2.4123690988653101</c:v>
                </c:pt>
                <c:pt idx="166">
                  <c:v>2.43410132841829</c:v>
                </c:pt>
                <c:pt idx="167">
                  <c:v>2.4604592503097602</c:v>
                </c:pt>
                <c:pt idx="168">
                  <c:v>2.4775628722139298</c:v>
                </c:pt>
                <c:pt idx="169">
                  <c:v>2.49496656542631</c:v>
                </c:pt>
                <c:pt idx="170">
                  <c:v>2.48730170307467</c:v>
                </c:pt>
                <c:pt idx="171">
                  <c:v>2.4653447081597402</c:v>
                </c:pt>
                <c:pt idx="172">
                  <c:v>2.4760551445444099</c:v>
                </c:pt>
                <c:pt idx="173">
                  <c:v>2.4843421058191599</c:v>
                </c:pt>
                <c:pt idx="174">
                  <c:v>2.5210364364642799</c:v>
                </c:pt>
                <c:pt idx="175">
                  <c:v>2.50376345508232</c:v>
                </c:pt>
                <c:pt idx="176">
                  <c:v>2.54202250906848</c:v>
                </c:pt>
                <c:pt idx="177">
                  <c:v>2.5300051926527698</c:v>
                </c:pt>
                <c:pt idx="178">
                  <c:v>2.5248134598443199</c:v>
                </c:pt>
                <c:pt idx="179">
                  <c:v>2.5067353700255501</c:v>
                </c:pt>
                <c:pt idx="180">
                  <c:v>2.5415046294724299</c:v>
                </c:pt>
                <c:pt idx="181">
                  <c:v>2.5948978770440001</c:v>
                </c:pt>
                <c:pt idx="182">
                  <c:v>2.6336734207756698</c:v>
                </c:pt>
                <c:pt idx="183">
                  <c:v>2.6237386408372201</c:v>
                </c:pt>
                <c:pt idx="184">
                  <c:v>2.6004837263722398</c:v>
                </c:pt>
                <c:pt idx="185">
                  <c:v>2.59051921348513</c:v>
                </c:pt>
                <c:pt idx="186">
                  <c:v>2.5577968467050902</c:v>
                </c:pt>
                <c:pt idx="187">
                  <c:v>2.5497347529851999</c:v>
                </c:pt>
                <c:pt idx="188">
                  <c:v>2.5045192716194</c:v>
                </c:pt>
                <c:pt idx="189">
                  <c:v>2.5368209433054498</c:v>
                </c:pt>
                <c:pt idx="190">
                  <c:v>2.5270305033863498</c:v>
                </c:pt>
                <c:pt idx="191">
                  <c:v>2.5667773640180198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CF-4868-B07C-46BD10DD543F}"/>
            </c:ext>
          </c:extLst>
        </c:ser>
        <c:ser>
          <c:idx val="1"/>
          <c:order val="1"/>
          <c:tx>
            <c:strRef>
              <c:f>'PFMP-TFIDF-Cosine'!$C$1</c:f>
              <c:strCache>
                <c:ptCount val="1"/>
                <c:pt idx="0">
                  <c:v>LegalProceedings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'PFMP-TFIDF-Cosine'!$A$2:$A$193</c:f>
              <c:numCache>
                <c:formatCode>m/d/yyyy</c:formatCode>
                <c:ptCount val="192"/>
                <c:pt idx="0">
                  <c:v>36922</c:v>
                </c:pt>
                <c:pt idx="1">
                  <c:v>36950</c:v>
                </c:pt>
                <c:pt idx="2">
                  <c:v>36981</c:v>
                </c:pt>
                <c:pt idx="3">
                  <c:v>37011</c:v>
                </c:pt>
                <c:pt idx="4">
                  <c:v>37042</c:v>
                </c:pt>
                <c:pt idx="5">
                  <c:v>37072</c:v>
                </c:pt>
                <c:pt idx="6">
                  <c:v>37103</c:v>
                </c:pt>
                <c:pt idx="7">
                  <c:v>37134</c:v>
                </c:pt>
                <c:pt idx="8">
                  <c:v>37164</c:v>
                </c:pt>
                <c:pt idx="9">
                  <c:v>37195</c:v>
                </c:pt>
                <c:pt idx="10">
                  <c:v>37225</c:v>
                </c:pt>
                <c:pt idx="11">
                  <c:v>37256</c:v>
                </c:pt>
                <c:pt idx="12">
                  <c:v>37287</c:v>
                </c:pt>
                <c:pt idx="13">
                  <c:v>37315</c:v>
                </c:pt>
                <c:pt idx="14">
                  <c:v>37346</c:v>
                </c:pt>
                <c:pt idx="15">
                  <c:v>37376</c:v>
                </c:pt>
                <c:pt idx="16">
                  <c:v>37407</c:v>
                </c:pt>
                <c:pt idx="17">
                  <c:v>37437</c:v>
                </c:pt>
                <c:pt idx="18">
                  <c:v>37468</c:v>
                </c:pt>
                <c:pt idx="19">
                  <c:v>37499</c:v>
                </c:pt>
                <c:pt idx="20">
                  <c:v>37529</c:v>
                </c:pt>
                <c:pt idx="21">
                  <c:v>37560</c:v>
                </c:pt>
                <c:pt idx="22">
                  <c:v>37590</c:v>
                </c:pt>
                <c:pt idx="23">
                  <c:v>37621</c:v>
                </c:pt>
                <c:pt idx="24">
                  <c:v>37652</c:v>
                </c:pt>
                <c:pt idx="25">
                  <c:v>37680</c:v>
                </c:pt>
                <c:pt idx="26">
                  <c:v>37711</c:v>
                </c:pt>
                <c:pt idx="27">
                  <c:v>37741</c:v>
                </c:pt>
                <c:pt idx="28">
                  <c:v>37772</c:v>
                </c:pt>
                <c:pt idx="29">
                  <c:v>37802</c:v>
                </c:pt>
                <c:pt idx="30">
                  <c:v>37833</c:v>
                </c:pt>
                <c:pt idx="31">
                  <c:v>37864</c:v>
                </c:pt>
                <c:pt idx="32">
                  <c:v>37894</c:v>
                </c:pt>
                <c:pt idx="33">
                  <c:v>37925</c:v>
                </c:pt>
                <c:pt idx="34">
                  <c:v>37955</c:v>
                </c:pt>
                <c:pt idx="35">
                  <c:v>37986</c:v>
                </c:pt>
                <c:pt idx="36">
                  <c:v>38017</c:v>
                </c:pt>
                <c:pt idx="37">
                  <c:v>38046</c:v>
                </c:pt>
                <c:pt idx="38">
                  <c:v>38077</c:v>
                </c:pt>
                <c:pt idx="39">
                  <c:v>38107</c:v>
                </c:pt>
                <c:pt idx="40">
                  <c:v>38138</c:v>
                </c:pt>
                <c:pt idx="41">
                  <c:v>38168</c:v>
                </c:pt>
                <c:pt idx="42">
                  <c:v>38199</c:v>
                </c:pt>
                <c:pt idx="43">
                  <c:v>38230</c:v>
                </c:pt>
                <c:pt idx="44">
                  <c:v>38260</c:v>
                </c:pt>
                <c:pt idx="45">
                  <c:v>38291</c:v>
                </c:pt>
                <c:pt idx="46">
                  <c:v>38321</c:v>
                </c:pt>
                <c:pt idx="47">
                  <c:v>38352</c:v>
                </c:pt>
                <c:pt idx="48">
                  <c:v>38383</c:v>
                </c:pt>
                <c:pt idx="49">
                  <c:v>38411</c:v>
                </c:pt>
                <c:pt idx="50">
                  <c:v>38442</c:v>
                </c:pt>
                <c:pt idx="51">
                  <c:v>38472</c:v>
                </c:pt>
                <c:pt idx="52">
                  <c:v>38503</c:v>
                </c:pt>
                <c:pt idx="53">
                  <c:v>38533</c:v>
                </c:pt>
                <c:pt idx="54">
                  <c:v>38564</c:v>
                </c:pt>
                <c:pt idx="55">
                  <c:v>38595</c:v>
                </c:pt>
                <c:pt idx="56">
                  <c:v>38625</c:v>
                </c:pt>
                <c:pt idx="57">
                  <c:v>38656</c:v>
                </c:pt>
                <c:pt idx="58">
                  <c:v>38686</c:v>
                </c:pt>
                <c:pt idx="59">
                  <c:v>38717</c:v>
                </c:pt>
                <c:pt idx="60">
                  <c:v>38748</c:v>
                </c:pt>
                <c:pt idx="61">
                  <c:v>38776</c:v>
                </c:pt>
                <c:pt idx="62">
                  <c:v>38807</c:v>
                </c:pt>
                <c:pt idx="63">
                  <c:v>38837</c:v>
                </c:pt>
                <c:pt idx="64">
                  <c:v>38868</c:v>
                </c:pt>
                <c:pt idx="65">
                  <c:v>38898</c:v>
                </c:pt>
                <c:pt idx="66">
                  <c:v>38929</c:v>
                </c:pt>
                <c:pt idx="67">
                  <c:v>38960</c:v>
                </c:pt>
                <c:pt idx="68">
                  <c:v>38990</c:v>
                </c:pt>
                <c:pt idx="69">
                  <c:v>39021</c:v>
                </c:pt>
                <c:pt idx="70">
                  <c:v>39051</c:v>
                </c:pt>
                <c:pt idx="71">
                  <c:v>39082</c:v>
                </c:pt>
                <c:pt idx="72">
                  <c:v>39113</c:v>
                </c:pt>
                <c:pt idx="73">
                  <c:v>39141</c:v>
                </c:pt>
                <c:pt idx="74">
                  <c:v>39172</c:v>
                </c:pt>
                <c:pt idx="75">
                  <c:v>39202</c:v>
                </c:pt>
                <c:pt idx="76">
                  <c:v>39233</c:v>
                </c:pt>
                <c:pt idx="77">
                  <c:v>39263</c:v>
                </c:pt>
                <c:pt idx="78">
                  <c:v>39294</c:v>
                </c:pt>
                <c:pt idx="79">
                  <c:v>39325</c:v>
                </c:pt>
                <c:pt idx="80">
                  <c:v>39355</c:v>
                </c:pt>
                <c:pt idx="81">
                  <c:v>39386</c:v>
                </c:pt>
                <c:pt idx="82">
                  <c:v>39416</c:v>
                </c:pt>
                <c:pt idx="83">
                  <c:v>39447</c:v>
                </c:pt>
                <c:pt idx="84">
                  <c:v>39478</c:v>
                </c:pt>
                <c:pt idx="85">
                  <c:v>39507</c:v>
                </c:pt>
                <c:pt idx="86">
                  <c:v>39538</c:v>
                </c:pt>
                <c:pt idx="87">
                  <c:v>39568</c:v>
                </c:pt>
                <c:pt idx="88">
                  <c:v>39599</c:v>
                </c:pt>
                <c:pt idx="89">
                  <c:v>39629</c:v>
                </c:pt>
                <c:pt idx="90">
                  <c:v>39660</c:v>
                </c:pt>
                <c:pt idx="91">
                  <c:v>39691</c:v>
                </c:pt>
                <c:pt idx="92">
                  <c:v>39721</c:v>
                </c:pt>
                <c:pt idx="93">
                  <c:v>39752</c:v>
                </c:pt>
                <c:pt idx="94">
                  <c:v>39782</c:v>
                </c:pt>
                <c:pt idx="95">
                  <c:v>39813</c:v>
                </c:pt>
                <c:pt idx="96">
                  <c:v>39844</c:v>
                </c:pt>
                <c:pt idx="97">
                  <c:v>39872</c:v>
                </c:pt>
                <c:pt idx="98">
                  <c:v>39903</c:v>
                </c:pt>
                <c:pt idx="99">
                  <c:v>39933</c:v>
                </c:pt>
                <c:pt idx="100">
                  <c:v>39964</c:v>
                </c:pt>
                <c:pt idx="101">
                  <c:v>39994</c:v>
                </c:pt>
                <c:pt idx="102">
                  <c:v>40025</c:v>
                </c:pt>
                <c:pt idx="103">
                  <c:v>40056</c:v>
                </c:pt>
                <c:pt idx="104">
                  <c:v>40086</c:v>
                </c:pt>
                <c:pt idx="105">
                  <c:v>40117</c:v>
                </c:pt>
                <c:pt idx="106">
                  <c:v>40147</c:v>
                </c:pt>
                <c:pt idx="107">
                  <c:v>40178</c:v>
                </c:pt>
                <c:pt idx="108">
                  <c:v>40209</c:v>
                </c:pt>
                <c:pt idx="109">
                  <c:v>40237</c:v>
                </c:pt>
                <c:pt idx="110">
                  <c:v>40268</c:v>
                </c:pt>
                <c:pt idx="111">
                  <c:v>40298</c:v>
                </c:pt>
                <c:pt idx="112">
                  <c:v>40329</c:v>
                </c:pt>
                <c:pt idx="113">
                  <c:v>40359</c:v>
                </c:pt>
                <c:pt idx="114">
                  <c:v>40390</c:v>
                </c:pt>
                <c:pt idx="115">
                  <c:v>40421</c:v>
                </c:pt>
                <c:pt idx="116">
                  <c:v>40451</c:v>
                </c:pt>
                <c:pt idx="117">
                  <c:v>40482</c:v>
                </c:pt>
                <c:pt idx="118">
                  <c:v>40512</c:v>
                </c:pt>
                <c:pt idx="119">
                  <c:v>40543</c:v>
                </c:pt>
                <c:pt idx="120">
                  <c:v>40574</c:v>
                </c:pt>
                <c:pt idx="121">
                  <c:v>40602</c:v>
                </c:pt>
                <c:pt idx="122">
                  <c:v>40633</c:v>
                </c:pt>
                <c:pt idx="123">
                  <c:v>40663</c:v>
                </c:pt>
                <c:pt idx="124">
                  <c:v>40694</c:v>
                </c:pt>
                <c:pt idx="125">
                  <c:v>40724</c:v>
                </c:pt>
                <c:pt idx="126">
                  <c:v>40755</c:v>
                </c:pt>
                <c:pt idx="127">
                  <c:v>40786</c:v>
                </c:pt>
                <c:pt idx="128">
                  <c:v>40816</c:v>
                </c:pt>
                <c:pt idx="129">
                  <c:v>40847</c:v>
                </c:pt>
                <c:pt idx="130">
                  <c:v>40877</c:v>
                </c:pt>
                <c:pt idx="131">
                  <c:v>40908</c:v>
                </c:pt>
                <c:pt idx="132">
                  <c:v>40939</c:v>
                </c:pt>
                <c:pt idx="133">
                  <c:v>40968</c:v>
                </c:pt>
                <c:pt idx="134">
                  <c:v>40999</c:v>
                </c:pt>
                <c:pt idx="135">
                  <c:v>41029</c:v>
                </c:pt>
                <c:pt idx="136">
                  <c:v>41060</c:v>
                </c:pt>
                <c:pt idx="137">
                  <c:v>41090</c:v>
                </c:pt>
                <c:pt idx="138">
                  <c:v>41121</c:v>
                </c:pt>
                <c:pt idx="139">
                  <c:v>41152</c:v>
                </c:pt>
                <c:pt idx="140">
                  <c:v>41182</c:v>
                </c:pt>
                <c:pt idx="141">
                  <c:v>41213</c:v>
                </c:pt>
                <c:pt idx="142">
                  <c:v>41243</c:v>
                </c:pt>
                <c:pt idx="143">
                  <c:v>41274</c:v>
                </c:pt>
                <c:pt idx="144">
                  <c:v>41305</c:v>
                </c:pt>
                <c:pt idx="145">
                  <c:v>41333</c:v>
                </c:pt>
                <c:pt idx="146">
                  <c:v>41364</c:v>
                </c:pt>
                <c:pt idx="147">
                  <c:v>41394</c:v>
                </c:pt>
                <c:pt idx="148">
                  <c:v>41425</c:v>
                </c:pt>
                <c:pt idx="149">
                  <c:v>41455</c:v>
                </c:pt>
                <c:pt idx="150">
                  <c:v>41486</c:v>
                </c:pt>
                <c:pt idx="151">
                  <c:v>41517</c:v>
                </c:pt>
                <c:pt idx="152">
                  <c:v>41547</c:v>
                </c:pt>
                <c:pt idx="153">
                  <c:v>41578</c:v>
                </c:pt>
                <c:pt idx="154">
                  <c:v>41608</c:v>
                </c:pt>
                <c:pt idx="155">
                  <c:v>41639</c:v>
                </c:pt>
                <c:pt idx="156">
                  <c:v>41670</c:v>
                </c:pt>
                <c:pt idx="157">
                  <c:v>41698</c:v>
                </c:pt>
                <c:pt idx="158">
                  <c:v>41729</c:v>
                </c:pt>
                <c:pt idx="159">
                  <c:v>41759</c:v>
                </c:pt>
                <c:pt idx="160">
                  <c:v>41790</c:v>
                </c:pt>
                <c:pt idx="161">
                  <c:v>41820</c:v>
                </c:pt>
                <c:pt idx="162">
                  <c:v>41851</c:v>
                </c:pt>
                <c:pt idx="163">
                  <c:v>41882</c:v>
                </c:pt>
                <c:pt idx="164">
                  <c:v>41912</c:v>
                </c:pt>
                <c:pt idx="165">
                  <c:v>41943</c:v>
                </c:pt>
                <c:pt idx="166">
                  <c:v>41973</c:v>
                </c:pt>
                <c:pt idx="167">
                  <c:v>42004</c:v>
                </c:pt>
                <c:pt idx="168">
                  <c:v>42035</c:v>
                </c:pt>
                <c:pt idx="169">
                  <c:v>42063</c:v>
                </c:pt>
                <c:pt idx="170">
                  <c:v>42094</c:v>
                </c:pt>
                <c:pt idx="171">
                  <c:v>42124</c:v>
                </c:pt>
                <c:pt idx="172">
                  <c:v>42155</c:v>
                </c:pt>
                <c:pt idx="173">
                  <c:v>42185</c:v>
                </c:pt>
                <c:pt idx="174">
                  <c:v>42216</c:v>
                </c:pt>
                <c:pt idx="175">
                  <c:v>42247</c:v>
                </c:pt>
                <c:pt idx="176">
                  <c:v>42277</c:v>
                </c:pt>
                <c:pt idx="177">
                  <c:v>42308</c:v>
                </c:pt>
                <c:pt idx="178">
                  <c:v>42338</c:v>
                </c:pt>
                <c:pt idx="179">
                  <c:v>42369</c:v>
                </c:pt>
                <c:pt idx="180">
                  <c:v>42400</c:v>
                </c:pt>
                <c:pt idx="181">
                  <c:v>42429</c:v>
                </c:pt>
                <c:pt idx="182">
                  <c:v>42460</c:v>
                </c:pt>
                <c:pt idx="183">
                  <c:v>42490</c:v>
                </c:pt>
                <c:pt idx="184">
                  <c:v>42521</c:v>
                </c:pt>
                <c:pt idx="185">
                  <c:v>42551</c:v>
                </c:pt>
                <c:pt idx="186">
                  <c:v>42582</c:v>
                </c:pt>
                <c:pt idx="187">
                  <c:v>42613</c:v>
                </c:pt>
                <c:pt idx="188">
                  <c:v>42643</c:v>
                </c:pt>
                <c:pt idx="189">
                  <c:v>42674</c:v>
                </c:pt>
                <c:pt idx="190">
                  <c:v>42704</c:v>
                </c:pt>
                <c:pt idx="191">
                  <c:v>42735</c:v>
                </c:pt>
              </c:numCache>
            </c:numRef>
          </c:cat>
          <c:val>
            <c:numRef>
              <c:f>'PFMP-TFIDF-Cosine'!$C$2:$C$193</c:f>
              <c:numCache>
                <c:formatCode>General</c:formatCode>
                <c:ptCount val="192"/>
                <c:pt idx="0">
                  <c:v>1.0274423643544399</c:v>
                </c:pt>
                <c:pt idx="1">
                  <c:v>1.1291385479015701</c:v>
                </c:pt>
                <c:pt idx="2">
                  <c:v>1.1411158635515199</c:v>
                </c:pt>
                <c:pt idx="3">
                  <c:v>1.19929469431838</c:v>
                </c:pt>
                <c:pt idx="4">
                  <c:v>1.2705797077888801</c:v>
                </c:pt>
                <c:pt idx="5">
                  <c:v>1.2307562323355601</c:v>
                </c:pt>
                <c:pt idx="6">
                  <c:v>1.2281798393935699</c:v>
                </c:pt>
                <c:pt idx="7">
                  <c:v>1.2398267914301599</c:v>
                </c:pt>
                <c:pt idx="8">
                  <c:v>1.1557473449800599</c:v>
                </c:pt>
                <c:pt idx="9">
                  <c:v>1.16158510353801</c:v>
                </c:pt>
                <c:pt idx="10">
                  <c:v>1.21932745779853</c:v>
                </c:pt>
                <c:pt idx="11">
                  <c:v>1.2970377804520199</c:v>
                </c:pt>
                <c:pt idx="12">
                  <c:v>1.2925504516345101</c:v>
                </c:pt>
                <c:pt idx="13">
                  <c:v>1.38618559691819</c:v>
                </c:pt>
                <c:pt idx="14">
                  <c:v>1.49234159257704</c:v>
                </c:pt>
                <c:pt idx="15">
                  <c:v>1.47855200688504</c:v>
                </c:pt>
                <c:pt idx="16">
                  <c:v>1.4851320249956601</c:v>
                </c:pt>
                <c:pt idx="17">
                  <c:v>1.42250615981081</c:v>
                </c:pt>
                <c:pt idx="18">
                  <c:v>1.2677603006346001</c:v>
                </c:pt>
                <c:pt idx="19">
                  <c:v>1.2986598220055099</c:v>
                </c:pt>
                <c:pt idx="20">
                  <c:v>1.2070930266800199</c:v>
                </c:pt>
                <c:pt idx="21">
                  <c:v>1.1726184365030099</c:v>
                </c:pt>
                <c:pt idx="22">
                  <c:v>1.17291025921898</c:v>
                </c:pt>
                <c:pt idx="23">
                  <c:v>1.2277541503928</c:v>
                </c:pt>
                <c:pt idx="24">
                  <c:v>1.17539620441018</c:v>
                </c:pt>
                <c:pt idx="25">
                  <c:v>1.1324605338359399</c:v>
                </c:pt>
                <c:pt idx="26">
                  <c:v>1.13511618764672</c:v>
                </c:pt>
                <c:pt idx="27">
                  <c:v>1.15909676103147</c:v>
                </c:pt>
                <c:pt idx="28">
                  <c:v>1.22311122216389</c:v>
                </c:pt>
                <c:pt idx="29">
                  <c:v>1.2290211462874101</c:v>
                </c:pt>
                <c:pt idx="30">
                  <c:v>1.2260511726977801</c:v>
                </c:pt>
                <c:pt idx="31">
                  <c:v>1.24560963890472</c:v>
                </c:pt>
                <c:pt idx="32">
                  <c:v>1.2567717629309401</c:v>
                </c:pt>
                <c:pt idx="33">
                  <c:v>1.2885870808201301</c:v>
                </c:pt>
                <c:pt idx="34">
                  <c:v>1.30089303953723</c:v>
                </c:pt>
                <c:pt idx="35">
                  <c:v>1.3918893148184499</c:v>
                </c:pt>
                <c:pt idx="36">
                  <c:v>1.3673473697035901</c:v>
                </c:pt>
                <c:pt idx="37">
                  <c:v>1.4136105224848301</c:v>
                </c:pt>
                <c:pt idx="38">
                  <c:v>1.4285301265455601</c:v>
                </c:pt>
                <c:pt idx="39">
                  <c:v>1.44038067612667</c:v>
                </c:pt>
                <c:pt idx="40">
                  <c:v>1.42999995545309</c:v>
                </c:pt>
                <c:pt idx="41">
                  <c:v>1.4660546859097501</c:v>
                </c:pt>
                <c:pt idx="42">
                  <c:v>1.4837466897693901</c:v>
                </c:pt>
                <c:pt idx="43">
                  <c:v>1.5262778288763601</c:v>
                </c:pt>
                <c:pt idx="44">
                  <c:v>1.52658003902636</c:v>
                </c:pt>
                <c:pt idx="45">
                  <c:v>1.5210424459193901</c:v>
                </c:pt>
                <c:pt idx="46">
                  <c:v>1.5410500992968199</c:v>
                </c:pt>
                <c:pt idx="47">
                  <c:v>1.5853648942084499</c:v>
                </c:pt>
                <c:pt idx="48">
                  <c:v>1.62093614443955</c:v>
                </c:pt>
                <c:pt idx="49">
                  <c:v>1.6410142430260699</c:v>
                </c:pt>
                <c:pt idx="50">
                  <c:v>1.6591030335007499</c:v>
                </c:pt>
                <c:pt idx="51">
                  <c:v>1.6384106189493399</c:v>
                </c:pt>
                <c:pt idx="52">
                  <c:v>1.6462210996527</c:v>
                </c:pt>
                <c:pt idx="53">
                  <c:v>1.6631615021085899</c:v>
                </c:pt>
                <c:pt idx="54">
                  <c:v>1.6472206822252999</c:v>
                </c:pt>
                <c:pt idx="55">
                  <c:v>1.64974365700626</c:v>
                </c:pt>
                <c:pt idx="56">
                  <c:v>1.64927862880729</c:v>
                </c:pt>
                <c:pt idx="57">
                  <c:v>1.61960913749406</c:v>
                </c:pt>
                <c:pt idx="58">
                  <c:v>1.6388849042169</c:v>
                </c:pt>
                <c:pt idx="59">
                  <c:v>1.65039836340711</c:v>
                </c:pt>
                <c:pt idx="60">
                  <c:v>1.6554286726885901</c:v>
                </c:pt>
                <c:pt idx="61">
                  <c:v>1.6710049502806199</c:v>
                </c:pt>
                <c:pt idx="62">
                  <c:v>1.6689695935439901</c:v>
                </c:pt>
                <c:pt idx="63">
                  <c:v>1.6927686680632901</c:v>
                </c:pt>
                <c:pt idx="64">
                  <c:v>1.7153600340145101</c:v>
                </c:pt>
                <c:pt idx="65">
                  <c:v>1.7319806616650999</c:v>
                </c:pt>
                <c:pt idx="66">
                  <c:v>1.7795765778818899</c:v>
                </c:pt>
                <c:pt idx="67">
                  <c:v>1.77752663754421</c:v>
                </c:pt>
                <c:pt idx="68">
                  <c:v>1.7842383646875299</c:v>
                </c:pt>
                <c:pt idx="69">
                  <c:v>1.7856969070814499</c:v>
                </c:pt>
                <c:pt idx="70">
                  <c:v>1.7738897433513701</c:v>
                </c:pt>
                <c:pt idx="71">
                  <c:v>1.8123117794843699</c:v>
                </c:pt>
                <c:pt idx="72">
                  <c:v>1.8397721079251299</c:v>
                </c:pt>
                <c:pt idx="73">
                  <c:v>1.8397395839236199</c:v>
                </c:pt>
                <c:pt idx="74">
                  <c:v>1.84664970946175</c:v>
                </c:pt>
                <c:pt idx="75">
                  <c:v>1.8675165029895699</c:v>
                </c:pt>
                <c:pt idx="76">
                  <c:v>1.8772666669611</c:v>
                </c:pt>
                <c:pt idx="77">
                  <c:v>1.87628395533295</c:v>
                </c:pt>
                <c:pt idx="78">
                  <c:v>1.8378838333349801</c:v>
                </c:pt>
                <c:pt idx="79">
                  <c:v>1.83998109397961</c:v>
                </c:pt>
                <c:pt idx="80">
                  <c:v>1.85465823066405</c:v>
                </c:pt>
                <c:pt idx="81">
                  <c:v>1.8716382152367099</c:v>
                </c:pt>
                <c:pt idx="82">
                  <c:v>1.90348482722775</c:v>
                </c:pt>
                <c:pt idx="83">
                  <c:v>1.86238743469414</c:v>
                </c:pt>
                <c:pt idx="84">
                  <c:v>1.8598402604080899</c:v>
                </c:pt>
                <c:pt idx="85">
                  <c:v>1.8036705717741699</c:v>
                </c:pt>
                <c:pt idx="86">
                  <c:v>1.75398487940048</c:v>
                </c:pt>
                <c:pt idx="87">
                  <c:v>1.7493989715468701</c:v>
                </c:pt>
                <c:pt idx="88">
                  <c:v>1.7453503795244301</c:v>
                </c:pt>
                <c:pt idx="89">
                  <c:v>1.71850440505112</c:v>
                </c:pt>
                <c:pt idx="90">
                  <c:v>1.7973212516948001</c:v>
                </c:pt>
                <c:pt idx="91">
                  <c:v>1.82020367620118</c:v>
                </c:pt>
                <c:pt idx="92">
                  <c:v>1.8475027436635201</c:v>
                </c:pt>
                <c:pt idx="93">
                  <c:v>1.8116906208514201</c:v>
                </c:pt>
                <c:pt idx="94">
                  <c:v>1.8845891760603399</c:v>
                </c:pt>
                <c:pt idx="95">
                  <c:v>1.9131760791667001</c:v>
                </c:pt>
                <c:pt idx="96">
                  <c:v>1.89940032639546</c:v>
                </c:pt>
                <c:pt idx="97">
                  <c:v>1.8421769447329901</c:v>
                </c:pt>
                <c:pt idx="98">
                  <c:v>1.8655512512516901</c:v>
                </c:pt>
                <c:pt idx="99">
                  <c:v>1.7531203003779701</c:v>
                </c:pt>
                <c:pt idx="100">
                  <c:v>1.75301776140667</c:v>
                </c:pt>
                <c:pt idx="101">
                  <c:v>1.78046503978995</c:v>
                </c:pt>
                <c:pt idx="102">
                  <c:v>1.8209753175233001</c:v>
                </c:pt>
                <c:pt idx="103">
                  <c:v>1.7881143559499499</c:v>
                </c:pt>
                <c:pt idx="104">
                  <c:v>1.8217449308546401</c:v>
                </c:pt>
                <c:pt idx="105">
                  <c:v>1.85260368088015</c:v>
                </c:pt>
                <c:pt idx="106">
                  <c:v>1.8953652929773701</c:v>
                </c:pt>
                <c:pt idx="107">
                  <c:v>1.92302770046844</c:v>
                </c:pt>
                <c:pt idx="108">
                  <c:v>1.9105896966635401</c:v>
                </c:pt>
                <c:pt idx="109">
                  <c:v>1.91321272801274</c:v>
                </c:pt>
                <c:pt idx="110">
                  <c:v>1.88812845090668</c:v>
                </c:pt>
                <c:pt idx="111">
                  <c:v>1.90071994473594</c:v>
                </c:pt>
                <c:pt idx="112">
                  <c:v>1.87176379701068</c:v>
                </c:pt>
                <c:pt idx="113">
                  <c:v>1.8965744647877301</c:v>
                </c:pt>
                <c:pt idx="114">
                  <c:v>1.90765903505774</c:v>
                </c:pt>
                <c:pt idx="115">
                  <c:v>1.9126942156147</c:v>
                </c:pt>
                <c:pt idx="116">
                  <c:v>1.94849571228103</c:v>
                </c:pt>
                <c:pt idx="117">
                  <c:v>1.9535736228571901</c:v>
                </c:pt>
                <c:pt idx="118">
                  <c:v>1.93424041539043</c:v>
                </c:pt>
                <c:pt idx="119">
                  <c:v>1.9625082411813299</c:v>
                </c:pt>
                <c:pt idx="120">
                  <c:v>1.99756014300284</c:v>
                </c:pt>
                <c:pt idx="121">
                  <c:v>2.0227418384990301</c:v>
                </c:pt>
                <c:pt idx="122">
                  <c:v>2.05442023086293</c:v>
                </c:pt>
                <c:pt idx="123">
                  <c:v>2.0892050302968199</c:v>
                </c:pt>
                <c:pt idx="124">
                  <c:v>2.1114451357832298</c:v>
                </c:pt>
                <c:pt idx="125">
                  <c:v>2.1023684838419601</c:v>
                </c:pt>
                <c:pt idx="126">
                  <c:v>2.0478047571092701</c:v>
                </c:pt>
                <c:pt idx="127">
                  <c:v>2.06970608124379</c:v>
                </c:pt>
                <c:pt idx="128">
                  <c:v>2.05664681805571</c:v>
                </c:pt>
                <c:pt idx="129">
                  <c:v>2.1061368275555701</c:v>
                </c:pt>
                <c:pt idx="130">
                  <c:v>2.1489971012676699</c:v>
                </c:pt>
                <c:pt idx="131">
                  <c:v>2.1485178419188502</c:v>
                </c:pt>
                <c:pt idx="132">
                  <c:v>2.1281954284954199</c:v>
                </c:pt>
                <c:pt idx="133">
                  <c:v>2.1341758501954602</c:v>
                </c:pt>
                <c:pt idx="134">
                  <c:v>2.1203155288612998</c:v>
                </c:pt>
                <c:pt idx="135">
                  <c:v>2.1197314902315698</c:v>
                </c:pt>
                <c:pt idx="136">
                  <c:v>2.15709185788526</c:v>
                </c:pt>
                <c:pt idx="137">
                  <c:v>2.2031946826756501</c:v>
                </c:pt>
                <c:pt idx="138">
                  <c:v>2.2076295893159399</c:v>
                </c:pt>
                <c:pt idx="139">
                  <c:v>2.1793420352972901</c:v>
                </c:pt>
                <c:pt idx="140">
                  <c:v>2.2109196589853002</c:v>
                </c:pt>
                <c:pt idx="141">
                  <c:v>2.2277198311739599</c:v>
                </c:pt>
                <c:pt idx="142">
                  <c:v>2.21821189687163</c:v>
                </c:pt>
                <c:pt idx="143">
                  <c:v>2.2172612209722402</c:v>
                </c:pt>
                <c:pt idx="144">
                  <c:v>2.2520443238592698</c:v>
                </c:pt>
                <c:pt idx="145">
                  <c:v>2.2927449448951198</c:v>
                </c:pt>
                <c:pt idx="146">
                  <c:v>2.3215282582213401</c:v>
                </c:pt>
                <c:pt idx="147">
                  <c:v>2.3373193799241898</c:v>
                </c:pt>
                <c:pt idx="148">
                  <c:v>2.2677759983886099</c:v>
                </c:pt>
                <c:pt idx="149">
                  <c:v>2.2912549478730302</c:v>
                </c:pt>
                <c:pt idx="150">
                  <c:v>2.3050894096731902</c:v>
                </c:pt>
                <c:pt idx="151">
                  <c:v>2.28690320694822</c:v>
                </c:pt>
                <c:pt idx="152">
                  <c:v>2.2819609227052302</c:v>
                </c:pt>
                <c:pt idx="153">
                  <c:v>2.3052104126292301</c:v>
                </c:pt>
                <c:pt idx="154">
                  <c:v>2.2866952755716898</c:v>
                </c:pt>
                <c:pt idx="155">
                  <c:v>2.2974400580189398</c:v>
                </c:pt>
                <c:pt idx="156">
                  <c:v>2.2854072362053199</c:v>
                </c:pt>
                <c:pt idx="157">
                  <c:v>2.3118902824232599</c:v>
                </c:pt>
                <c:pt idx="158">
                  <c:v>2.3358832982640001</c:v>
                </c:pt>
                <c:pt idx="159">
                  <c:v>2.3754190996361002</c:v>
                </c:pt>
                <c:pt idx="160">
                  <c:v>2.3836065557308301</c:v>
                </c:pt>
                <c:pt idx="161">
                  <c:v>2.3967521856199001</c:v>
                </c:pt>
                <c:pt idx="162">
                  <c:v>2.35909867772531</c:v>
                </c:pt>
                <c:pt idx="163">
                  <c:v>2.3802773213372501</c:v>
                </c:pt>
                <c:pt idx="164">
                  <c:v>2.36279813538596</c:v>
                </c:pt>
                <c:pt idx="165">
                  <c:v>2.41252061985224</c:v>
                </c:pt>
                <c:pt idx="166">
                  <c:v>2.4279802633267602</c:v>
                </c:pt>
                <c:pt idx="167">
                  <c:v>2.4208815814946498</c:v>
                </c:pt>
                <c:pt idx="168">
                  <c:v>2.4334591300603101</c:v>
                </c:pt>
                <c:pt idx="169">
                  <c:v>2.4152389429689598</c:v>
                </c:pt>
                <c:pt idx="170">
                  <c:v>2.4012534147902498</c:v>
                </c:pt>
                <c:pt idx="171">
                  <c:v>2.3998219530582601</c:v>
                </c:pt>
                <c:pt idx="172">
                  <c:v>2.3898642729062001</c:v>
                </c:pt>
                <c:pt idx="173">
                  <c:v>2.3868639629385102</c:v>
                </c:pt>
                <c:pt idx="174">
                  <c:v>2.4258048372073402</c:v>
                </c:pt>
                <c:pt idx="175">
                  <c:v>2.38578833170684</c:v>
                </c:pt>
                <c:pt idx="176">
                  <c:v>2.38752581643715</c:v>
                </c:pt>
                <c:pt idx="177">
                  <c:v>2.3962896576837802</c:v>
                </c:pt>
                <c:pt idx="178">
                  <c:v>2.3839890526601799</c:v>
                </c:pt>
                <c:pt idx="179">
                  <c:v>2.3616164051209698</c:v>
                </c:pt>
                <c:pt idx="180">
                  <c:v>2.4322099823744998</c:v>
                </c:pt>
                <c:pt idx="181">
                  <c:v>2.4694344188447399</c:v>
                </c:pt>
                <c:pt idx="182">
                  <c:v>2.56181464668783</c:v>
                </c:pt>
                <c:pt idx="183">
                  <c:v>2.5679855970171301</c:v>
                </c:pt>
                <c:pt idx="184">
                  <c:v>2.5556261887221101</c:v>
                </c:pt>
                <c:pt idx="185">
                  <c:v>2.6328117205316599</c:v>
                </c:pt>
                <c:pt idx="186">
                  <c:v>2.6432069100970002</c:v>
                </c:pt>
                <c:pt idx="187">
                  <c:v>2.6361176113573199</c:v>
                </c:pt>
                <c:pt idx="188">
                  <c:v>2.6078641530994902</c:v>
                </c:pt>
                <c:pt idx="189">
                  <c:v>2.62726930755159</c:v>
                </c:pt>
                <c:pt idx="190">
                  <c:v>2.5861079570835002</c:v>
                </c:pt>
                <c:pt idx="191">
                  <c:v>2.6231670727348999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CF-4868-B07C-46BD10DD543F}"/>
            </c:ext>
          </c:extLst>
        </c:ser>
        <c:ser>
          <c:idx val="2"/>
          <c:order val="2"/>
          <c:tx>
            <c:strRef>
              <c:f>'PFMP-TFIDF-Cosine'!$D$1</c:f>
              <c:strCache>
                <c:ptCount val="1"/>
                <c:pt idx="0">
                  <c:v>MDA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'PFMP-TFIDF-Cosine'!$A$2:$A$193</c:f>
              <c:numCache>
                <c:formatCode>m/d/yyyy</c:formatCode>
                <c:ptCount val="192"/>
                <c:pt idx="0">
                  <c:v>36922</c:v>
                </c:pt>
                <c:pt idx="1">
                  <c:v>36950</c:v>
                </c:pt>
                <c:pt idx="2">
                  <c:v>36981</c:v>
                </c:pt>
                <c:pt idx="3">
                  <c:v>37011</c:v>
                </c:pt>
                <c:pt idx="4">
                  <c:v>37042</c:v>
                </c:pt>
                <c:pt idx="5">
                  <c:v>37072</c:v>
                </c:pt>
                <c:pt idx="6">
                  <c:v>37103</c:v>
                </c:pt>
                <c:pt idx="7">
                  <c:v>37134</c:v>
                </c:pt>
                <c:pt idx="8">
                  <c:v>37164</c:v>
                </c:pt>
                <c:pt idx="9">
                  <c:v>37195</c:v>
                </c:pt>
                <c:pt idx="10">
                  <c:v>37225</c:v>
                </c:pt>
                <c:pt idx="11">
                  <c:v>37256</c:v>
                </c:pt>
                <c:pt idx="12">
                  <c:v>37287</c:v>
                </c:pt>
                <c:pt idx="13">
                  <c:v>37315</c:v>
                </c:pt>
                <c:pt idx="14">
                  <c:v>37346</c:v>
                </c:pt>
                <c:pt idx="15">
                  <c:v>37376</c:v>
                </c:pt>
                <c:pt idx="16">
                  <c:v>37407</c:v>
                </c:pt>
                <c:pt idx="17">
                  <c:v>37437</c:v>
                </c:pt>
                <c:pt idx="18">
                  <c:v>37468</c:v>
                </c:pt>
                <c:pt idx="19">
                  <c:v>37499</c:v>
                </c:pt>
                <c:pt idx="20">
                  <c:v>37529</c:v>
                </c:pt>
                <c:pt idx="21">
                  <c:v>37560</c:v>
                </c:pt>
                <c:pt idx="22">
                  <c:v>37590</c:v>
                </c:pt>
                <c:pt idx="23">
                  <c:v>37621</c:v>
                </c:pt>
                <c:pt idx="24">
                  <c:v>37652</c:v>
                </c:pt>
                <c:pt idx="25">
                  <c:v>37680</c:v>
                </c:pt>
                <c:pt idx="26">
                  <c:v>37711</c:v>
                </c:pt>
                <c:pt idx="27">
                  <c:v>37741</c:v>
                </c:pt>
                <c:pt idx="28">
                  <c:v>37772</c:v>
                </c:pt>
                <c:pt idx="29">
                  <c:v>37802</c:v>
                </c:pt>
                <c:pt idx="30">
                  <c:v>37833</c:v>
                </c:pt>
                <c:pt idx="31">
                  <c:v>37864</c:v>
                </c:pt>
                <c:pt idx="32">
                  <c:v>37894</c:v>
                </c:pt>
                <c:pt idx="33">
                  <c:v>37925</c:v>
                </c:pt>
                <c:pt idx="34">
                  <c:v>37955</c:v>
                </c:pt>
                <c:pt idx="35">
                  <c:v>37986</c:v>
                </c:pt>
                <c:pt idx="36">
                  <c:v>38017</c:v>
                </c:pt>
                <c:pt idx="37">
                  <c:v>38046</c:v>
                </c:pt>
                <c:pt idx="38">
                  <c:v>38077</c:v>
                </c:pt>
                <c:pt idx="39">
                  <c:v>38107</c:v>
                </c:pt>
                <c:pt idx="40">
                  <c:v>38138</c:v>
                </c:pt>
                <c:pt idx="41">
                  <c:v>38168</c:v>
                </c:pt>
                <c:pt idx="42">
                  <c:v>38199</c:v>
                </c:pt>
                <c:pt idx="43">
                  <c:v>38230</c:v>
                </c:pt>
                <c:pt idx="44">
                  <c:v>38260</c:v>
                </c:pt>
                <c:pt idx="45">
                  <c:v>38291</c:v>
                </c:pt>
                <c:pt idx="46">
                  <c:v>38321</c:v>
                </c:pt>
                <c:pt idx="47">
                  <c:v>38352</c:v>
                </c:pt>
                <c:pt idx="48">
                  <c:v>38383</c:v>
                </c:pt>
                <c:pt idx="49">
                  <c:v>38411</c:v>
                </c:pt>
                <c:pt idx="50">
                  <c:v>38442</c:v>
                </c:pt>
                <c:pt idx="51">
                  <c:v>38472</c:v>
                </c:pt>
                <c:pt idx="52">
                  <c:v>38503</c:v>
                </c:pt>
                <c:pt idx="53">
                  <c:v>38533</c:v>
                </c:pt>
                <c:pt idx="54">
                  <c:v>38564</c:v>
                </c:pt>
                <c:pt idx="55">
                  <c:v>38595</c:v>
                </c:pt>
                <c:pt idx="56">
                  <c:v>38625</c:v>
                </c:pt>
                <c:pt idx="57">
                  <c:v>38656</c:v>
                </c:pt>
                <c:pt idx="58">
                  <c:v>38686</c:v>
                </c:pt>
                <c:pt idx="59">
                  <c:v>38717</c:v>
                </c:pt>
                <c:pt idx="60">
                  <c:v>38748</c:v>
                </c:pt>
                <c:pt idx="61">
                  <c:v>38776</c:v>
                </c:pt>
                <c:pt idx="62">
                  <c:v>38807</c:v>
                </c:pt>
                <c:pt idx="63">
                  <c:v>38837</c:v>
                </c:pt>
                <c:pt idx="64">
                  <c:v>38868</c:v>
                </c:pt>
                <c:pt idx="65">
                  <c:v>38898</c:v>
                </c:pt>
                <c:pt idx="66">
                  <c:v>38929</c:v>
                </c:pt>
                <c:pt idx="67">
                  <c:v>38960</c:v>
                </c:pt>
                <c:pt idx="68">
                  <c:v>38990</c:v>
                </c:pt>
                <c:pt idx="69">
                  <c:v>39021</c:v>
                </c:pt>
                <c:pt idx="70">
                  <c:v>39051</c:v>
                </c:pt>
                <c:pt idx="71">
                  <c:v>39082</c:v>
                </c:pt>
                <c:pt idx="72">
                  <c:v>39113</c:v>
                </c:pt>
                <c:pt idx="73">
                  <c:v>39141</c:v>
                </c:pt>
                <c:pt idx="74">
                  <c:v>39172</c:v>
                </c:pt>
                <c:pt idx="75">
                  <c:v>39202</c:v>
                </c:pt>
                <c:pt idx="76">
                  <c:v>39233</c:v>
                </c:pt>
                <c:pt idx="77">
                  <c:v>39263</c:v>
                </c:pt>
                <c:pt idx="78">
                  <c:v>39294</c:v>
                </c:pt>
                <c:pt idx="79">
                  <c:v>39325</c:v>
                </c:pt>
                <c:pt idx="80">
                  <c:v>39355</c:v>
                </c:pt>
                <c:pt idx="81">
                  <c:v>39386</c:v>
                </c:pt>
                <c:pt idx="82">
                  <c:v>39416</c:v>
                </c:pt>
                <c:pt idx="83">
                  <c:v>39447</c:v>
                </c:pt>
                <c:pt idx="84">
                  <c:v>39478</c:v>
                </c:pt>
                <c:pt idx="85">
                  <c:v>39507</c:v>
                </c:pt>
                <c:pt idx="86">
                  <c:v>39538</c:v>
                </c:pt>
                <c:pt idx="87">
                  <c:v>39568</c:v>
                </c:pt>
                <c:pt idx="88">
                  <c:v>39599</c:v>
                </c:pt>
                <c:pt idx="89">
                  <c:v>39629</c:v>
                </c:pt>
                <c:pt idx="90">
                  <c:v>39660</c:v>
                </c:pt>
                <c:pt idx="91">
                  <c:v>39691</c:v>
                </c:pt>
                <c:pt idx="92">
                  <c:v>39721</c:v>
                </c:pt>
                <c:pt idx="93">
                  <c:v>39752</c:v>
                </c:pt>
                <c:pt idx="94">
                  <c:v>39782</c:v>
                </c:pt>
                <c:pt idx="95">
                  <c:v>39813</c:v>
                </c:pt>
                <c:pt idx="96">
                  <c:v>39844</c:v>
                </c:pt>
                <c:pt idx="97">
                  <c:v>39872</c:v>
                </c:pt>
                <c:pt idx="98">
                  <c:v>39903</c:v>
                </c:pt>
                <c:pt idx="99">
                  <c:v>39933</c:v>
                </c:pt>
                <c:pt idx="100">
                  <c:v>39964</c:v>
                </c:pt>
                <c:pt idx="101">
                  <c:v>39994</c:v>
                </c:pt>
                <c:pt idx="102">
                  <c:v>40025</c:v>
                </c:pt>
                <c:pt idx="103">
                  <c:v>40056</c:v>
                </c:pt>
                <c:pt idx="104">
                  <c:v>40086</c:v>
                </c:pt>
                <c:pt idx="105">
                  <c:v>40117</c:v>
                </c:pt>
                <c:pt idx="106">
                  <c:v>40147</c:v>
                </c:pt>
                <c:pt idx="107">
                  <c:v>40178</c:v>
                </c:pt>
                <c:pt idx="108">
                  <c:v>40209</c:v>
                </c:pt>
                <c:pt idx="109">
                  <c:v>40237</c:v>
                </c:pt>
                <c:pt idx="110">
                  <c:v>40268</c:v>
                </c:pt>
                <c:pt idx="111">
                  <c:v>40298</c:v>
                </c:pt>
                <c:pt idx="112">
                  <c:v>40329</c:v>
                </c:pt>
                <c:pt idx="113">
                  <c:v>40359</c:v>
                </c:pt>
                <c:pt idx="114">
                  <c:v>40390</c:v>
                </c:pt>
                <c:pt idx="115">
                  <c:v>40421</c:v>
                </c:pt>
                <c:pt idx="116">
                  <c:v>40451</c:v>
                </c:pt>
                <c:pt idx="117">
                  <c:v>40482</c:v>
                </c:pt>
                <c:pt idx="118">
                  <c:v>40512</c:v>
                </c:pt>
                <c:pt idx="119">
                  <c:v>40543</c:v>
                </c:pt>
                <c:pt idx="120">
                  <c:v>40574</c:v>
                </c:pt>
                <c:pt idx="121">
                  <c:v>40602</c:v>
                </c:pt>
                <c:pt idx="122">
                  <c:v>40633</c:v>
                </c:pt>
                <c:pt idx="123">
                  <c:v>40663</c:v>
                </c:pt>
                <c:pt idx="124">
                  <c:v>40694</c:v>
                </c:pt>
                <c:pt idx="125">
                  <c:v>40724</c:v>
                </c:pt>
                <c:pt idx="126">
                  <c:v>40755</c:v>
                </c:pt>
                <c:pt idx="127">
                  <c:v>40786</c:v>
                </c:pt>
                <c:pt idx="128">
                  <c:v>40816</c:v>
                </c:pt>
                <c:pt idx="129">
                  <c:v>40847</c:v>
                </c:pt>
                <c:pt idx="130">
                  <c:v>40877</c:v>
                </c:pt>
                <c:pt idx="131">
                  <c:v>40908</c:v>
                </c:pt>
                <c:pt idx="132">
                  <c:v>40939</c:v>
                </c:pt>
                <c:pt idx="133">
                  <c:v>40968</c:v>
                </c:pt>
                <c:pt idx="134">
                  <c:v>40999</c:v>
                </c:pt>
                <c:pt idx="135">
                  <c:v>41029</c:v>
                </c:pt>
                <c:pt idx="136">
                  <c:v>41060</c:v>
                </c:pt>
                <c:pt idx="137">
                  <c:v>41090</c:v>
                </c:pt>
                <c:pt idx="138">
                  <c:v>41121</c:v>
                </c:pt>
                <c:pt idx="139">
                  <c:v>41152</c:v>
                </c:pt>
                <c:pt idx="140">
                  <c:v>41182</c:v>
                </c:pt>
                <c:pt idx="141">
                  <c:v>41213</c:v>
                </c:pt>
                <c:pt idx="142">
                  <c:v>41243</c:v>
                </c:pt>
                <c:pt idx="143">
                  <c:v>41274</c:v>
                </c:pt>
                <c:pt idx="144">
                  <c:v>41305</c:v>
                </c:pt>
                <c:pt idx="145">
                  <c:v>41333</c:v>
                </c:pt>
                <c:pt idx="146">
                  <c:v>41364</c:v>
                </c:pt>
                <c:pt idx="147">
                  <c:v>41394</c:v>
                </c:pt>
                <c:pt idx="148">
                  <c:v>41425</c:v>
                </c:pt>
                <c:pt idx="149">
                  <c:v>41455</c:v>
                </c:pt>
                <c:pt idx="150">
                  <c:v>41486</c:v>
                </c:pt>
                <c:pt idx="151">
                  <c:v>41517</c:v>
                </c:pt>
                <c:pt idx="152">
                  <c:v>41547</c:v>
                </c:pt>
                <c:pt idx="153">
                  <c:v>41578</c:v>
                </c:pt>
                <c:pt idx="154">
                  <c:v>41608</c:v>
                </c:pt>
                <c:pt idx="155">
                  <c:v>41639</c:v>
                </c:pt>
                <c:pt idx="156">
                  <c:v>41670</c:v>
                </c:pt>
                <c:pt idx="157">
                  <c:v>41698</c:v>
                </c:pt>
                <c:pt idx="158">
                  <c:v>41729</c:v>
                </c:pt>
                <c:pt idx="159">
                  <c:v>41759</c:v>
                </c:pt>
                <c:pt idx="160">
                  <c:v>41790</c:v>
                </c:pt>
                <c:pt idx="161">
                  <c:v>41820</c:v>
                </c:pt>
                <c:pt idx="162">
                  <c:v>41851</c:v>
                </c:pt>
                <c:pt idx="163">
                  <c:v>41882</c:v>
                </c:pt>
                <c:pt idx="164">
                  <c:v>41912</c:v>
                </c:pt>
                <c:pt idx="165">
                  <c:v>41943</c:v>
                </c:pt>
                <c:pt idx="166">
                  <c:v>41973</c:v>
                </c:pt>
                <c:pt idx="167">
                  <c:v>42004</c:v>
                </c:pt>
                <c:pt idx="168">
                  <c:v>42035</c:v>
                </c:pt>
                <c:pt idx="169">
                  <c:v>42063</c:v>
                </c:pt>
                <c:pt idx="170">
                  <c:v>42094</c:v>
                </c:pt>
                <c:pt idx="171">
                  <c:v>42124</c:v>
                </c:pt>
                <c:pt idx="172">
                  <c:v>42155</c:v>
                </c:pt>
                <c:pt idx="173">
                  <c:v>42185</c:v>
                </c:pt>
                <c:pt idx="174">
                  <c:v>42216</c:v>
                </c:pt>
                <c:pt idx="175">
                  <c:v>42247</c:v>
                </c:pt>
                <c:pt idx="176">
                  <c:v>42277</c:v>
                </c:pt>
                <c:pt idx="177">
                  <c:v>42308</c:v>
                </c:pt>
                <c:pt idx="178">
                  <c:v>42338</c:v>
                </c:pt>
                <c:pt idx="179">
                  <c:v>42369</c:v>
                </c:pt>
                <c:pt idx="180">
                  <c:v>42400</c:v>
                </c:pt>
                <c:pt idx="181">
                  <c:v>42429</c:v>
                </c:pt>
                <c:pt idx="182">
                  <c:v>42460</c:v>
                </c:pt>
                <c:pt idx="183">
                  <c:v>42490</c:v>
                </c:pt>
                <c:pt idx="184">
                  <c:v>42521</c:v>
                </c:pt>
                <c:pt idx="185">
                  <c:v>42551</c:v>
                </c:pt>
                <c:pt idx="186">
                  <c:v>42582</c:v>
                </c:pt>
                <c:pt idx="187">
                  <c:v>42613</c:v>
                </c:pt>
                <c:pt idx="188">
                  <c:v>42643</c:v>
                </c:pt>
                <c:pt idx="189">
                  <c:v>42674</c:v>
                </c:pt>
                <c:pt idx="190">
                  <c:v>42704</c:v>
                </c:pt>
                <c:pt idx="191">
                  <c:v>42735</c:v>
                </c:pt>
              </c:numCache>
            </c:numRef>
          </c:cat>
          <c:val>
            <c:numRef>
              <c:f>'PFMP-TFIDF-Cosine'!$D$2:$D$193</c:f>
              <c:numCache>
                <c:formatCode>General</c:formatCode>
                <c:ptCount val="192"/>
                <c:pt idx="0">
                  <c:v>1.00545215110341</c:v>
                </c:pt>
                <c:pt idx="1">
                  <c:v>1.0867358869257699</c:v>
                </c:pt>
                <c:pt idx="2">
                  <c:v>1.11255800571521</c:v>
                </c:pt>
                <c:pt idx="3">
                  <c:v>1.12094747082475</c:v>
                </c:pt>
                <c:pt idx="4">
                  <c:v>1.16569778188788</c:v>
                </c:pt>
                <c:pt idx="5">
                  <c:v>1.16771017497589</c:v>
                </c:pt>
                <c:pt idx="6">
                  <c:v>1.1880337409358399</c:v>
                </c:pt>
                <c:pt idx="7">
                  <c:v>1.1997711797469399</c:v>
                </c:pt>
                <c:pt idx="8">
                  <c:v>1.14286398064429</c:v>
                </c:pt>
                <c:pt idx="9">
                  <c:v>1.1703901775947201</c:v>
                </c:pt>
                <c:pt idx="10">
                  <c:v>1.2321485524856699</c:v>
                </c:pt>
                <c:pt idx="11">
                  <c:v>1.2682298025190999</c:v>
                </c:pt>
                <c:pt idx="12">
                  <c:v>1.3100083941304399</c:v>
                </c:pt>
                <c:pt idx="13">
                  <c:v>1.38780095171789</c:v>
                </c:pt>
                <c:pt idx="14">
                  <c:v>1.4794845430396399</c:v>
                </c:pt>
                <c:pt idx="15">
                  <c:v>1.4860111810409</c:v>
                </c:pt>
                <c:pt idx="16">
                  <c:v>1.51012943047188</c:v>
                </c:pt>
                <c:pt idx="17">
                  <c:v>1.454505355</c:v>
                </c:pt>
                <c:pt idx="18">
                  <c:v>1.33813339338458</c:v>
                </c:pt>
                <c:pt idx="19">
                  <c:v>1.3752859197415701</c:v>
                </c:pt>
                <c:pt idx="20">
                  <c:v>1.3153860206367001</c:v>
                </c:pt>
                <c:pt idx="21">
                  <c:v>1.31071575716267</c:v>
                </c:pt>
                <c:pt idx="22">
                  <c:v>1.3471928410714</c:v>
                </c:pt>
                <c:pt idx="23">
                  <c:v>1.3770943128434301</c:v>
                </c:pt>
                <c:pt idx="24">
                  <c:v>1.3254164037932501</c:v>
                </c:pt>
                <c:pt idx="25">
                  <c:v>1.2722564771473901</c:v>
                </c:pt>
                <c:pt idx="26">
                  <c:v>1.2793129710557201</c:v>
                </c:pt>
                <c:pt idx="27">
                  <c:v>1.2943813515240301</c:v>
                </c:pt>
                <c:pt idx="28">
                  <c:v>1.31999944520148</c:v>
                </c:pt>
                <c:pt idx="29">
                  <c:v>1.3370579420805</c:v>
                </c:pt>
                <c:pt idx="30">
                  <c:v>1.3416774262260001</c:v>
                </c:pt>
                <c:pt idx="31">
                  <c:v>1.3564423910212</c:v>
                </c:pt>
                <c:pt idx="32">
                  <c:v>1.355221110489</c:v>
                </c:pt>
                <c:pt idx="33">
                  <c:v>1.3762680495580999</c:v>
                </c:pt>
                <c:pt idx="34">
                  <c:v>1.4006538895726</c:v>
                </c:pt>
                <c:pt idx="35">
                  <c:v>1.4866854374913401</c:v>
                </c:pt>
                <c:pt idx="36">
                  <c:v>1.4832636769625001</c:v>
                </c:pt>
                <c:pt idx="37">
                  <c:v>1.55600319793113</c:v>
                </c:pt>
                <c:pt idx="38">
                  <c:v>1.5623710982635699</c:v>
                </c:pt>
                <c:pt idx="39">
                  <c:v>1.5889102295181401</c:v>
                </c:pt>
                <c:pt idx="40">
                  <c:v>1.58236865848369</c:v>
                </c:pt>
                <c:pt idx="41">
                  <c:v>1.60857824736044</c:v>
                </c:pt>
                <c:pt idx="42">
                  <c:v>1.6189808549242</c:v>
                </c:pt>
                <c:pt idx="43">
                  <c:v>1.60910655816958</c:v>
                </c:pt>
                <c:pt idx="44">
                  <c:v>1.6333129348317399</c:v>
                </c:pt>
                <c:pt idx="45">
                  <c:v>1.6077046910052899</c:v>
                </c:pt>
                <c:pt idx="46">
                  <c:v>1.6514169262910099</c:v>
                </c:pt>
                <c:pt idx="47">
                  <c:v>1.65533358855109</c:v>
                </c:pt>
                <c:pt idx="48">
                  <c:v>1.655358235512</c:v>
                </c:pt>
                <c:pt idx="49">
                  <c:v>1.68822026696635</c:v>
                </c:pt>
                <c:pt idx="50">
                  <c:v>1.7099039900388999</c:v>
                </c:pt>
                <c:pt idx="51">
                  <c:v>1.72198653659144</c:v>
                </c:pt>
                <c:pt idx="52">
                  <c:v>1.71683940284471</c:v>
                </c:pt>
                <c:pt idx="53">
                  <c:v>1.71429074482585</c:v>
                </c:pt>
                <c:pt idx="54">
                  <c:v>1.6996256770110101</c:v>
                </c:pt>
                <c:pt idx="55">
                  <c:v>1.6957507164413299</c:v>
                </c:pt>
                <c:pt idx="56">
                  <c:v>1.7034729361707801</c:v>
                </c:pt>
                <c:pt idx="57">
                  <c:v>1.7062112622477801</c:v>
                </c:pt>
                <c:pt idx="58">
                  <c:v>1.7292799762448701</c:v>
                </c:pt>
                <c:pt idx="59">
                  <c:v>1.71306916049678</c:v>
                </c:pt>
                <c:pt idx="60">
                  <c:v>1.7175517248869601</c:v>
                </c:pt>
                <c:pt idx="61">
                  <c:v>1.73813026747176</c:v>
                </c:pt>
                <c:pt idx="62">
                  <c:v>1.7304230240875</c:v>
                </c:pt>
                <c:pt idx="63">
                  <c:v>1.7724690977089399</c:v>
                </c:pt>
                <c:pt idx="64">
                  <c:v>1.7984697579359901</c:v>
                </c:pt>
                <c:pt idx="65">
                  <c:v>1.83671658005951</c:v>
                </c:pt>
                <c:pt idx="66">
                  <c:v>1.87871187962157</c:v>
                </c:pt>
                <c:pt idx="67">
                  <c:v>1.8780263660032599</c:v>
                </c:pt>
                <c:pt idx="68">
                  <c:v>1.91472847110295</c:v>
                </c:pt>
                <c:pt idx="69">
                  <c:v>1.9029723287651601</c:v>
                </c:pt>
                <c:pt idx="70">
                  <c:v>1.9084705219059701</c:v>
                </c:pt>
                <c:pt idx="71">
                  <c:v>1.93623922380235</c:v>
                </c:pt>
                <c:pt idx="72">
                  <c:v>1.96397366367088</c:v>
                </c:pt>
                <c:pt idx="73">
                  <c:v>1.98521479917838</c:v>
                </c:pt>
                <c:pt idx="74">
                  <c:v>1.99038540455807</c:v>
                </c:pt>
                <c:pt idx="75">
                  <c:v>1.980582647149</c:v>
                </c:pt>
                <c:pt idx="76">
                  <c:v>1.99218337364545</c:v>
                </c:pt>
                <c:pt idx="77">
                  <c:v>1.9646636865151801</c:v>
                </c:pt>
                <c:pt idx="78">
                  <c:v>1.9186709006359699</c:v>
                </c:pt>
                <c:pt idx="79">
                  <c:v>1.9385713473278701</c:v>
                </c:pt>
                <c:pt idx="80">
                  <c:v>1.91686087370297</c:v>
                </c:pt>
                <c:pt idx="81">
                  <c:v>1.87485659453551</c:v>
                </c:pt>
                <c:pt idx="82">
                  <c:v>1.89729803868029</c:v>
                </c:pt>
                <c:pt idx="83">
                  <c:v>1.8634566239653101</c:v>
                </c:pt>
                <c:pt idx="84">
                  <c:v>1.8873247859331701</c:v>
                </c:pt>
                <c:pt idx="85">
                  <c:v>1.86843435380314</c:v>
                </c:pt>
                <c:pt idx="86">
                  <c:v>1.88334032413129</c:v>
                </c:pt>
                <c:pt idx="87">
                  <c:v>1.8781317049486299</c:v>
                </c:pt>
                <c:pt idx="88">
                  <c:v>1.8947258358135</c:v>
                </c:pt>
                <c:pt idx="89">
                  <c:v>1.89216807330708</c:v>
                </c:pt>
                <c:pt idx="90">
                  <c:v>1.95371582626514</c:v>
                </c:pt>
                <c:pt idx="91">
                  <c:v>1.9565215138936001</c:v>
                </c:pt>
                <c:pt idx="92">
                  <c:v>2.0142851071283201</c:v>
                </c:pt>
                <c:pt idx="93">
                  <c:v>1.9937892917907101</c:v>
                </c:pt>
                <c:pt idx="94">
                  <c:v>2.07275277801347</c:v>
                </c:pt>
                <c:pt idx="95">
                  <c:v>2.0327069740847201</c:v>
                </c:pt>
                <c:pt idx="96">
                  <c:v>1.9128755209130599</c:v>
                </c:pt>
                <c:pt idx="97">
                  <c:v>1.9097779311030301</c:v>
                </c:pt>
                <c:pt idx="98">
                  <c:v>1.8848646884217799</c:v>
                </c:pt>
                <c:pt idx="99">
                  <c:v>1.79027481262481</c:v>
                </c:pt>
                <c:pt idx="100">
                  <c:v>1.7396299091162399</c:v>
                </c:pt>
                <c:pt idx="101">
                  <c:v>1.72231781431357</c:v>
                </c:pt>
                <c:pt idx="102">
                  <c:v>1.7669713601641399</c:v>
                </c:pt>
                <c:pt idx="103">
                  <c:v>1.84281321160857</c:v>
                </c:pt>
                <c:pt idx="104">
                  <c:v>1.8894147145226501</c:v>
                </c:pt>
                <c:pt idx="105">
                  <c:v>1.9249368047628601</c:v>
                </c:pt>
                <c:pt idx="106">
                  <c:v>1.9471646298527301</c:v>
                </c:pt>
                <c:pt idx="107">
                  <c:v>1.9616058508293599</c:v>
                </c:pt>
                <c:pt idx="108">
                  <c:v>1.9401724920474299</c:v>
                </c:pt>
                <c:pt idx="109">
                  <c:v>1.96397897011601</c:v>
                </c:pt>
                <c:pt idx="110">
                  <c:v>1.9672037604402699</c:v>
                </c:pt>
                <c:pt idx="111">
                  <c:v>2.0212254173958799</c:v>
                </c:pt>
                <c:pt idx="112">
                  <c:v>1.98911278439282</c:v>
                </c:pt>
                <c:pt idx="113">
                  <c:v>1.9754659928957099</c:v>
                </c:pt>
                <c:pt idx="114">
                  <c:v>2.0050494862299599</c:v>
                </c:pt>
                <c:pt idx="115">
                  <c:v>2.0189187630960799</c:v>
                </c:pt>
                <c:pt idx="116">
                  <c:v>2.0672755001212799</c:v>
                </c:pt>
                <c:pt idx="117">
                  <c:v>2.09354302115714</c:v>
                </c:pt>
                <c:pt idx="118">
                  <c:v>2.0863342033802299</c:v>
                </c:pt>
                <c:pt idx="119">
                  <c:v>2.1317896301525199</c:v>
                </c:pt>
                <c:pt idx="120">
                  <c:v>2.1120584892872101</c:v>
                </c:pt>
                <c:pt idx="121">
                  <c:v>2.1049372296478199</c:v>
                </c:pt>
                <c:pt idx="122">
                  <c:v>2.1505444437600398</c:v>
                </c:pt>
                <c:pt idx="123">
                  <c:v>2.1720491688505201</c:v>
                </c:pt>
                <c:pt idx="124">
                  <c:v>2.1904211287119799</c:v>
                </c:pt>
                <c:pt idx="125">
                  <c:v>2.1764297594053699</c:v>
                </c:pt>
                <c:pt idx="126">
                  <c:v>2.1155140880795198</c:v>
                </c:pt>
                <c:pt idx="127">
                  <c:v>2.14091574944855</c:v>
                </c:pt>
                <c:pt idx="128">
                  <c:v>2.1660608496872298</c:v>
                </c:pt>
                <c:pt idx="129">
                  <c:v>2.2168270274063402</c:v>
                </c:pt>
                <c:pt idx="130">
                  <c:v>2.2673549164976201</c:v>
                </c:pt>
                <c:pt idx="131">
                  <c:v>2.31634826679915</c:v>
                </c:pt>
                <c:pt idx="132">
                  <c:v>2.2876507446582401</c:v>
                </c:pt>
                <c:pt idx="133">
                  <c:v>2.3173167757495898</c:v>
                </c:pt>
                <c:pt idx="134">
                  <c:v>2.32813771430579</c:v>
                </c:pt>
                <c:pt idx="135">
                  <c:v>2.33324952934628</c:v>
                </c:pt>
                <c:pt idx="136">
                  <c:v>2.34917581618001</c:v>
                </c:pt>
                <c:pt idx="137">
                  <c:v>2.4340197526401202</c:v>
                </c:pt>
                <c:pt idx="138">
                  <c:v>2.4891480509105</c:v>
                </c:pt>
                <c:pt idx="139">
                  <c:v>2.4577087563578299</c:v>
                </c:pt>
                <c:pt idx="140">
                  <c:v>2.4906625364254</c:v>
                </c:pt>
                <c:pt idx="141">
                  <c:v>2.5113965303953201</c:v>
                </c:pt>
                <c:pt idx="142">
                  <c:v>2.5527097280584701</c:v>
                </c:pt>
                <c:pt idx="143">
                  <c:v>2.51078846866079</c:v>
                </c:pt>
                <c:pt idx="144">
                  <c:v>2.592899398793</c:v>
                </c:pt>
                <c:pt idx="145">
                  <c:v>2.6106206435595598</c:v>
                </c:pt>
                <c:pt idx="146">
                  <c:v>2.6526587132669501</c:v>
                </c:pt>
                <c:pt idx="147">
                  <c:v>2.6829529157763301</c:v>
                </c:pt>
                <c:pt idx="148">
                  <c:v>2.6084773045779501</c:v>
                </c:pt>
                <c:pt idx="149">
                  <c:v>2.6032616754154798</c:v>
                </c:pt>
                <c:pt idx="150">
                  <c:v>2.6565919519331098</c:v>
                </c:pt>
                <c:pt idx="151">
                  <c:v>2.59972284317594</c:v>
                </c:pt>
                <c:pt idx="152">
                  <c:v>2.6076281029387101</c:v>
                </c:pt>
                <c:pt idx="153">
                  <c:v>2.6899526001790801</c:v>
                </c:pt>
                <c:pt idx="154">
                  <c:v>2.6964028719984299</c:v>
                </c:pt>
                <c:pt idx="155">
                  <c:v>2.70033979021485</c:v>
                </c:pt>
                <c:pt idx="156">
                  <c:v>2.6946856921343398</c:v>
                </c:pt>
                <c:pt idx="157">
                  <c:v>2.7432084304787101</c:v>
                </c:pt>
                <c:pt idx="158">
                  <c:v>2.7870134156447799</c:v>
                </c:pt>
                <c:pt idx="159">
                  <c:v>2.83890098416208</c:v>
                </c:pt>
                <c:pt idx="160">
                  <c:v>2.83292684215589</c:v>
                </c:pt>
                <c:pt idx="161">
                  <c:v>2.8046087876707002</c:v>
                </c:pt>
                <c:pt idx="162">
                  <c:v>2.7940137040444402</c:v>
                </c:pt>
                <c:pt idx="163">
                  <c:v>2.8643464726261199</c:v>
                </c:pt>
                <c:pt idx="164">
                  <c:v>2.95562398703257</c:v>
                </c:pt>
                <c:pt idx="165">
                  <c:v>3.1083442784722499</c:v>
                </c:pt>
                <c:pt idx="166">
                  <c:v>3.0973926863207399</c:v>
                </c:pt>
                <c:pt idx="167">
                  <c:v>3.10378195385106</c:v>
                </c:pt>
                <c:pt idx="168">
                  <c:v>3.1299280414037902</c:v>
                </c:pt>
                <c:pt idx="169">
                  <c:v>3.1235812047953999</c:v>
                </c:pt>
                <c:pt idx="170">
                  <c:v>3.10410011189922</c:v>
                </c:pt>
                <c:pt idx="171">
                  <c:v>3.0881869425251498</c:v>
                </c:pt>
                <c:pt idx="172">
                  <c:v>3.0926374575870499</c:v>
                </c:pt>
                <c:pt idx="173">
                  <c:v>2.9618612116981899</c:v>
                </c:pt>
                <c:pt idx="174">
                  <c:v>3.0778113279010699</c:v>
                </c:pt>
                <c:pt idx="175">
                  <c:v>2.9972221927540801</c:v>
                </c:pt>
                <c:pt idx="176">
                  <c:v>3.03638180149495</c:v>
                </c:pt>
                <c:pt idx="177">
                  <c:v>3.1067417584865802</c:v>
                </c:pt>
                <c:pt idx="178">
                  <c:v>3.0897717606116899</c:v>
                </c:pt>
                <c:pt idx="179">
                  <c:v>3.0827439374055001</c:v>
                </c:pt>
                <c:pt idx="180">
                  <c:v>3.1507982036982498</c:v>
                </c:pt>
                <c:pt idx="181">
                  <c:v>3.3346600965813402</c:v>
                </c:pt>
                <c:pt idx="182">
                  <c:v>3.5166974108354401</c:v>
                </c:pt>
                <c:pt idx="183">
                  <c:v>3.4981268179464</c:v>
                </c:pt>
                <c:pt idx="184">
                  <c:v>3.48115006237414</c:v>
                </c:pt>
                <c:pt idx="185">
                  <c:v>3.6457944894773799</c:v>
                </c:pt>
                <c:pt idx="186">
                  <c:v>3.6053674903051101</c:v>
                </c:pt>
                <c:pt idx="187">
                  <c:v>3.54934615258286</c:v>
                </c:pt>
                <c:pt idx="188">
                  <c:v>3.62960938839199</c:v>
                </c:pt>
                <c:pt idx="189">
                  <c:v>3.6561130617512898</c:v>
                </c:pt>
                <c:pt idx="190">
                  <c:v>3.7303093402688701</c:v>
                </c:pt>
                <c:pt idx="191">
                  <c:v>3.8273207222130701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CF-4868-B07C-46BD10DD543F}"/>
            </c:ext>
          </c:extLst>
        </c:ser>
        <c:ser>
          <c:idx val="3"/>
          <c:order val="3"/>
          <c:tx>
            <c:strRef>
              <c:f>'PFMP-TFIDF-Cosine'!$E$1</c:f>
              <c:strCache>
                <c:ptCount val="1"/>
                <c:pt idx="0">
                  <c:v>RiskFactors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'PFMP-TFIDF-Cosine'!$A$2:$A$193</c:f>
              <c:numCache>
                <c:formatCode>m/d/yyyy</c:formatCode>
                <c:ptCount val="192"/>
                <c:pt idx="0">
                  <c:v>36922</c:v>
                </c:pt>
                <c:pt idx="1">
                  <c:v>36950</c:v>
                </c:pt>
                <c:pt idx="2">
                  <c:v>36981</c:v>
                </c:pt>
                <c:pt idx="3">
                  <c:v>37011</c:v>
                </c:pt>
                <c:pt idx="4">
                  <c:v>37042</c:v>
                </c:pt>
                <c:pt idx="5">
                  <c:v>37072</c:v>
                </c:pt>
                <c:pt idx="6">
                  <c:v>37103</c:v>
                </c:pt>
                <c:pt idx="7">
                  <c:v>37134</c:v>
                </c:pt>
                <c:pt idx="8">
                  <c:v>37164</c:v>
                </c:pt>
                <c:pt idx="9">
                  <c:v>37195</c:v>
                </c:pt>
                <c:pt idx="10">
                  <c:v>37225</c:v>
                </c:pt>
                <c:pt idx="11">
                  <c:v>37256</c:v>
                </c:pt>
                <c:pt idx="12">
                  <c:v>37287</c:v>
                </c:pt>
                <c:pt idx="13">
                  <c:v>37315</c:v>
                </c:pt>
                <c:pt idx="14">
                  <c:v>37346</c:v>
                </c:pt>
                <c:pt idx="15">
                  <c:v>37376</c:v>
                </c:pt>
                <c:pt idx="16">
                  <c:v>37407</c:v>
                </c:pt>
                <c:pt idx="17">
                  <c:v>37437</c:v>
                </c:pt>
                <c:pt idx="18">
                  <c:v>37468</c:v>
                </c:pt>
                <c:pt idx="19">
                  <c:v>37499</c:v>
                </c:pt>
                <c:pt idx="20">
                  <c:v>37529</c:v>
                </c:pt>
                <c:pt idx="21">
                  <c:v>37560</c:v>
                </c:pt>
                <c:pt idx="22">
                  <c:v>37590</c:v>
                </c:pt>
                <c:pt idx="23">
                  <c:v>37621</c:v>
                </c:pt>
                <c:pt idx="24">
                  <c:v>37652</c:v>
                </c:pt>
                <c:pt idx="25">
                  <c:v>37680</c:v>
                </c:pt>
                <c:pt idx="26">
                  <c:v>37711</c:v>
                </c:pt>
                <c:pt idx="27">
                  <c:v>37741</c:v>
                </c:pt>
                <c:pt idx="28">
                  <c:v>37772</c:v>
                </c:pt>
                <c:pt idx="29">
                  <c:v>37802</c:v>
                </c:pt>
                <c:pt idx="30">
                  <c:v>37833</c:v>
                </c:pt>
                <c:pt idx="31">
                  <c:v>37864</c:v>
                </c:pt>
                <c:pt idx="32">
                  <c:v>37894</c:v>
                </c:pt>
                <c:pt idx="33">
                  <c:v>37925</c:v>
                </c:pt>
                <c:pt idx="34">
                  <c:v>37955</c:v>
                </c:pt>
                <c:pt idx="35">
                  <c:v>37986</c:v>
                </c:pt>
                <c:pt idx="36">
                  <c:v>38017</c:v>
                </c:pt>
                <c:pt idx="37">
                  <c:v>38046</c:v>
                </c:pt>
                <c:pt idx="38">
                  <c:v>38077</c:v>
                </c:pt>
                <c:pt idx="39">
                  <c:v>38107</c:v>
                </c:pt>
                <c:pt idx="40">
                  <c:v>38138</c:v>
                </c:pt>
                <c:pt idx="41">
                  <c:v>38168</c:v>
                </c:pt>
                <c:pt idx="42">
                  <c:v>38199</c:v>
                </c:pt>
                <c:pt idx="43">
                  <c:v>38230</c:v>
                </c:pt>
                <c:pt idx="44">
                  <c:v>38260</c:v>
                </c:pt>
                <c:pt idx="45">
                  <c:v>38291</c:v>
                </c:pt>
                <c:pt idx="46">
                  <c:v>38321</c:v>
                </c:pt>
                <c:pt idx="47">
                  <c:v>38352</c:v>
                </c:pt>
                <c:pt idx="48">
                  <c:v>38383</c:v>
                </c:pt>
                <c:pt idx="49">
                  <c:v>38411</c:v>
                </c:pt>
                <c:pt idx="50">
                  <c:v>38442</c:v>
                </c:pt>
                <c:pt idx="51">
                  <c:v>38472</c:v>
                </c:pt>
                <c:pt idx="52">
                  <c:v>38503</c:v>
                </c:pt>
                <c:pt idx="53">
                  <c:v>38533</c:v>
                </c:pt>
                <c:pt idx="54">
                  <c:v>38564</c:v>
                </c:pt>
                <c:pt idx="55">
                  <c:v>38595</c:v>
                </c:pt>
                <c:pt idx="56">
                  <c:v>38625</c:v>
                </c:pt>
                <c:pt idx="57">
                  <c:v>38656</c:v>
                </c:pt>
                <c:pt idx="58">
                  <c:v>38686</c:v>
                </c:pt>
                <c:pt idx="59">
                  <c:v>38717</c:v>
                </c:pt>
                <c:pt idx="60">
                  <c:v>38748</c:v>
                </c:pt>
                <c:pt idx="61">
                  <c:v>38776</c:v>
                </c:pt>
                <c:pt idx="62">
                  <c:v>38807</c:v>
                </c:pt>
                <c:pt idx="63">
                  <c:v>38837</c:v>
                </c:pt>
                <c:pt idx="64">
                  <c:v>38868</c:v>
                </c:pt>
                <c:pt idx="65">
                  <c:v>38898</c:v>
                </c:pt>
                <c:pt idx="66">
                  <c:v>38929</c:v>
                </c:pt>
                <c:pt idx="67">
                  <c:v>38960</c:v>
                </c:pt>
                <c:pt idx="68">
                  <c:v>38990</c:v>
                </c:pt>
                <c:pt idx="69">
                  <c:v>39021</c:v>
                </c:pt>
                <c:pt idx="70">
                  <c:v>39051</c:v>
                </c:pt>
                <c:pt idx="71">
                  <c:v>39082</c:v>
                </c:pt>
                <c:pt idx="72">
                  <c:v>39113</c:v>
                </c:pt>
                <c:pt idx="73">
                  <c:v>39141</c:v>
                </c:pt>
                <c:pt idx="74">
                  <c:v>39172</c:v>
                </c:pt>
                <c:pt idx="75">
                  <c:v>39202</c:v>
                </c:pt>
                <c:pt idx="76">
                  <c:v>39233</c:v>
                </c:pt>
                <c:pt idx="77">
                  <c:v>39263</c:v>
                </c:pt>
                <c:pt idx="78">
                  <c:v>39294</c:v>
                </c:pt>
                <c:pt idx="79">
                  <c:v>39325</c:v>
                </c:pt>
                <c:pt idx="80">
                  <c:v>39355</c:v>
                </c:pt>
                <c:pt idx="81">
                  <c:v>39386</c:v>
                </c:pt>
                <c:pt idx="82">
                  <c:v>39416</c:v>
                </c:pt>
                <c:pt idx="83">
                  <c:v>39447</c:v>
                </c:pt>
                <c:pt idx="84">
                  <c:v>39478</c:v>
                </c:pt>
                <c:pt idx="85">
                  <c:v>39507</c:v>
                </c:pt>
                <c:pt idx="86">
                  <c:v>39538</c:v>
                </c:pt>
                <c:pt idx="87">
                  <c:v>39568</c:v>
                </c:pt>
                <c:pt idx="88">
                  <c:v>39599</c:v>
                </c:pt>
                <c:pt idx="89">
                  <c:v>39629</c:v>
                </c:pt>
                <c:pt idx="90">
                  <c:v>39660</c:v>
                </c:pt>
                <c:pt idx="91">
                  <c:v>39691</c:v>
                </c:pt>
                <c:pt idx="92">
                  <c:v>39721</c:v>
                </c:pt>
                <c:pt idx="93">
                  <c:v>39752</c:v>
                </c:pt>
                <c:pt idx="94">
                  <c:v>39782</c:v>
                </c:pt>
                <c:pt idx="95">
                  <c:v>39813</c:v>
                </c:pt>
                <c:pt idx="96">
                  <c:v>39844</c:v>
                </c:pt>
                <c:pt idx="97">
                  <c:v>39872</c:v>
                </c:pt>
                <c:pt idx="98">
                  <c:v>39903</c:v>
                </c:pt>
                <c:pt idx="99">
                  <c:v>39933</c:v>
                </c:pt>
                <c:pt idx="100">
                  <c:v>39964</c:v>
                </c:pt>
                <c:pt idx="101">
                  <c:v>39994</c:v>
                </c:pt>
                <c:pt idx="102">
                  <c:v>40025</c:v>
                </c:pt>
                <c:pt idx="103">
                  <c:v>40056</c:v>
                </c:pt>
                <c:pt idx="104">
                  <c:v>40086</c:v>
                </c:pt>
                <c:pt idx="105">
                  <c:v>40117</c:v>
                </c:pt>
                <c:pt idx="106">
                  <c:v>40147</c:v>
                </c:pt>
                <c:pt idx="107">
                  <c:v>40178</c:v>
                </c:pt>
                <c:pt idx="108">
                  <c:v>40209</c:v>
                </c:pt>
                <c:pt idx="109">
                  <c:v>40237</c:v>
                </c:pt>
                <c:pt idx="110">
                  <c:v>40268</c:v>
                </c:pt>
                <c:pt idx="111">
                  <c:v>40298</c:v>
                </c:pt>
                <c:pt idx="112">
                  <c:v>40329</c:v>
                </c:pt>
                <c:pt idx="113">
                  <c:v>40359</c:v>
                </c:pt>
                <c:pt idx="114">
                  <c:v>40390</c:v>
                </c:pt>
                <c:pt idx="115">
                  <c:v>40421</c:v>
                </c:pt>
                <c:pt idx="116">
                  <c:v>40451</c:v>
                </c:pt>
                <c:pt idx="117">
                  <c:v>40482</c:v>
                </c:pt>
                <c:pt idx="118">
                  <c:v>40512</c:v>
                </c:pt>
                <c:pt idx="119">
                  <c:v>40543</c:v>
                </c:pt>
                <c:pt idx="120">
                  <c:v>40574</c:v>
                </c:pt>
                <c:pt idx="121">
                  <c:v>40602</c:v>
                </c:pt>
                <c:pt idx="122">
                  <c:v>40633</c:v>
                </c:pt>
                <c:pt idx="123">
                  <c:v>40663</c:v>
                </c:pt>
                <c:pt idx="124">
                  <c:v>40694</c:v>
                </c:pt>
                <c:pt idx="125">
                  <c:v>40724</c:v>
                </c:pt>
                <c:pt idx="126">
                  <c:v>40755</c:v>
                </c:pt>
                <c:pt idx="127">
                  <c:v>40786</c:v>
                </c:pt>
                <c:pt idx="128">
                  <c:v>40816</c:v>
                </c:pt>
                <c:pt idx="129">
                  <c:v>40847</c:v>
                </c:pt>
                <c:pt idx="130">
                  <c:v>40877</c:v>
                </c:pt>
                <c:pt idx="131">
                  <c:v>40908</c:v>
                </c:pt>
                <c:pt idx="132">
                  <c:v>40939</c:v>
                </c:pt>
                <c:pt idx="133">
                  <c:v>40968</c:v>
                </c:pt>
                <c:pt idx="134">
                  <c:v>40999</c:v>
                </c:pt>
                <c:pt idx="135">
                  <c:v>41029</c:v>
                </c:pt>
                <c:pt idx="136">
                  <c:v>41060</c:v>
                </c:pt>
                <c:pt idx="137">
                  <c:v>41090</c:v>
                </c:pt>
                <c:pt idx="138">
                  <c:v>41121</c:v>
                </c:pt>
                <c:pt idx="139">
                  <c:v>41152</c:v>
                </c:pt>
                <c:pt idx="140">
                  <c:v>41182</c:v>
                </c:pt>
                <c:pt idx="141">
                  <c:v>41213</c:v>
                </c:pt>
                <c:pt idx="142">
                  <c:v>41243</c:v>
                </c:pt>
                <c:pt idx="143">
                  <c:v>41274</c:v>
                </c:pt>
                <c:pt idx="144">
                  <c:v>41305</c:v>
                </c:pt>
                <c:pt idx="145">
                  <c:v>41333</c:v>
                </c:pt>
                <c:pt idx="146">
                  <c:v>41364</c:v>
                </c:pt>
                <c:pt idx="147">
                  <c:v>41394</c:v>
                </c:pt>
                <c:pt idx="148">
                  <c:v>41425</c:v>
                </c:pt>
                <c:pt idx="149">
                  <c:v>41455</c:v>
                </c:pt>
                <c:pt idx="150">
                  <c:v>41486</c:v>
                </c:pt>
                <c:pt idx="151">
                  <c:v>41517</c:v>
                </c:pt>
                <c:pt idx="152">
                  <c:v>41547</c:v>
                </c:pt>
                <c:pt idx="153">
                  <c:v>41578</c:v>
                </c:pt>
                <c:pt idx="154">
                  <c:v>41608</c:v>
                </c:pt>
                <c:pt idx="155">
                  <c:v>41639</c:v>
                </c:pt>
                <c:pt idx="156">
                  <c:v>41670</c:v>
                </c:pt>
                <c:pt idx="157">
                  <c:v>41698</c:v>
                </c:pt>
                <c:pt idx="158">
                  <c:v>41729</c:v>
                </c:pt>
                <c:pt idx="159">
                  <c:v>41759</c:v>
                </c:pt>
                <c:pt idx="160">
                  <c:v>41790</c:v>
                </c:pt>
                <c:pt idx="161">
                  <c:v>41820</c:v>
                </c:pt>
                <c:pt idx="162">
                  <c:v>41851</c:v>
                </c:pt>
                <c:pt idx="163">
                  <c:v>41882</c:v>
                </c:pt>
                <c:pt idx="164">
                  <c:v>41912</c:v>
                </c:pt>
                <c:pt idx="165">
                  <c:v>41943</c:v>
                </c:pt>
                <c:pt idx="166">
                  <c:v>41973</c:v>
                </c:pt>
                <c:pt idx="167">
                  <c:v>42004</c:v>
                </c:pt>
                <c:pt idx="168">
                  <c:v>42035</c:v>
                </c:pt>
                <c:pt idx="169">
                  <c:v>42063</c:v>
                </c:pt>
                <c:pt idx="170">
                  <c:v>42094</c:v>
                </c:pt>
                <c:pt idx="171">
                  <c:v>42124</c:v>
                </c:pt>
                <c:pt idx="172">
                  <c:v>42155</c:v>
                </c:pt>
                <c:pt idx="173">
                  <c:v>42185</c:v>
                </c:pt>
                <c:pt idx="174">
                  <c:v>42216</c:v>
                </c:pt>
                <c:pt idx="175">
                  <c:v>42247</c:v>
                </c:pt>
                <c:pt idx="176">
                  <c:v>42277</c:v>
                </c:pt>
                <c:pt idx="177">
                  <c:v>42308</c:v>
                </c:pt>
                <c:pt idx="178">
                  <c:v>42338</c:v>
                </c:pt>
                <c:pt idx="179">
                  <c:v>42369</c:v>
                </c:pt>
                <c:pt idx="180">
                  <c:v>42400</c:v>
                </c:pt>
                <c:pt idx="181">
                  <c:v>42429</c:v>
                </c:pt>
                <c:pt idx="182">
                  <c:v>42460</c:v>
                </c:pt>
                <c:pt idx="183">
                  <c:v>42490</c:v>
                </c:pt>
                <c:pt idx="184">
                  <c:v>42521</c:v>
                </c:pt>
                <c:pt idx="185">
                  <c:v>42551</c:v>
                </c:pt>
                <c:pt idx="186">
                  <c:v>42582</c:v>
                </c:pt>
                <c:pt idx="187">
                  <c:v>42613</c:v>
                </c:pt>
                <c:pt idx="188">
                  <c:v>42643</c:v>
                </c:pt>
                <c:pt idx="189">
                  <c:v>42674</c:v>
                </c:pt>
                <c:pt idx="190">
                  <c:v>42704</c:v>
                </c:pt>
                <c:pt idx="191">
                  <c:v>42735</c:v>
                </c:pt>
              </c:numCache>
            </c:numRef>
          </c:cat>
          <c:val>
            <c:numRef>
              <c:f>'PFMP-TFIDF-Cosine'!$E$2:$E$193</c:f>
              <c:numCache>
                <c:formatCode>General</c:formatCode>
                <c:ptCount val="192"/>
                <c:pt idx="0">
                  <c:v>1.0398675421951999</c:v>
                </c:pt>
                <c:pt idx="1">
                  <c:v>1.1638905241939801</c:v>
                </c:pt>
                <c:pt idx="2">
                  <c:v>1.16706165440871</c:v>
                </c:pt>
                <c:pt idx="3">
                  <c:v>1.2126025473025399</c:v>
                </c:pt>
                <c:pt idx="4">
                  <c:v>1.30244062348175</c:v>
                </c:pt>
                <c:pt idx="5">
                  <c:v>1.2741656657665601</c:v>
                </c:pt>
                <c:pt idx="6">
                  <c:v>1.3278714560307501</c:v>
                </c:pt>
                <c:pt idx="7">
                  <c:v>1.36598430962601</c:v>
                </c:pt>
                <c:pt idx="8">
                  <c:v>1.1450725609036401</c:v>
                </c:pt>
                <c:pt idx="9">
                  <c:v>1.0712032619838501</c:v>
                </c:pt>
                <c:pt idx="10">
                  <c:v>1.1607668109045199</c:v>
                </c:pt>
                <c:pt idx="11">
                  <c:v>1.27365936056186</c:v>
                </c:pt>
                <c:pt idx="12">
                  <c:v>1.3132396472563299</c:v>
                </c:pt>
                <c:pt idx="13">
                  <c:v>1.5299607353165099</c:v>
                </c:pt>
                <c:pt idx="14">
                  <c:v>1.8013765537853199</c:v>
                </c:pt>
                <c:pt idx="15">
                  <c:v>1.92071713408172</c:v>
                </c:pt>
                <c:pt idx="16">
                  <c:v>2.2361857819914301</c:v>
                </c:pt>
                <c:pt idx="17">
                  <c:v>1.93684179855686</c:v>
                </c:pt>
                <c:pt idx="18">
                  <c:v>0.59901654205127597</c:v>
                </c:pt>
                <c:pt idx="19">
                  <c:v>0.57050057890898398</c:v>
                </c:pt>
                <c:pt idx="20">
                  <c:v>0.329436393481009</c:v>
                </c:pt>
                <c:pt idx="21">
                  <c:v>0.28567368671417898</c:v>
                </c:pt>
                <c:pt idx="22">
                  <c:v>0.33798597923691798</c:v>
                </c:pt>
                <c:pt idx="23">
                  <c:v>0.39354255439152303</c:v>
                </c:pt>
                <c:pt idx="24">
                  <c:v>0.31502339774228</c:v>
                </c:pt>
                <c:pt idx="25">
                  <c:v>0.24438352242682301</c:v>
                </c:pt>
                <c:pt idx="26">
                  <c:v>0.28240961470738102</c:v>
                </c:pt>
                <c:pt idx="27">
                  <c:v>0.32118341275245199</c:v>
                </c:pt>
                <c:pt idx="28">
                  <c:v>0.44276647957259102</c:v>
                </c:pt>
                <c:pt idx="29">
                  <c:v>0.47752936209284202</c:v>
                </c:pt>
                <c:pt idx="30">
                  <c:v>0.46370259797465702</c:v>
                </c:pt>
                <c:pt idx="31">
                  <c:v>0.48193498861772499</c:v>
                </c:pt>
                <c:pt idx="32">
                  <c:v>0.49405457758840499</c:v>
                </c:pt>
                <c:pt idx="33">
                  <c:v>0.53349184685978801</c:v>
                </c:pt>
                <c:pt idx="34">
                  <c:v>0.551143066309564</c:v>
                </c:pt>
                <c:pt idx="35">
                  <c:v>0.64694902183915304</c:v>
                </c:pt>
                <c:pt idx="36">
                  <c:v>0.64767963452292399</c:v>
                </c:pt>
                <c:pt idx="37">
                  <c:v>0.72420655130866296</c:v>
                </c:pt>
                <c:pt idx="38">
                  <c:v>0.75683198772607296</c:v>
                </c:pt>
                <c:pt idx="39">
                  <c:v>0.78957402798091203</c:v>
                </c:pt>
                <c:pt idx="40">
                  <c:v>0.78788890413637402</c:v>
                </c:pt>
                <c:pt idx="41">
                  <c:v>0.85185518401538796</c:v>
                </c:pt>
                <c:pt idx="42">
                  <c:v>0.89091471558632995</c:v>
                </c:pt>
                <c:pt idx="43">
                  <c:v>0.97677000958472804</c:v>
                </c:pt>
                <c:pt idx="44">
                  <c:v>1.00698844299583</c:v>
                </c:pt>
                <c:pt idx="45">
                  <c:v>1.0127533492782199</c:v>
                </c:pt>
                <c:pt idx="46">
                  <c:v>1.07523018107588</c:v>
                </c:pt>
                <c:pt idx="47">
                  <c:v>1.16412541452498</c:v>
                </c:pt>
                <c:pt idx="48">
                  <c:v>1.19725848720231</c:v>
                </c:pt>
                <c:pt idx="49">
                  <c:v>1.25365264505703</c:v>
                </c:pt>
                <c:pt idx="50">
                  <c:v>1.3106819320858301</c:v>
                </c:pt>
                <c:pt idx="51">
                  <c:v>1.3446563812475301</c:v>
                </c:pt>
                <c:pt idx="52">
                  <c:v>1.39777128170786</c:v>
                </c:pt>
                <c:pt idx="53">
                  <c:v>1.4740859373517901</c:v>
                </c:pt>
                <c:pt idx="54">
                  <c:v>1.52946980288773</c:v>
                </c:pt>
                <c:pt idx="55">
                  <c:v>1.4951657439992501</c:v>
                </c:pt>
                <c:pt idx="56">
                  <c:v>1.4642080753783</c:v>
                </c:pt>
                <c:pt idx="57">
                  <c:v>1.4329025066858101</c:v>
                </c:pt>
                <c:pt idx="58">
                  <c:v>1.4853433007369401</c:v>
                </c:pt>
                <c:pt idx="59">
                  <c:v>1.50674083511413</c:v>
                </c:pt>
                <c:pt idx="60">
                  <c:v>1.4816510321249601</c:v>
                </c:pt>
                <c:pt idx="61">
                  <c:v>1.53717809699549</c:v>
                </c:pt>
                <c:pt idx="62">
                  <c:v>1.5302048649251101</c:v>
                </c:pt>
                <c:pt idx="63">
                  <c:v>1.5485081981170199</c:v>
                </c:pt>
                <c:pt idx="64">
                  <c:v>1.5839853859575901</c:v>
                </c:pt>
                <c:pt idx="65">
                  <c:v>1.60975277273317</c:v>
                </c:pt>
                <c:pt idx="66">
                  <c:v>1.6788149760168201</c:v>
                </c:pt>
                <c:pt idx="67">
                  <c:v>1.6491011003876499</c:v>
                </c:pt>
                <c:pt idx="68">
                  <c:v>1.67894885160659</c:v>
                </c:pt>
                <c:pt idx="69">
                  <c:v>1.6922445850141501</c:v>
                </c:pt>
                <c:pt idx="70">
                  <c:v>1.70010088727117</c:v>
                </c:pt>
                <c:pt idx="71">
                  <c:v>1.7484927809163999</c:v>
                </c:pt>
                <c:pt idx="72">
                  <c:v>1.78758693935094</c:v>
                </c:pt>
                <c:pt idx="73">
                  <c:v>1.79067807474833</c:v>
                </c:pt>
                <c:pt idx="74">
                  <c:v>1.79114183547942</c:v>
                </c:pt>
                <c:pt idx="75">
                  <c:v>1.81215965009321</c:v>
                </c:pt>
                <c:pt idx="76">
                  <c:v>1.82970616557807</c:v>
                </c:pt>
                <c:pt idx="77">
                  <c:v>1.79405970311038</c:v>
                </c:pt>
                <c:pt idx="78">
                  <c:v>1.7386611623920001</c:v>
                </c:pt>
                <c:pt idx="79">
                  <c:v>1.7301547271532001</c:v>
                </c:pt>
                <c:pt idx="80">
                  <c:v>1.70122684869324</c:v>
                </c:pt>
                <c:pt idx="81">
                  <c:v>1.71713590398173</c:v>
                </c:pt>
                <c:pt idx="82">
                  <c:v>1.7280084865166101</c:v>
                </c:pt>
                <c:pt idx="83">
                  <c:v>1.69118799171016</c:v>
                </c:pt>
                <c:pt idx="84">
                  <c:v>1.7360610900120901</c:v>
                </c:pt>
                <c:pt idx="85">
                  <c:v>1.7230480962228401</c:v>
                </c:pt>
                <c:pt idx="86">
                  <c:v>1.71610062093011</c:v>
                </c:pt>
                <c:pt idx="87">
                  <c:v>1.7144134916204701</c:v>
                </c:pt>
                <c:pt idx="88">
                  <c:v>1.7213842369428001</c:v>
                </c:pt>
                <c:pt idx="89">
                  <c:v>1.7103150594529699</c:v>
                </c:pt>
                <c:pt idx="90">
                  <c:v>1.79025318255377</c:v>
                </c:pt>
                <c:pt idx="91">
                  <c:v>1.77808013620922</c:v>
                </c:pt>
                <c:pt idx="92">
                  <c:v>1.77938106316494</c:v>
                </c:pt>
                <c:pt idx="93">
                  <c:v>1.71520641355421</c:v>
                </c:pt>
                <c:pt idx="94">
                  <c:v>1.7550563495932601</c:v>
                </c:pt>
                <c:pt idx="95">
                  <c:v>1.7562435605482001</c:v>
                </c:pt>
                <c:pt idx="96">
                  <c:v>1.7606576350454</c:v>
                </c:pt>
                <c:pt idx="97">
                  <c:v>1.66635757077393</c:v>
                </c:pt>
                <c:pt idx="98">
                  <c:v>1.6685258675568599</c:v>
                </c:pt>
                <c:pt idx="99">
                  <c:v>1.6010514572832499</c:v>
                </c:pt>
                <c:pt idx="100">
                  <c:v>1.5635166403051399</c:v>
                </c:pt>
                <c:pt idx="101">
                  <c:v>1.59332634350028</c:v>
                </c:pt>
                <c:pt idx="102">
                  <c:v>1.58399299112102</c:v>
                </c:pt>
                <c:pt idx="103">
                  <c:v>1.5652308266942201</c:v>
                </c:pt>
                <c:pt idx="104">
                  <c:v>1.5677518181669401</c:v>
                </c:pt>
                <c:pt idx="105">
                  <c:v>1.5906098643594699</c:v>
                </c:pt>
                <c:pt idx="106">
                  <c:v>1.60632485115566</c:v>
                </c:pt>
                <c:pt idx="107">
                  <c:v>1.62943971836444</c:v>
                </c:pt>
                <c:pt idx="108">
                  <c:v>1.6161214954348799</c:v>
                </c:pt>
                <c:pt idx="109">
                  <c:v>1.6402796502174</c:v>
                </c:pt>
                <c:pt idx="110">
                  <c:v>1.65175097164449</c:v>
                </c:pt>
                <c:pt idx="111">
                  <c:v>1.67672615350134</c:v>
                </c:pt>
                <c:pt idx="112">
                  <c:v>1.6691298046806999</c:v>
                </c:pt>
                <c:pt idx="113">
                  <c:v>1.68377667428416</c:v>
                </c:pt>
                <c:pt idx="114">
                  <c:v>1.69234279237847</c:v>
                </c:pt>
                <c:pt idx="115">
                  <c:v>1.7033835294108499</c:v>
                </c:pt>
                <c:pt idx="116">
                  <c:v>1.7092280695713999</c:v>
                </c:pt>
                <c:pt idx="117">
                  <c:v>1.7000490747931001</c:v>
                </c:pt>
                <c:pt idx="118">
                  <c:v>1.7044714535590999</c:v>
                </c:pt>
                <c:pt idx="119">
                  <c:v>1.71703772900928</c:v>
                </c:pt>
                <c:pt idx="120">
                  <c:v>1.7071376194560799</c:v>
                </c:pt>
                <c:pt idx="121">
                  <c:v>1.75342575639833</c:v>
                </c:pt>
                <c:pt idx="122">
                  <c:v>1.77728026354557</c:v>
                </c:pt>
                <c:pt idx="123">
                  <c:v>1.8034275434720499</c:v>
                </c:pt>
                <c:pt idx="124">
                  <c:v>1.81577800020522</c:v>
                </c:pt>
                <c:pt idx="125">
                  <c:v>1.80791148308928</c:v>
                </c:pt>
                <c:pt idx="126">
                  <c:v>1.8199691249260701</c:v>
                </c:pt>
                <c:pt idx="127">
                  <c:v>1.82899523368967</c:v>
                </c:pt>
                <c:pt idx="128">
                  <c:v>1.80616215579118</c:v>
                </c:pt>
                <c:pt idx="129">
                  <c:v>1.81206878092531</c:v>
                </c:pt>
                <c:pt idx="130">
                  <c:v>1.82926402070962</c:v>
                </c:pt>
                <c:pt idx="131">
                  <c:v>1.85144423945824</c:v>
                </c:pt>
                <c:pt idx="132">
                  <c:v>1.8126501564424999</c:v>
                </c:pt>
                <c:pt idx="133">
                  <c:v>1.8021384120449</c:v>
                </c:pt>
                <c:pt idx="134">
                  <c:v>1.8007454484001799</c:v>
                </c:pt>
                <c:pt idx="135">
                  <c:v>1.8125927608396699</c:v>
                </c:pt>
                <c:pt idx="136">
                  <c:v>1.83965972722605</c:v>
                </c:pt>
                <c:pt idx="137">
                  <c:v>1.8628620706933501</c:v>
                </c:pt>
                <c:pt idx="138">
                  <c:v>1.84231029635826</c:v>
                </c:pt>
                <c:pt idx="139">
                  <c:v>1.8385291696944901</c:v>
                </c:pt>
                <c:pt idx="140">
                  <c:v>1.8580711947564501</c:v>
                </c:pt>
                <c:pt idx="141">
                  <c:v>1.89195071528357</c:v>
                </c:pt>
                <c:pt idx="142">
                  <c:v>1.8839081652702601</c:v>
                </c:pt>
                <c:pt idx="143">
                  <c:v>1.85199659535469</c:v>
                </c:pt>
                <c:pt idx="144">
                  <c:v>1.8807295658532801</c:v>
                </c:pt>
                <c:pt idx="145">
                  <c:v>1.92804600790015</c:v>
                </c:pt>
                <c:pt idx="146">
                  <c:v>1.9780833071042601</c:v>
                </c:pt>
                <c:pt idx="147">
                  <c:v>2.0098044232110999</c:v>
                </c:pt>
                <c:pt idx="148">
                  <c:v>1.95133076243645</c:v>
                </c:pt>
                <c:pt idx="149">
                  <c:v>1.9874663455745301</c:v>
                </c:pt>
                <c:pt idx="150">
                  <c:v>2.0223201328894</c:v>
                </c:pt>
                <c:pt idx="151">
                  <c:v>1.9890999847409001</c:v>
                </c:pt>
                <c:pt idx="152">
                  <c:v>1.9805236202588401</c:v>
                </c:pt>
                <c:pt idx="153">
                  <c:v>1.99018731420849</c:v>
                </c:pt>
                <c:pt idx="154">
                  <c:v>2.0029996973859898</c:v>
                </c:pt>
                <c:pt idx="155">
                  <c:v>1.9952010018947599</c:v>
                </c:pt>
                <c:pt idx="156">
                  <c:v>1.96843928282991</c:v>
                </c:pt>
                <c:pt idx="157">
                  <c:v>1.9919172852633</c:v>
                </c:pt>
                <c:pt idx="158">
                  <c:v>2.0406412919157702</c:v>
                </c:pt>
                <c:pt idx="159">
                  <c:v>2.0803327829822398</c:v>
                </c:pt>
                <c:pt idx="160">
                  <c:v>2.09155247488036</c:v>
                </c:pt>
                <c:pt idx="161">
                  <c:v>2.1046600452575599</c:v>
                </c:pt>
                <c:pt idx="162">
                  <c:v>2.0676309494318299</c:v>
                </c:pt>
                <c:pt idx="163">
                  <c:v>2.08711753511187</c:v>
                </c:pt>
                <c:pt idx="164">
                  <c:v>2.0615378900647499</c:v>
                </c:pt>
                <c:pt idx="165">
                  <c:v>2.0931687995925699</c:v>
                </c:pt>
                <c:pt idx="166">
                  <c:v>2.0732534430946101</c:v>
                </c:pt>
                <c:pt idx="167">
                  <c:v>2.0756286100054302</c:v>
                </c:pt>
                <c:pt idx="168">
                  <c:v>2.09090067544067</c:v>
                </c:pt>
                <c:pt idx="169">
                  <c:v>2.0636994366421799</c:v>
                </c:pt>
                <c:pt idx="170">
                  <c:v>2.0809816579212899</c:v>
                </c:pt>
                <c:pt idx="171">
                  <c:v>2.0730759185407899</c:v>
                </c:pt>
                <c:pt idx="172">
                  <c:v>2.0637738585695198</c:v>
                </c:pt>
                <c:pt idx="173">
                  <c:v>2.0522218702667101</c:v>
                </c:pt>
                <c:pt idx="174">
                  <c:v>2.0814159781644999</c:v>
                </c:pt>
                <c:pt idx="175">
                  <c:v>2.05689869344</c:v>
                </c:pt>
                <c:pt idx="176">
                  <c:v>2.0796102861095198</c:v>
                </c:pt>
                <c:pt idx="177">
                  <c:v>2.0439240237994198</c:v>
                </c:pt>
                <c:pt idx="178">
                  <c:v>2.0535616258764402</c:v>
                </c:pt>
                <c:pt idx="179">
                  <c:v>2.0749498124727102</c:v>
                </c:pt>
                <c:pt idx="180">
                  <c:v>2.1518383025493502</c:v>
                </c:pt>
                <c:pt idx="181">
                  <c:v>2.16169479437221</c:v>
                </c:pt>
                <c:pt idx="182">
                  <c:v>2.2421229441156498</c:v>
                </c:pt>
                <c:pt idx="183">
                  <c:v>2.2473279445028802</c:v>
                </c:pt>
                <c:pt idx="184">
                  <c:v>2.2432993588667798</c:v>
                </c:pt>
                <c:pt idx="185">
                  <c:v>2.28006319816404</c:v>
                </c:pt>
                <c:pt idx="186">
                  <c:v>2.2620172507035101</c:v>
                </c:pt>
                <c:pt idx="187">
                  <c:v>2.2406547350295001</c:v>
                </c:pt>
                <c:pt idx="188">
                  <c:v>2.2192657044097199</c:v>
                </c:pt>
                <c:pt idx="189">
                  <c:v>2.2024805400065901</c:v>
                </c:pt>
                <c:pt idx="190">
                  <c:v>2.2332430312025902</c:v>
                </c:pt>
                <c:pt idx="191">
                  <c:v>2.2809879921013598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CF-4868-B07C-46BD10DD543F}"/>
            </c:ext>
          </c:extLst>
        </c:ser>
        <c:ser>
          <c:idx val="4"/>
          <c:order val="4"/>
          <c:tx>
            <c:strRef>
              <c:f>'PFMP-TFIDF-Cosine'!$F$1</c:f>
              <c:strCache>
                <c:ptCount val="1"/>
                <c:pt idx="0">
                  <c:v>Combined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'PFMP-TFIDF-Cosine'!$A$2:$A$193</c:f>
              <c:numCache>
                <c:formatCode>m/d/yyyy</c:formatCode>
                <c:ptCount val="192"/>
                <c:pt idx="0">
                  <c:v>36922</c:v>
                </c:pt>
                <c:pt idx="1">
                  <c:v>36950</c:v>
                </c:pt>
                <c:pt idx="2">
                  <c:v>36981</c:v>
                </c:pt>
                <c:pt idx="3">
                  <c:v>37011</c:v>
                </c:pt>
                <c:pt idx="4">
                  <c:v>37042</c:v>
                </c:pt>
                <c:pt idx="5">
                  <c:v>37072</c:v>
                </c:pt>
                <c:pt idx="6">
                  <c:v>37103</c:v>
                </c:pt>
                <c:pt idx="7">
                  <c:v>37134</c:v>
                </c:pt>
                <c:pt idx="8">
                  <c:v>37164</c:v>
                </c:pt>
                <c:pt idx="9">
                  <c:v>37195</c:v>
                </c:pt>
                <c:pt idx="10">
                  <c:v>37225</c:v>
                </c:pt>
                <c:pt idx="11">
                  <c:v>37256</c:v>
                </c:pt>
                <c:pt idx="12">
                  <c:v>37287</c:v>
                </c:pt>
                <c:pt idx="13">
                  <c:v>37315</c:v>
                </c:pt>
                <c:pt idx="14">
                  <c:v>37346</c:v>
                </c:pt>
                <c:pt idx="15">
                  <c:v>37376</c:v>
                </c:pt>
                <c:pt idx="16">
                  <c:v>37407</c:v>
                </c:pt>
                <c:pt idx="17">
                  <c:v>37437</c:v>
                </c:pt>
                <c:pt idx="18">
                  <c:v>37468</c:v>
                </c:pt>
                <c:pt idx="19">
                  <c:v>37499</c:v>
                </c:pt>
                <c:pt idx="20">
                  <c:v>37529</c:v>
                </c:pt>
                <c:pt idx="21">
                  <c:v>37560</c:v>
                </c:pt>
                <c:pt idx="22">
                  <c:v>37590</c:v>
                </c:pt>
                <c:pt idx="23">
                  <c:v>37621</c:v>
                </c:pt>
                <c:pt idx="24">
                  <c:v>37652</c:v>
                </c:pt>
                <c:pt idx="25">
                  <c:v>37680</c:v>
                </c:pt>
                <c:pt idx="26">
                  <c:v>37711</c:v>
                </c:pt>
                <c:pt idx="27">
                  <c:v>37741</c:v>
                </c:pt>
                <c:pt idx="28">
                  <c:v>37772</c:v>
                </c:pt>
                <c:pt idx="29">
                  <c:v>37802</c:v>
                </c:pt>
                <c:pt idx="30">
                  <c:v>37833</c:v>
                </c:pt>
                <c:pt idx="31">
                  <c:v>37864</c:v>
                </c:pt>
                <c:pt idx="32">
                  <c:v>37894</c:v>
                </c:pt>
                <c:pt idx="33">
                  <c:v>37925</c:v>
                </c:pt>
                <c:pt idx="34">
                  <c:v>37955</c:v>
                </c:pt>
                <c:pt idx="35">
                  <c:v>37986</c:v>
                </c:pt>
                <c:pt idx="36">
                  <c:v>38017</c:v>
                </c:pt>
                <c:pt idx="37">
                  <c:v>38046</c:v>
                </c:pt>
                <c:pt idx="38">
                  <c:v>38077</c:v>
                </c:pt>
                <c:pt idx="39">
                  <c:v>38107</c:v>
                </c:pt>
                <c:pt idx="40">
                  <c:v>38138</c:v>
                </c:pt>
                <c:pt idx="41">
                  <c:v>38168</c:v>
                </c:pt>
                <c:pt idx="42">
                  <c:v>38199</c:v>
                </c:pt>
                <c:pt idx="43">
                  <c:v>38230</c:v>
                </c:pt>
                <c:pt idx="44">
                  <c:v>38260</c:v>
                </c:pt>
                <c:pt idx="45">
                  <c:v>38291</c:v>
                </c:pt>
                <c:pt idx="46">
                  <c:v>38321</c:v>
                </c:pt>
                <c:pt idx="47">
                  <c:v>38352</c:v>
                </c:pt>
                <c:pt idx="48">
                  <c:v>38383</c:v>
                </c:pt>
                <c:pt idx="49">
                  <c:v>38411</c:v>
                </c:pt>
                <c:pt idx="50">
                  <c:v>38442</c:v>
                </c:pt>
                <c:pt idx="51">
                  <c:v>38472</c:v>
                </c:pt>
                <c:pt idx="52">
                  <c:v>38503</c:v>
                </c:pt>
                <c:pt idx="53">
                  <c:v>38533</c:v>
                </c:pt>
                <c:pt idx="54">
                  <c:v>38564</c:v>
                </c:pt>
                <c:pt idx="55">
                  <c:v>38595</c:v>
                </c:pt>
                <c:pt idx="56">
                  <c:v>38625</c:v>
                </c:pt>
                <c:pt idx="57">
                  <c:v>38656</c:v>
                </c:pt>
                <c:pt idx="58">
                  <c:v>38686</c:v>
                </c:pt>
                <c:pt idx="59">
                  <c:v>38717</c:v>
                </c:pt>
                <c:pt idx="60">
                  <c:v>38748</c:v>
                </c:pt>
                <c:pt idx="61">
                  <c:v>38776</c:v>
                </c:pt>
                <c:pt idx="62">
                  <c:v>38807</c:v>
                </c:pt>
                <c:pt idx="63">
                  <c:v>38837</c:v>
                </c:pt>
                <c:pt idx="64">
                  <c:v>38868</c:v>
                </c:pt>
                <c:pt idx="65">
                  <c:v>38898</c:v>
                </c:pt>
                <c:pt idx="66">
                  <c:v>38929</c:v>
                </c:pt>
                <c:pt idx="67">
                  <c:v>38960</c:v>
                </c:pt>
                <c:pt idx="68">
                  <c:v>38990</c:v>
                </c:pt>
                <c:pt idx="69">
                  <c:v>39021</c:v>
                </c:pt>
                <c:pt idx="70">
                  <c:v>39051</c:v>
                </c:pt>
                <c:pt idx="71">
                  <c:v>39082</c:v>
                </c:pt>
                <c:pt idx="72">
                  <c:v>39113</c:v>
                </c:pt>
                <c:pt idx="73">
                  <c:v>39141</c:v>
                </c:pt>
                <c:pt idx="74">
                  <c:v>39172</c:v>
                </c:pt>
                <c:pt idx="75">
                  <c:v>39202</c:v>
                </c:pt>
                <c:pt idx="76">
                  <c:v>39233</c:v>
                </c:pt>
                <c:pt idx="77">
                  <c:v>39263</c:v>
                </c:pt>
                <c:pt idx="78">
                  <c:v>39294</c:v>
                </c:pt>
                <c:pt idx="79">
                  <c:v>39325</c:v>
                </c:pt>
                <c:pt idx="80">
                  <c:v>39355</c:v>
                </c:pt>
                <c:pt idx="81">
                  <c:v>39386</c:v>
                </c:pt>
                <c:pt idx="82">
                  <c:v>39416</c:v>
                </c:pt>
                <c:pt idx="83">
                  <c:v>39447</c:v>
                </c:pt>
                <c:pt idx="84">
                  <c:v>39478</c:v>
                </c:pt>
                <c:pt idx="85">
                  <c:v>39507</c:v>
                </c:pt>
                <c:pt idx="86">
                  <c:v>39538</c:v>
                </c:pt>
                <c:pt idx="87">
                  <c:v>39568</c:v>
                </c:pt>
                <c:pt idx="88">
                  <c:v>39599</c:v>
                </c:pt>
                <c:pt idx="89">
                  <c:v>39629</c:v>
                </c:pt>
                <c:pt idx="90">
                  <c:v>39660</c:v>
                </c:pt>
                <c:pt idx="91">
                  <c:v>39691</c:v>
                </c:pt>
                <c:pt idx="92">
                  <c:v>39721</c:v>
                </c:pt>
                <c:pt idx="93">
                  <c:v>39752</c:v>
                </c:pt>
                <c:pt idx="94">
                  <c:v>39782</c:v>
                </c:pt>
                <c:pt idx="95">
                  <c:v>39813</c:v>
                </c:pt>
                <c:pt idx="96">
                  <c:v>39844</c:v>
                </c:pt>
                <c:pt idx="97">
                  <c:v>39872</c:v>
                </c:pt>
                <c:pt idx="98">
                  <c:v>39903</c:v>
                </c:pt>
                <c:pt idx="99">
                  <c:v>39933</c:v>
                </c:pt>
                <c:pt idx="100">
                  <c:v>39964</c:v>
                </c:pt>
                <c:pt idx="101">
                  <c:v>39994</c:v>
                </c:pt>
                <c:pt idx="102">
                  <c:v>40025</c:v>
                </c:pt>
                <c:pt idx="103">
                  <c:v>40056</c:v>
                </c:pt>
                <c:pt idx="104">
                  <c:v>40086</c:v>
                </c:pt>
                <c:pt idx="105">
                  <c:v>40117</c:v>
                </c:pt>
                <c:pt idx="106">
                  <c:v>40147</c:v>
                </c:pt>
                <c:pt idx="107">
                  <c:v>40178</c:v>
                </c:pt>
                <c:pt idx="108">
                  <c:v>40209</c:v>
                </c:pt>
                <c:pt idx="109">
                  <c:v>40237</c:v>
                </c:pt>
                <c:pt idx="110">
                  <c:v>40268</c:v>
                </c:pt>
                <c:pt idx="111">
                  <c:v>40298</c:v>
                </c:pt>
                <c:pt idx="112">
                  <c:v>40329</c:v>
                </c:pt>
                <c:pt idx="113">
                  <c:v>40359</c:v>
                </c:pt>
                <c:pt idx="114">
                  <c:v>40390</c:v>
                </c:pt>
                <c:pt idx="115">
                  <c:v>40421</c:v>
                </c:pt>
                <c:pt idx="116">
                  <c:v>40451</c:v>
                </c:pt>
                <c:pt idx="117">
                  <c:v>40482</c:v>
                </c:pt>
                <c:pt idx="118">
                  <c:v>40512</c:v>
                </c:pt>
                <c:pt idx="119">
                  <c:v>40543</c:v>
                </c:pt>
                <c:pt idx="120">
                  <c:v>40574</c:v>
                </c:pt>
                <c:pt idx="121">
                  <c:v>40602</c:v>
                </c:pt>
                <c:pt idx="122">
                  <c:v>40633</c:v>
                </c:pt>
                <c:pt idx="123">
                  <c:v>40663</c:v>
                </c:pt>
                <c:pt idx="124">
                  <c:v>40694</c:v>
                </c:pt>
                <c:pt idx="125">
                  <c:v>40724</c:v>
                </c:pt>
                <c:pt idx="126">
                  <c:v>40755</c:v>
                </c:pt>
                <c:pt idx="127">
                  <c:v>40786</c:v>
                </c:pt>
                <c:pt idx="128">
                  <c:v>40816</c:v>
                </c:pt>
                <c:pt idx="129">
                  <c:v>40847</c:v>
                </c:pt>
                <c:pt idx="130">
                  <c:v>40877</c:v>
                </c:pt>
                <c:pt idx="131">
                  <c:v>40908</c:v>
                </c:pt>
                <c:pt idx="132">
                  <c:v>40939</c:v>
                </c:pt>
                <c:pt idx="133">
                  <c:v>40968</c:v>
                </c:pt>
                <c:pt idx="134">
                  <c:v>40999</c:v>
                </c:pt>
                <c:pt idx="135">
                  <c:v>41029</c:v>
                </c:pt>
                <c:pt idx="136">
                  <c:v>41060</c:v>
                </c:pt>
                <c:pt idx="137">
                  <c:v>41090</c:v>
                </c:pt>
                <c:pt idx="138">
                  <c:v>41121</c:v>
                </c:pt>
                <c:pt idx="139">
                  <c:v>41152</c:v>
                </c:pt>
                <c:pt idx="140">
                  <c:v>41182</c:v>
                </c:pt>
                <c:pt idx="141">
                  <c:v>41213</c:v>
                </c:pt>
                <c:pt idx="142">
                  <c:v>41243</c:v>
                </c:pt>
                <c:pt idx="143">
                  <c:v>41274</c:v>
                </c:pt>
                <c:pt idx="144">
                  <c:v>41305</c:v>
                </c:pt>
                <c:pt idx="145">
                  <c:v>41333</c:v>
                </c:pt>
                <c:pt idx="146">
                  <c:v>41364</c:v>
                </c:pt>
                <c:pt idx="147">
                  <c:v>41394</c:v>
                </c:pt>
                <c:pt idx="148">
                  <c:v>41425</c:v>
                </c:pt>
                <c:pt idx="149">
                  <c:v>41455</c:v>
                </c:pt>
                <c:pt idx="150">
                  <c:v>41486</c:v>
                </c:pt>
                <c:pt idx="151">
                  <c:v>41517</c:v>
                </c:pt>
                <c:pt idx="152">
                  <c:v>41547</c:v>
                </c:pt>
                <c:pt idx="153">
                  <c:v>41578</c:v>
                </c:pt>
                <c:pt idx="154">
                  <c:v>41608</c:v>
                </c:pt>
                <c:pt idx="155">
                  <c:v>41639</c:v>
                </c:pt>
                <c:pt idx="156">
                  <c:v>41670</c:v>
                </c:pt>
                <c:pt idx="157">
                  <c:v>41698</c:v>
                </c:pt>
                <c:pt idx="158">
                  <c:v>41729</c:v>
                </c:pt>
                <c:pt idx="159">
                  <c:v>41759</c:v>
                </c:pt>
                <c:pt idx="160">
                  <c:v>41790</c:v>
                </c:pt>
                <c:pt idx="161">
                  <c:v>41820</c:v>
                </c:pt>
                <c:pt idx="162">
                  <c:v>41851</c:v>
                </c:pt>
                <c:pt idx="163">
                  <c:v>41882</c:v>
                </c:pt>
                <c:pt idx="164">
                  <c:v>41912</c:v>
                </c:pt>
                <c:pt idx="165">
                  <c:v>41943</c:v>
                </c:pt>
                <c:pt idx="166">
                  <c:v>41973</c:v>
                </c:pt>
                <c:pt idx="167">
                  <c:v>42004</c:v>
                </c:pt>
                <c:pt idx="168">
                  <c:v>42035</c:v>
                </c:pt>
                <c:pt idx="169">
                  <c:v>42063</c:v>
                </c:pt>
                <c:pt idx="170">
                  <c:v>42094</c:v>
                </c:pt>
                <c:pt idx="171">
                  <c:v>42124</c:v>
                </c:pt>
                <c:pt idx="172">
                  <c:v>42155</c:v>
                </c:pt>
                <c:pt idx="173">
                  <c:v>42185</c:v>
                </c:pt>
                <c:pt idx="174">
                  <c:v>42216</c:v>
                </c:pt>
                <c:pt idx="175">
                  <c:v>42247</c:v>
                </c:pt>
                <c:pt idx="176">
                  <c:v>42277</c:v>
                </c:pt>
                <c:pt idx="177">
                  <c:v>42308</c:v>
                </c:pt>
                <c:pt idx="178">
                  <c:v>42338</c:v>
                </c:pt>
                <c:pt idx="179">
                  <c:v>42369</c:v>
                </c:pt>
                <c:pt idx="180">
                  <c:v>42400</c:v>
                </c:pt>
                <c:pt idx="181">
                  <c:v>42429</c:v>
                </c:pt>
                <c:pt idx="182">
                  <c:v>42460</c:v>
                </c:pt>
                <c:pt idx="183">
                  <c:v>42490</c:v>
                </c:pt>
                <c:pt idx="184">
                  <c:v>42521</c:v>
                </c:pt>
                <c:pt idx="185">
                  <c:v>42551</c:v>
                </c:pt>
                <c:pt idx="186">
                  <c:v>42582</c:v>
                </c:pt>
                <c:pt idx="187">
                  <c:v>42613</c:v>
                </c:pt>
                <c:pt idx="188">
                  <c:v>42643</c:v>
                </c:pt>
                <c:pt idx="189">
                  <c:v>42674</c:v>
                </c:pt>
                <c:pt idx="190">
                  <c:v>42704</c:v>
                </c:pt>
                <c:pt idx="191">
                  <c:v>42735</c:v>
                </c:pt>
              </c:numCache>
            </c:numRef>
          </c:cat>
          <c:val>
            <c:numRef>
              <c:f>'PFMP-TFIDF-Cosine'!$F$2:$F$193</c:f>
              <c:numCache>
                <c:formatCode>General</c:formatCode>
                <c:ptCount val="192"/>
                <c:pt idx="0">
                  <c:v>1.03646932358862</c:v>
                </c:pt>
                <c:pt idx="1">
                  <c:v>1.20592413053432</c:v>
                </c:pt>
                <c:pt idx="2">
                  <c:v>1.23128045187276</c:v>
                </c:pt>
                <c:pt idx="3">
                  <c:v>1.2959755618815301</c:v>
                </c:pt>
                <c:pt idx="4">
                  <c:v>1.4171481007464299</c:v>
                </c:pt>
                <c:pt idx="5">
                  <c:v>1.37693872365241</c:v>
                </c:pt>
                <c:pt idx="6">
                  <c:v>1.45066659674708</c:v>
                </c:pt>
                <c:pt idx="7">
                  <c:v>1.49819164719062</c:v>
                </c:pt>
                <c:pt idx="8">
                  <c:v>1.2596570190457801</c:v>
                </c:pt>
                <c:pt idx="9">
                  <c:v>1.25521069621419</c:v>
                </c:pt>
                <c:pt idx="10">
                  <c:v>1.3868655500182001</c:v>
                </c:pt>
                <c:pt idx="11">
                  <c:v>1.5074549651159499</c:v>
                </c:pt>
                <c:pt idx="12">
                  <c:v>1.5541288291200901</c:v>
                </c:pt>
                <c:pt idx="13">
                  <c:v>1.76778927287254</c:v>
                </c:pt>
                <c:pt idx="14">
                  <c:v>2.00955944778929</c:v>
                </c:pt>
                <c:pt idx="15">
                  <c:v>2.0289093240660701</c:v>
                </c:pt>
                <c:pt idx="16">
                  <c:v>2.0642987783820601</c:v>
                </c:pt>
                <c:pt idx="17">
                  <c:v>1.8962068177489699</c:v>
                </c:pt>
                <c:pt idx="18">
                  <c:v>1.4189329930936001</c:v>
                </c:pt>
                <c:pt idx="19">
                  <c:v>1.4839888230198399</c:v>
                </c:pt>
                <c:pt idx="20">
                  <c:v>1.29781358888029</c:v>
                </c:pt>
                <c:pt idx="21">
                  <c:v>1.2346684476646199</c:v>
                </c:pt>
                <c:pt idx="22">
                  <c:v>1.25566500967941</c:v>
                </c:pt>
                <c:pt idx="23">
                  <c:v>1.3402402117086101</c:v>
                </c:pt>
                <c:pt idx="24">
                  <c:v>1.2345575318958399</c:v>
                </c:pt>
                <c:pt idx="25">
                  <c:v>1.1321062576129</c:v>
                </c:pt>
                <c:pt idx="26">
                  <c:v>1.1437685658807</c:v>
                </c:pt>
                <c:pt idx="27">
                  <c:v>1.1909527449428601</c:v>
                </c:pt>
                <c:pt idx="28">
                  <c:v>1.29494676991762</c:v>
                </c:pt>
                <c:pt idx="29">
                  <c:v>1.3154947837859201</c:v>
                </c:pt>
                <c:pt idx="30">
                  <c:v>1.3177330666000999</c:v>
                </c:pt>
                <c:pt idx="31">
                  <c:v>1.3610059590869601</c:v>
                </c:pt>
                <c:pt idx="32">
                  <c:v>1.3951584728095401</c:v>
                </c:pt>
                <c:pt idx="33">
                  <c:v>1.48200308864222</c:v>
                </c:pt>
                <c:pt idx="34">
                  <c:v>1.52805668099053</c:v>
                </c:pt>
                <c:pt idx="35">
                  <c:v>1.7523323029076301</c:v>
                </c:pt>
                <c:pt idx="36">
                  <c:v>1.7240875081099201</c:v>
                </c:pt>
                <c:pt idx="37">
                  <c:v>1.8887759731440601</c:v>
                </c:pt>
                <c:pt idx="38">
                  <c:v>1.9374611402640001</c:v>
                </c:pt>
                <c:pt idx="39">
                  <c:v>2.0025444288616501</c:v>
                </c:pt>
                <c:pt idx="40">
                  <c:v>1.9848141965688</c:v>
                </c:pt>
                <c:pt idx="41">
                  <c:v>2.1116077029097999</c:v>
                </c:pt>
                <c:pt idx="42">
                  <c:v>2.16684191685329</c:v>
                </c:pt>
                <c:pt idx="43">
                  <c:v>2.31037521711279</c:v>
                </c:pt>
                <c:pt idx="44">
                  <c:v>2.3608741902091701</c:v>
                </c:pt>
                <c:pt idx="45">
                  <c:v>2.3244542293042998</c:v>
                </c:pt>
                <c:pt idx="46">
                  <c:v>2.4654630522885999</c:v>
                </c:pt>
                <c:pt idx="47">
                  <c:v>2.5893036430248202</c:v>
                </c:pt>
                <c:pt idx="48">
                  <c:v>2.6526652632154901</c:v>
                </c:pt>
                <c:pt idx="49">
                  <c:v>2.7613641414925199</c:v>
                </c:pt>
                <c:pt idx="50">
                  <c:v>2.84268529383281</c:v>
                </c:pt>
                <c:pt idx="51">
                  <c:v>2.8555193414045799</c:v>
                </c:pt>
                <c:pt idx="52">
                  <c:v>2.8916717146600601</c:v>
                </c:pt>
                <c:pt idx="53">
                  <c:v>3.0068840796482599</c:v>
                </c:pt>
                <c:pt idx="54">
                  <c:v>2.9918498546624499</c:v>
                </c:pt>
                <c:pt idx="55">
                  <c:v>2.9691432710873098</c:v>
                </c:pt>
                <c:pt idx="56">
                  <c:v>2.9869547486350099</c:v>
                </c:pt>
                <c:pt idx="57">
                  <c:v>2.91496535065028</c:v>
                </c:pt>
                <c:pt idx="58">
                  <c:v>2.97231332812366</c:v>
                </c:pt>
                <c:pt idx="59">
                  <c:v>3.0049055732465701</c:v>
                </c:pt>
                <c:pt idx="60">
                  <c:v>3.00885270292979</c:v>
                </c:pt>
                <c:pt idx="61">
                  <c:v>3.0811814579427002</c:v>
                </c:pt>
                <c:pt idx="62">
                  <c:v>3.0378276056766</c:v>
                </c:pt>
                <c:pt idx="63">
                  <c:v>3.1512173188536501</c:v>
                </c:pt>
                <c:pt idx="64">
                  <c:v>3.2738814232731399</c:v>
                </c:pt>
                <c:pt idx="65">
                  <c:v>3.4010650473758401</c:v>
                </c:pt>
                <c:pt idx="66">
                  <c:v>3.6609462275533899</c:v>
                </c:pt>
                <c:pt idx="67">
                  <c:v>3.59086602535913</c:v>
                </c:pt>
                <c:pt idx="68">
                  <c:v>3.7289183124096099</c:v>
                </c:pt>
                <c:pt idx="69">
                  <c:v>3.6925544441695601</c:v>
                </c:pt>
                <c:pt idx="70">
                  <c:v>3.7181451953789701</c:v>
                </c:pt>
                <c:pt idx="71">
                  <c:v>3.9175498390004302</c:v>
                </c:pt>
                <c:pt idx="72">
                  <c:v>4.0828467887656004</c:v>
                </c:pt>
                <c:pt idx="73">
                  <c:v>4.1351210372087799</c:v>
                </c:pt>
                <c:pt idx="74">
                  <c:v>4.1356653531948</c:v>
                </c:pt>
                <c:pt idx="75">
                  <c:v>4.2126571091383296</c:v>
                </c:pt>
                <c:pt idx="76">
                  <c:v>4.2872570518787301</c:v>
                </c:pt>
                <c:pt idx="77">
                  <c:v>4.1640505102813501</c:v>
                </c:pt>
                <c:pt idx="78">
                  <c:v>3.8994667242453902</c:v>
                </c:pt>
                <c:pt idx="79">
                  <c:v>3.9096304189766702</c:v>
                </c:pt>
                <c:pt idx="80">
                  <c:v>3.8427668337732901</c:v>
                </c:pt>
                <c:pt idx="81">
                  <c:v>3.8686067629015199</c:v>
                </c:pt>
                <c:pt idx="82">
                  <c:v>3.9426330216196801</c:v>
                </c:pt>
                <c:pt idx="83">
                  <c:v>3.7422694482312</c:v>
                </c:pt>
                <c:pt idx="84">
                  <c:v>3.85072045562011</c:v>
                </c:pt>
                <c:pt idx="85">
                  <c:v>3.6592246289986101</c:v>
                </c:pt>
                <c:pt idx="86">
                  <c:v>3.5814720656469898</c:v>
                </c:pt>
                <c:pt idx="87">
                  <c:v>3.6051129318568602</c:v>
                </c:pt>
                <c:pt idx="88">
                  <c:v>3.6500226132865801</c:v>
                </c:pt>
                <c:pt idx="89">
                  <c:v>3.4942243943776701</c:v>
                </c:pt>
                <c:pt idx="90">
                  <c:v>3.85464458857312</c:v>
                </c:pt>
                <c:pt idx="91">
                  <c:v>3.9182400393185799</c:v>
                </c:pt>
                <c:pt idx="92">
                  <c:v>4.0160399607571504</c:v>
                </c:pt>
                <c:pt idx="93">
                  <c:v>3.7778728608730701</c:v>
                </c:pt>
                <c:pt idx="94">
                  <c:v>4.0409413564447698</c:v>
                </c:pt>
                <c:pt idx="95">
                  <c:v>3.94582219913331</c:v>
                </c:pt>
                <c:pt idx="96">
                  <c:v>3.7071371565259801</c:v>
                </c:pt>
                <c:pt idx="97">
                  <c:v>3.4245112969428</c:v>
                </c:pt>
                <c:pt idx="98">
                  <c:v>3.4369688408892598</c:v>
                </c:pt>
                <c:pt idx="99">
                  <c:v>3.0914856748864699</c:v>
                </c:pt>
                <c:pt idx="100">
                  <c:v>2.9318991670902399</c:v>
                </c:pt>
                <c:pt idx="101">
                  <c:v>3.0042421587263002</c:v>
                </c:pt>
                <c:pt idx="102">
                  <c:v>3.1330956408486701</c:v>
                </c:pt>
                <c:pt idx="103">
                  <c:v>3.10111558238152</c:v>
                </c:pt>
                <c:pt idx="104">
                  <c:v>3.1897735271802499</c:v>
                </c:pt>
                <c:pt idx="105">
                  <c:v>3.3050610939762701</c:v>
                </c:pt>
                <c:pt idx="106">
                  <c:v>3.46517942085379</c:v>
                </c:pt>
                <c:pt idx="107">
                  <c:v>3.5565811930536202</c:v>
                </c:pt>
                <c:pt idx="108">
                  <c:v>3.5128251910125798</c:v>
                </c:pt>
                <c:pt idx="109">
                  <c:v>3.5671070595131602</c:v>
                </c:pt>
                <c:pt idx="110">
                  <c:v>3.5829529334816299</c:v>
                </c:pt>
                <c:pt idx="111">
                  <c:v>3.7387402073115199</c:v>
                </c:pt>
                <c:pt idx="112">
                  <c:v>3.6252492281314099</c:v>
                </c:pt>
                <c:pt idx="113">
                  <c:v>3.6586965337271402</c:v>
                </c:pt>
                <c:pt idx="114">
                  <c:v>3.72822344129276</c:v>
                </c:pt>
                <c:pt idx="115">
                  <c:v>3.7476776689096201</c:v>
                </c:pt>
                <c:pt idx="116">
                  <c:v>3.88022346026538</c:v>
                </c:pt>
                <c:pt idx="117">
                  <c:v>3.8796222806465499</c:v>
                </c:pt>
                <c:pt idx="118">
                  <c:v>3.8319837261896401</c:v>
                </c:pt>
                <c:pt idx="119">
                  <c:v>3.95407660702356</c:v>
                </c:pt>
                <c:pt idx="120">
                  <c:v>3.9650889018684898</c:v>
                </c:pt>
                <c:pt idx="121">
                  <c:v>4.09271045507686</c:v>
                </c:pt>
                <c:pt idx="122">
                  <c:v>4.2253096694074204</c:v>
                </c:pt>
                <c:pt idx="123">
                  <c:v>4.3835857843844703</c:v>
                </c:pt>
                <c:pt idx="124">
                  <c:v>4.4675711198097501</c:v>
                </c:pt>
                <c:pt idx="125">
                  <c:v>4.4212028733816497</c:v>
                </c:pt>
                <c:pt idx="126">
                  <c:v>4.3005701617382401</c:v>
                </c:pt>
                <c:pt idx="127">
                  <c:v>4.3255373932960204</c:v>
                </c:pt>
                <c:pt idx="128">
                  <c:v>4.2301441894243101</c:v>
                </c:pt>
                <c:pt idx="129">
                  <c:v>4.3720921537533499</c:v>
                </c:pt>
                <c:pt idx="130">
                  <c:v>4.5059242709713798</c:v>
                </c:pt>
                <c:pt idx="131">
                  <c:v>4.6530703515567398</c:v>
                </c:pt>
                <c:pt idx="132">
                  <c:v>4.5441276439763101</c:v>
                </c:pt>
                <c:pt idx="133">
                  <c:v>4.5820095888786696</c:v>
                </c:pt>
                <c:pt idx="134">
                  <c:v>4.5812952995461202</c:v>
                </c:pt>
                <c:pt idx="135">
                  <c:v>4.64209753214889</c:v>
                </c:pt>
                <c:pt idx="136">
                  <c:v>4.80221373688578</c:v>
                </c:pt>
                <c:pt idx="137">
                  <c:v>4.9657369067630404</c:v>
                </c:pt>
                <c:pt idx="138">
                  <c:v>4.9375032022948</c:v>
                </c:pt>
                <c:pt idx="139">
                  <c:v>4.8433151954213898</c:v>
                </c:pt>
                <c:pt idx="140">
                  <c:v>4.9606422764190503</c:v>
                </c:pt>
                <c:pt idx="141">
                  <c:v>5.0116472352267802</c:v>
                </c:pt>
                <c:pt idx="142">
                  <c:v>5.0015777596612301</c:v>
                </c:pt>
                <c:pt idx="143">
                  <c:v>4.8890892530452597</c:v>
                </c:pt>
                <c:pt idx="144">
                  <c:v>5.1285256871989002</c:v>
                </c:pt>
                <c:pt idx="145">
                  <c:v>5.3794500417950299</c:v>
                </c:pt>
                <c:pt idx="146">
                  <c:v>5.65300100544603</c:v>
                </c:pt>
                <c:pt idx="147">
                  <c:v>5.8738119414314403</c:v>
                </c:pt>
                <c:pt idx="148">
                  <c:v>5.5314832292649001</c:v>
                </c:pt>
                <c:pt idx="149">
                  <c:v>5.7035839260382497</c:v>
                </c:pt>
                <c:pt idx="150">
                  <c:v>5.9362286492922003</c:v>
                </c:pt>
                <c:pt idx="151">
                  <c:v>5.7278071333611802</c:v>
                </c:pt>
                <c:pt idx="152">
                  <c:v>5.6662706773917098</c:v>
                </c:pt>
                <c:pt idx="153">
                  <c:v>5.8397716784713198</c:v>
                </c:pt>
                <c:pt idx="154">
                  <c:v>5.8686698399958903</c:v>
                </c:pt>
                <c:pt idx="155">
                  <c:v>5.8701292472937601</c:v>
                </c:pt>
                <c:pt idx="156">
                  <c:v>5.7132217857990097</c:v>
                </c:pt>
                <c:pt idx="157">
                  <c:v>5.9038042278242298</c:v>
                </c:pt>
                <c:pt idx="158">
                  <c:v>6.1487261859217597</c:v>
                </c:pt>
                <c:pt idx="159">
                  <c:v>6.3972413651061997</c:v>
                </c:pt>
                <c:pt idx="160">
                  <c:v>6.4457573802542401</c:v>
                </c:pt>
                <c:pt idx="161">
                  <c:v>6.45648967841597</c:v>
                </c:pt>
                <c:pt idx="162">
                  <c:v>6.2219966944274603</c:v>
                </c:pt>
                <c:pt idx="163">
                  <c:v>6.3613101353738202</c:v>
                </c:pt>
                <c:pt idx="164">
                  <c:v>6.3018142371311798</c:v>
                </c:pt>
                <c:pt idx="165">
                  <c:v>6.6529955270899803</c:v>
                </c:pt>
                <c:pt idx="166">
                  <c:v>6.6432234076425702</c:v>
                </c:pt>
                <c:pt idx="167">
                  <c:v>6.6860881092717896</c:v>
                </c:pt>
                <c:pt idx="168">
                  <c:v>6.7973494744593603</c:v>
                </c:pt>
                <c:pt idx="169">
                  <c:v>6.7057362193211301</c:v>
                </c:pt>
                <c:pt idx="170">
                  <c:v>6.7110020338767802</c:v>
                </c:pt>
                <c:pt idx="171">
                  <c:v>6.6400482298563697</c:v>
                </c:pt>
                <c:pt idx="172">
                  <c:v>6.6139003411949098</c:v>
                </c:pt>
                <c:pt idx="173">
                  <c:v>6.51652543604607</c:v>
                </c:pt>
                <c:pt idx="174">
                  <c:v>6.8186572470656701</c:v>
                </c:pt>
                <c:pt idx="175">
                  <c:v>6.5718717245892897</c:v>
                </c:pt>
                <c:pt idx="176">
                  <c:v>6.7417435672427501</c:v>
                </c:pt>
                <c:pt idx="177">
                  <c:v>6.6202124806000704</c:v>
                </c:pt>
                <c:pt idx="178">
                  <c:v>6.6182871106008596</c:v>
                </c:pt>
                <c:pt idx="179">
                  <c:v>6.6210950350663902</c:v>
                </c:pt>
                <c:pt idx="180">
                  <c:v>7.08215741849666</c:v>
                </c:pt>
                <c:pt idx="181">
                  <c:v>7.3939311961762897</c:v>
                </c:pt>
                <c:pt idx="182">
                  <c:v>8.0013394036040193</c:v>
                </c:pt>
                <c:pt idx="183">
                  <c:v>7.9975130180107499</c:v>
                </c:pt>
                <c:pt idx="184">
                  <c:v>7.9023438682686402</c:v>
                </c:pt>
                <c:pt idx="185">
                  <c:v>8.2852990193985203</c:v>
                </c:pt>
                <c:pt idx="186">
                  <c:v>8.1379123398764595</c:v>
                </c:pt>
                <c:pt idx="187">
                  <c:v>7.9871017676780198</c:v>
                </c:pt>
                <c:pt idx="188">
                  <c:v>7.7617828935416897</c:v>
                </c:pt>
                <c:pt idx="189">
                  <c:v>7.7978017468046401</c:v>
                </c:pt>
                <c:pt idx="190">
                  <c:v>7.8634051883230303</c:v>
                </c:pt>
                <c:pt idx="191">
                  <c:v>8.2222649981408509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CF-4868-B07C-46BD10DD5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8978792"/>
        <c:axId val="1308979776"/>
      </c:lineChart>
      <c:dateAx>
        <c:axId val="13089787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979776"/>
        <c:crosses val="autoZero"/>
        <c:auto val="1"/>
        <c:lblOffset val="100"/>
        <c:baseTimeUnit val="months"/>
      </c:dateAx>
      <c:valAx>
        <c:axId val="130897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978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1139D-936D-4528-8C03-B5F1AB275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6E0633-B1AA-4BEA-8AD2-051B4EF4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4E746-09F6-440E-944B-5235FFCA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6DB46-91C8-4D50-97FE-1452C5D1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663B-3C37-4253-A707-B95225F2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8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DCCBF-7BBF-4177-BD26-7B28B169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8F9557-37D8-4BC7-BC09-B5CBACD7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10D5B-B36B-49E6-8D26-136CE521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A9B36-07BC-4556-BE7D-78D7AFEF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AA21B-FC26-4334-ADB3-96248A03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5979F-9252-443A-9066-19521520C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ED893-2907-45D5-A8E9-62FC1F70D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F3FAA-BC2F-4132-B1AE-66761B35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1585B-BAB7-4A8F-BF43-2ED31058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8EC22-D2F2-4471-9E7E-B0ED7565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A481A-C8AB-43F5-B676-1F8A120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CE5BE-16CD-4D22-B1F7-5C4E3C97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508E7-EB4E-45D7-86C7-FD2E6776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7B2E0-EEC5-46B3-8875-14E25EDC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6B9F6-736B-47CB-B8CE-CFAF7492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7D0C-97E9-4057-8ECB-4B595A2C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1BF29-88F2-4AD3-8CFF-35966637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AACCC-9F55-4C28-A217-0A653C0F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DC373-7E70-4EDD-9BDA-DFAE1210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E7D49-99BC-4172-9998-58EC549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15DAC-9DF4-4BCF-B71E-A46EA00D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1A3DB-E957-4607-BFCC-1AE5CC320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E7348-7ABB-4DC6-9FEB-DBF604C1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8B6D8-7056-4BFB-86C6-D1E51EA8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E25CA-4062-4C86-ACCB-B6FFFCDA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2D3A9-4C24-4BAF-A540-E79414BF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C20CF-4315-4242-90E4-964407EC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59CAB-7D57-4288-BEF4-04C01B6B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221D3-4A99-43BE-8384-A5C86D0B9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8991B-F348-4172-AC2C-614DD4E7F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E941A8-2021-4F52-9406-48C8FCD93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C83B8-2440-4326-82B4-521A1818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1D2DE-4318-4E70-B948-13DC4EA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AEF6E4-7B01-4CDA-90A8-5FAD9D9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BF4ED-5C87-482E-82C7-DA0A7F79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7C77AF-7CAC-4320-9EF3-963C0802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418FAC-CFE9-48C8-9A8B-5D8BB0F9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D830D-BA6B-432B-9D58-597F100D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505F09-A10D-45BD-878A-B3C24528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938C62-E66F-4892-A584-EA7D7F01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4AB38-DC10-4D45-8320-37E28D61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AE1CE-F1C1-42F8-8F6C-BC840D4D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5B332-1E1D-4A8D-8198-09619A57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38414-51FF-4D9F-A736-D506732B6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E44DC-2BD5-4655-816B-89168276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62151-D71F-4778-B2FE-016A441A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A1111D-E907-431A-A896-C1D17180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557E-3720-4B4E-B563-617BF0CA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9A8B2-4172-45E1-B567-1970092E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CA9E6-B4E2-459F-86AB-88CCC55D1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0F57B-812C-4F23-8D5E-4705A016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806E9-24F2-46EF-98A7-B5DFF2E1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816CF-FFF1-4D41-84E8-808AF64A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465F02-D0FD-41AC-8717-470F7176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D879A-0FC2-44C5-9E41-8902D1F6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C15BC-E5F4-4694-86A4-3C76C130A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8B17-2716-4C24-869F-6E84DCF92936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1DA7F-6711-4074-A41F-B8EC94912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96DC-B9EE-42D0-BA50-4F2A4646C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DE1A-8CC3-4787-BF1F-15DE1E59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EF806-192F-436E-9C7C-69424DC69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Text Mining Unstructured Corporate Filing Data</a:t>
            </a:r>
            <a:br>
              <a:rPr lang="en-US" altLang="zh-CN" dirty="0"/>
            </a:br>
            <a:r>
              <a:rPr lang="en-US" altLang="zh-CN" sz="3600" dirty="0"/>
              <a:t>Equity L/S with Filing-based Factor </a:t>
            </a:r>
            <a:endParaRPr 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2FEE97-CFB2-4827-A49E-999AFE303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Yizhang Li, </a:t>
            </a:r>
            <a:r>
              <a:rPr lang="en-US" dirty="0" err="1"/>
              <a:t>Ruxu</a:t>
            </a:r>
            <a:r>
              <a:rPr lang="en-US" dirty="0"/>
              <a:t> Huang, Shuai Wang</a:t>
            </a:r>
          </a:p>
        </p:txBody>
      </p:sp>
    </p:spTree>
    <p:extLst>
      <p:ext uri="{BB962C8B-B14F-4D97-AF65-F5344CB8AC3E}">
        <p14:creationId xmlns:p14="http://schemas.microsoft.com/office/powerpoint/2010/main" val="340239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203DF3C-D436-4B82-AC8B-DF66B0C0CD79}"/>
              </a:ext>
            </a:extLst>
          </p:cNvPr>
          <p:cNvSpPr txBox="1"/>
          <p:nvPr/>
        </p:nvSpPr>
        <p:spPr>
          <a:xfrm>
            <a:off x="389726" y="3863646"/>
            <a:ext cx="96401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we </a:t>
            </a:r>
            <a:r>
              <a:rPr lang="en-US" sz="2400" dirty="0" err="1"/>
              <a:t>contruct</a:t>
            </a:r>
            <a:r>
              <a:rPr lang="en-US" sz="2400" dirty="0"/>
              <a:t> our basic portfolios?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Dollar 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month-end, we just sort our stocks based on the similarity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L/S equal number of stock (Top X%) with different weighting scheme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EW within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Cap-Weighted within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Signal-Weighted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But </a:t>
            </a:r>
            <a:r>
              <a:rPr lang="en-US" b="1" dirty="0">
                <a:solidFill>
                  <a:srgbClr val="FF0000"/>
                </a:solidFill>
              </a:rPr>
              <a:t>these kind of L/S portfolios have unintended risk exposures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23E9E7-A6FD-4895-9CD8-55C4AC44EBCF}"/>
              </a:ext>
            </a:extLst>
          </p:cNvPr>
          <p:cNvSpPr txBox="1"/>
          <p:nvPr/>
        </p:nvSpPr>
        <p:spPr>
          <a:xfrm>
            <a:off x="389726" y="145677"/>
            <a:ext cx="9640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Signal Calculation: Measure changes in language</a:t>
            </a:r>
          </a:p>
          <a:p>
            <a:r>
              <a:rPr lang="en-US" sz="1600" dirty="0"/>
              <a:t>For each month, within our universe S&amp;P500: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any stock that filed 10-K/10-Q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calculate the cosine distance between its most recent 10-Q(K) and its previous 10-Q(K)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any other stock, we use forward-filling.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7A6717-12BC-4A5C-AC08-0938794AA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44788"/>
              </p:ext>
            </p:extLst>
          </p:nvPr>
        </p:nvGraphicFramePr>
        <p:xfrm>
          <a:off x="2650788" y="1793534"/>
          <a:ext cx="6559681" cy="1868805"/>
        </p:xfrm>
        <a:graphic>
          <a:graphicData uri="http://schemas.openxmlformats.org/drawingml/2006/table">
            <a:tbl>
              <a:tblPr/>
              <a:tblGrid>
                <a:gridCol w="611559">
                  <a:extLst>
                    <a:ext uri="{9D8B030D-6E8A-4147-A177-3AD203B41FA5}">
                      <a16:colId xmlns:a16="http://schemas.microsoft.com/office/drawing/2014/main" val="2811774642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10737319"/>
                    </a:ext>
                  </a:extLst>
                </a:gridCol>
                <a:gridCol w="819050">
                  <a:extLst>
                    <a:ext uri="{9D8B030D-6E8A-4147-A177-3AD203B41FA5}">
                      <a16:colId xmlns:a16="http://schemas.microsoft.com/office/drawing/2014/main" val="480121224"/>
                    </a:ext>
                  </a:extLst>
                </a:gridCol>
                <a:gridCol w="676141">
                  <a:extLst>
                    <a:ext uri="{9D8B030D-6E8A-4147-A177-3AD203B41FA5}">
                      <a16:colId xmlns:a16="http://schemas.microsoft.com/office/drawing/2014/main" val="422675874"/>
                    </a:ext>
                  </a:extLst>
                </a:gridCol>
                <a:gridCol w="1467950">
                  <a:extLst>
                    <a:ext uri="{9D8B030D-6E8A-4147-A177-3AD203B41FA5}">
                      <a16:colId xmlns:a16="http://schemas.microsoft.com/office/drawing/2014/main" val="2379421265"/>
                    </a:ext>
                  </a:extLst>
                </a:gridCol>
                <a:gridCol w="698922">
                  <a:extLst>
                    <a:ext uri="{9D8B030D-6E8A-4147-A177-3AD203B41FA5}">
                      <a16:colId xmlns:a16="http://schemas.microsoft.com/office/drawing/2014/main" val="4155409240"/>
                    </a:ext>
                  </a:extLst>
                </a:gridCol>
                <a:gridCol w="698922">
                  <a:extLst>
                    <a:ext uri="{9D8B030D-6E8A-4147-A177-3AD203B41FA5}">
                      <a16:colId xmlns:a16="http://schemas.microsoft.com/office/drawing/2014/main" val="16015611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file_date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Disclosures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 Proceedings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MD&amp;A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Factors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429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0000950144-05-008668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2005/8/12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1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0000950144-05-011577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2005/11/10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10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0001144204-06-005708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2006/2/14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430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0001193125-06-139517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2006/6/29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281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0001193125-06-172516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2006/8/14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175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0001193125-06-234357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2006/11/14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51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0001193125-07-031642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2007/2/14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836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0001193125-07-135810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2007/6/14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871328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CE4018AD-9153-4658-A92F-5EB268065BD8}"/>
              </a:ext>
            </a:extLst>
          </p:cNvPr>
          <p:cNvSpPr/>
          <p:nvPr/>
        </p:nvSpPr>
        <p:spPr>
          <a:xfrm>
            <a:off x="6926093" y="2727936"/>
            <a:ext cx="272374" cy="934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13C52E-3377-4CAB-8C26-E09C8CFB9D6B}"/>
              </a:ext>
            </a:extLst>
          </p:cNvPr>
          <p:cNvSpPr/>
          <p:nvPr/>
        </p:nvSpPr>
        <p:spPr>
          <a:xfrm>
            <a:off x="3151761" y="2559324"/>
            <a:ext cx="5181599" cy="358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200EA18-A3DC-4B5A-8DB4-5DF1A9260E4B}"/>
              </a:ext>
            </a:extLst>
          </p:cNvPr>
          <p:cNvSpPr txBox="1"/>
          <p:nvPr/>
        </p:nvSpPr>
        <p:spPr>
          <a:xfrm>
            <a:off x="140241" y="-232"/>
            <a:ext cx="624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backtesting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Summary Stats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624488-96B5-4EF0-87A0-28460E96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10752"/>
              </p:ext>
            </p:extLst>
          </p:nvPr>
        </p:nvGraphicFramePr>
        <p:xfrm>
          <a:off x="1160158" y="749699"/>
          <a:ext cx="3898899" cy="1524000"/>
        </p:xfrm>
        <a:graphic>
          <a:graphicData uri="http://schemas.openxmlformats.org/drawingml/2006/table">
            <a:tbl>
              <a:tblPr/>
              <a:tblGrid>
                <a:gridCol w="836837">
                  <a:extLst>
                    <a:ext uri="{9D8B030D-6E8A-4147-A177-3AD203B41FA5}">
                      <a16:colId xmlns:a16="http://schemas.microsoft.com/office/drawing/2014/main" val="1673769032"/>
                    </a:ext>
                  </a:extLst>
                </a:gridCol>
                <a:gridCol w="735402">
                  <a:extLst>
                    <a:ext uri="{9D8B030D-6E8A-4147-A177-3AD203B41FA5}">
                      <a16:colId xmlns:a16="http://schemas.microsoft.com/office/drawing/2014/main" val="4284838022"/>
                    </a:ext>
                  </a:extLst>
                </a:gridCol>
                <a:gridCol w="1131632">
                  <a:extLst>
                    <a:ext uri="{9D8B030D-6E8A-4147-A177-3AD203B41FA5}">
                      <a16:colId xmlns:a16="http://schemas.microsoft.com/office/drawing/2014/main" val="2388928340"/>
                    </a:ext>
                  </a:extLst>
                </a:gridCol>
                <a:gridCol w="443777">
                  <a:extLst>
                    <a:ext uri="{9D8B030D-6E8A-4147-A177-3AD203B41FA5}">
                      <a16:colId xmlns:a16="http://schemas.microsoft.com/office/drawing/2014/main" val="3906041416"/>
                    </a:ext>
                  </a:extLst>
                </a:gridCol>
                <a:gridCol w="751251">
                  <a:extLst>
                    <a:ext uri="{9D8B030D-6E8A-4147-A177-3AD203B41FA5}">
                      <a16:colId xmlns:a16="http://schemas.microsoft.com/office/drawing/2014/main" val="148625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TFIDF-Cosine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Disclosures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 Proceedings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Factors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83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78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3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55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40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7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4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903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26F229-EBBB-4705-AB58-D8F02A5A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73633"/>
              </p:ext>
            </p:extLst>
          </p:nvPr>
        </p:nvGraphicFramePr>
        <p:xfrm>
          <a:off x="544749" y="3807832"/>
          <a:ext cx="4610100" cy="9525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03684565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41721657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8858033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7703502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149475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Disclosures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 Proceedings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Factors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97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Disclosures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763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 Proceedings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29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12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Factors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5748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CB1BF68-59B5-41AD-BE8B-5A8B68961B7C}"/>
              </a:ext>
            </a:extLst>
          </p:cNvPr>
          <p:cNvSpPr txBox="1"/>
          <p:nvPr/>
        </p:nvSpPr>
        <p:spPr>
          <a:xfrm>
            <a:off x="6096000" y="276767"/>
            <a:ext cx="624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altLang="zh-CN" dirty="0"/>
              <a:t>Correlation Heatmap</a:t>
            </a:r>
            <a:endParaRPr lang="en-US" dirty="0"/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9FB6DAFC-12C8-4276-9271-1D220ABD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4" y="812382"/>
            <a:ext cx="5369997" cy="55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6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CB1BF68-59B5-41AD-BE8B-5A8B68961B7C}"/>
              </a:ext>
            </a:extLst>
          </p:cNvPr>
          <p:cNvSpPr txBox="1"/>
          <p:nvPr/>
        </p:nvSpPr>
        <p:spPr>
          <a:xfrm>
            <a:off x="398833" y="565975"/>
            <a:ext cx="825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altLang="zh-CN" dirty="0" err="1"/>
              <a:t>Fama</a:t>
            </a:r>
            <a:r>
              <a:rPr lang="en-US" altLang="zh-CN" dirty="0"/>
              <a:t>-Macbeth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our factors have significant premium after control for other factors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A65D5BC-6033-4649-B7E1-DB944905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43885"/>
              </p:ext>
            </p:extLst>
          </p:nvPr>
        </p:nvGraphicFramePr>
        <p:xfrm>
          <a:off x="1592633" y="1850806"/>
          <a:ext cx="9195339" cy="3372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659">
                  <a:extLst>
                    <a:ext uri="{9D8B030D-6E8A-4147-A177-3AD203B41FA5}">
                      <a16:colId xmlns:a16="http://schemas.microsoft.com/office/drawing/2014/main" val="943743188"/>
                    </a:ext>
                  </a:extLst>
                </a:gridCol>
                <a:gridCol w="1491136">
                  <a:extLst>
                    <a:ext uri="{9D8B030D-6E8A-4147-A177-3AD203B41FA5}">
                      <a16:colId xmlns:a16="http://schemas.microsoft.com/office/drawing/2014/main" val="291683573"/>
                    </a:ext>
                  </a:extLst>
                </a:gridCol>
                <a:gridCol w="1491136">
                  <a:extLst>
                    <a:ext uri="{9D8B030D-6E8A-4147-A177-3AD203B41FA5}">
                      <a16:colId xmlns:a16="http://schemas.microsoft.com/office/drawing/2014/main" val="3927585510"/>
                    </a:ext>
                  </a:extLst>
                </a:gridCol>
                <a:gridCol w="1491136">
                  <a:extLst>
                    <a:ext uri="{9D8B030D-6E8A-4147-A177-3AD203B41FA5}">
                      <a16:colId xmlns:a16="http://schemas.microsoft.com/office/drawing/2014/main" val="542039704"/>
                    </a:ext>
                  </a:extLst>
                </a:gridCol>
                <a:gridCol w="1491136">
                  <a:extLst>
                    <a:ext uri="{9D8B030D-6E8A-4147-A177-3AD203B41FA5}">
                      <a16:colId xmlns:a16="http://schemas.microsoft.com/office/drawing/2014/main" val="1550911556"/>
                    </a:ext>
                  </a:extLst>
                </a:gridCol>
                <a:gridCol w="1491136">
                  <a:extLst>
                    <a:ext uri="{9D8B030D-6E8A-4147-A177-3AD203B41FA5}">
                      <a16:colId xmlns:a16="http://schemas.microsoft.com/office/drawing/2014/main" val="3309482527"/>
                    </a:ext>
                  </a:extLst>
                </a:gridCol>
              </a:tblGrid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S&amp;P500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Estimate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T-Stat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408163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(Intercept)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3.876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0.0001</a:t>
                      </a:r>
                      <a:endParaRPr lang="en-US" sz="16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93775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MD&amp;A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0.002 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0.001 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1.932 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0.0534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77217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-4.053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0.0001</a:t>
                      </a:r>
                      <a:endParaRPr lang="en-US" sz="16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68441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mom1m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-0.017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0.009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-1.799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0.0721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49529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mom12m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-0.006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-1.161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0.2457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613561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beta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-0.003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-0.939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0.3475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599976"/>
                  </a:ext>
                </a:extLst>
              </a:tr>
              <a:tr h="421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0.001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0.096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3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30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200EA18-A3DC-4B5A-8DB4-5DF1A9260E4B}"/>
              </a:ext>
            </a:extLst>
          </p:cNvPr>
          <p:cNvSpPr txBox="1"/>
          <p:nvPr/>
        </p:nvSpPr>
        <p:spPr>
          <a:xfrm>
            <a:off x="397111" y="347009"/>
            <a:ext cx="624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Dollar Neutral L/S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Top X% - Short Bottom X% (EW/CW/SW)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Unintended Exposure!</a:t>
            </a:r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FE9FCF76-990C-4082-89DE-38039479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19" y="1741283"/>
            <a:ext cx="4725477" cy="3150318"/>
          </a:xfrm>
          <a:prstGeom prst="rect">
            <a:avLst/>
          </a:prstGeom>
        </p:spPr>
      </p:pic>
      <p:pic>
        <p:nvPicPr>
          <p:cNvPr id="6" name="图片 5" descr="地图的截图&#10;&#10;描述已自动生成">
            <a:extLst>
              <a:ext uri="{FF2B5EF4-FFF2-40B4-BE49-F238E27FC236}">
                <a16:creationId xmlns:a16="http://schemas.microsoft.com/office/drawing/2014/main" id="{46EF9837-ABF2-4326-8D0C-F453C1CE4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2" y="1741283"/>
            <a:ext cx="4725477" cy="31884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08F40B-FD2B-4448-ADCD-6951BF5142D9}"/>
              </a:ext>
            </a:extLst>
          </p:cNvPr>
          <p:cNvSpPr txBox="1"/>
          <p:nvPr/>
        </p:nvSpPr>
        <p:spPr>
          <a:xfrm>
            <a:off x="2675106" y="5116749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Cap-Weighted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2BEC1-85C8-4B62-8E17-425CC02E10E3}"/>
              </a:ext>
            </a:extLst>
          </p:cNvPr>
          <p:cNvSpPr txBox="1"/>
          <p:nvPr/>
        </p:nvSpPr>
        <p:spPr>
          <a:xfrm>
            <a:off x="8469548" y="5113187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Signal-Weighted</a:t>
            </a:r>
          </a:p>
        </p:txBody>
      </p:sp>
    </p:spTree>
    <p:extLst>
      <p:ext uri="{BB962C8B-B14F-4D97-AF65-F5344CB8AC3E}">
        <p14:creationId xmlns:p14="http://schemas.microsoft.com/office/powerpoint/2010/main" val="151643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200EA18-A3DC-4B5A-8DB4-5DF1A9260E4B}"/>
              </a:ext>
            </a:extLst>
          </p:cNvPr>
          <p:cNvSpPr txBox="1"/>
          <p:nvPr/>
        </p:nvSpPr>
        <p:spPr>
          <a:xfrm>
            <a:off x="251197" y="1504600"/>
            <a:ext cx="6245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Pure Factor Mimicking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Portfolio Construction (TFIDF-Cosine)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L/S weights sum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Obj: min portfolio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Constraints 1: Exposure on each risk factor equals to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Constraints 2: Exposure on Similarity Signal equals to 1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CFC2684-DB27-4586-BA4D-C8E71C7B6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524909"/>
              </p:ext>
            </p:extLst>
          </p:nvPr>
        </p:nvGraphicFramePr>
        <p:xfrm>
          <a:off x="6251643" y="1147864"/>
          <a:ext cx="5689160" cy="3910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1ED4DEF-D37E-4B6F-8417-3A49B167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88876"/>
              </p:ext>
            </p:extLst>
          </p:nvPr>
        </p:nvGraphicFramePr>
        <p:xfrm>
          <a:off x="841847" y="3518385"/>
          <a:ext cx="4722372" cy="1325988"/>
        </p:xfrm>
        <a:graphic>
          <a:graphicData uri="http://schemas.openxmlformats.org/drawingml/2006/table">
            <a:tbl>
              <a:tblPr/>
              <a:tblGrid>
                <a:gridCol w="1472568">
                  <a:extLst>
                    <a:ext uri="{9D8B030D-6E8A-4147-A177-3AD203B41FA5}">
                      <a16:colId xmlns:a16="http://schemas.microsoft.com/office/drawing/2014/main" val="1564427833"/>
                    </a:ext>
                  </a:extLst>
                </a:gridCol>
                <a:gridCol w="812451">
                  <a:extLst>
                    <a:ext uri="{9D8B030D-6E8A-4147-A177-3AD203B41FA5}">
                      <a16:colId xmlns:a16="http://schemas.microsoft.com/office/drawing/2014/main" val="1000206681"/>
                    </a:ext>
                  </a:extLst>
                </a:gridCol>
                <a:gridCol w="812451">
                  <a:extLst>
                    <a:ext uri="{9D8B030D-6E8A-4147-A177-3AD203B41FA5}">
                      <a16:colId xmlns:a16="http://schemas.microsoft.com/office/drawing/2014/main" val="825235906"/>
                    </a:ext>
                  </a:extLst>
                </a:gridCol>
                <a:gridCol w="812451">
                  <a:extLst>
                    <a:ext uri="{9D8B030D-6E8A-4147-A177-3AD203B41FA5}">
                      <a16:colId xmlns:a16="http://schemas.microsoft.com/office/drawing/2014/main" val="1529529879"/>
                    </a:ext>
                  </a:extLst>
                </a:gridCol>
                <a:gridCol w="812451">
                  <a:extLst>
                    <a:ext uri="{9D8B030D-6E8A-4147-A177-3AD203B41FA5}">
                      <a16:colId xmlns:a16="http://schemas.microsoft.com/office/drawing/2014/main" val="4077587513"/>
                    </a:ext>
                  </a:extLst>
                </a:gridCol>
              </a:tblGrid>
              <a:tr h="22099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38385"/>
                  </a:ext>
                </a:extLst>
              </a:tr>
              <a:tr h="22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Disclosures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327863"/>
                  </a:ext>
                </a:extLst>
              </a:tr>
              <a:tr h="22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 Proceedings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94369"/>
                  </a:ext>
                </a:extLst>
              </a:tr>
              <a:tr h="22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72468"/>
                  </a:ext>
                </a:extLst>
              </a:tr>
              <a:tr h="22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RiskFactors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942852"/>
                  </a:ext>
                </a:extLst>
              </a:tr>
              <a:tr h="22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33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200EA18-A3DC-4B5A-8DB4-5DF1A9260E4B}"/>
              </a:ext>
            </a:extLst>
          </p:cNvPr>
          <p:cNvSpPr txBox="1"/>
          <p:nvPr/>
        </p:nvSpPr>
        <p:spPr>
          <a:xfrm>
            <a:off x="2973421" y="3198167"/>
            <a:ext cx="624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108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91D3FD-96AD-476A-9807-D576BCBC5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45272"/>
              </p:ext>
            </p:extLst>
          </p:nvPr>
        </p:nvGraphicFramePr>
        <p:xfrm>
          <a:off x="690665" y="1645920"/>
          <a:ext cx="10971724" cy="3566160"/>
        </p:xfrm>
        <a:graphic>
          <a:graphicData uri="http://schemas.openxmlformats.org/drawingml/2006/table">
            <a:tbl>
              <a:tblPr/>
              <a:tblGrid>
                <a:gridCol w="1040858">
                  <a:extLst>
                    <a:ext uri="{9D8B030D-6E8A-4147-A177-3AD203B41FA5}">
                      <a16:colId xmlns:a16="http://schemas.microsoft.com/office/drawing/2014/main" val="3482434480"/>
                    </a:ext>
                  </a:extLst>
                </a:gridCol>
                <a:gridCol w="529760">
                  <a:extLst>
                    <a:ext uri="{9D8B030D-6E8A-4147-A177-3AD203B41FA5}">
                      <a16:colId xmlns:a16="http://schemas.microsoft.com/office/drawing/2014/main" val="2508827834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3996982887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1152353424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1270597086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2906128080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1791247686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1299507580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2955900575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2621847062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859315727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1680034631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3540989145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1268319173"/>
                    </a:ext>
                  </a:extLst>
                </a:gridCol>
                <a:gridCol w="723162">
                  <a:extLst>
                    <a:ext uri="{9D8B030D-6E8A-4147-A177-3AD203B41FA5}">
                      <a16:colId xmlns:a16="http://schemas.microsoft.com/office/drawing/2014/main" val="22752815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936340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794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1996/1/31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72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1996/2/29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45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1996/3/31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167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1996/4/30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683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1996/5/31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49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1996/6/30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777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1996/7/31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23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1996/8/31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22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1996/9/30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769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1996/10/31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831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1996/11/30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46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1996/12/31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542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1997/1/31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176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1997/2/28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694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1997/3/31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4798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D54FED-D8D3-4CFE-AD78-76DC4B4A7B2E}"/>
              </a:ext>
            </a:extLst>
          </p:cNvPr>
          <p:cNvSpPr txBox="1"/>
          <p:nvPr/>
        </p:nvSpPr>
        <p:spPr>
          <a:xfrm>
            <a:off x="2973421" y="532788"/>
            <a:ext cx="624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Appendix: Signal</a:t>
            </a:r>
          </a:p>
        </p:txBody>
      </p:sp>
    </p:spTree>
    <p:extLst>
      <p:ext uri="{BB962C8B-B14F-4D97-AF65-F5344CB8AC3E}">
        <p14:creationId xmlns:p14="http://schemas.microsoft.com/office/powerpoint/2010/main" val="124142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AD54FED-D8D3-4CFE-AD78-76DC4B4A7B2E}"/>
              </a:ext>
            </a:extLst>
          </p:cNvPr>
          <p:cNvSpPr txBox="1"/>
          <p:nvPr/>
        </p:nvSpPr>
        <p:spPr>
          <a:xfrm>
            <a:off x="2973421" y="532788"/>
            <a:ext cx="624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Appendix: Average Word Embedding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67170ADF-712F-454D-AB77-696AC3EB7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60" y="1806089"/>
            <a:ext cx="6774079" cy="34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7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C2201955-D65E-4D28-8348-FF74BE6FC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8" r="52620"/>
          <a:stretch/>
        </p:blipFill>
        <p:spPr>
          <a:xfrm>
            <a:off x="2558062" y="1169167"/>
            <a:ext cx="6824309" cy="45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E7079731-7D68-48F5-A115-A6CC114E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002" y="1238221"/>
            <a:ext cx="10313995" cy="403417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7400" dirty="0"/>
              <a:t>Why we look into text data part of 10-K/10-Q? </a:t>
            </a:r>
            <a:r>
              <a:rPr lang="en-US" sz="7400" dirty="0">
                <a:solidFill>
                  <a:srgbClr val="FF0000"/>
                </a:solidFill>
              </a:rPr>
              <a:t>Under-Reaction! </a:t>
            </a:r>
          </a:p>
          <a:p>
            <a:pPr algn="l"/>
            <a:endParaRPr lang="en-US" sz="7400" dirty="0">
              <a:solidFill>
                <a:srgbClr val="FF0000"/>
              </a:solidFill>
            </a:endParaRPr>
          </a:p>
          <a:p>
            <a:pPr algn="l"/>
            <a:r>
              <a:rPr lang="en-US" sz="7400" dirty="0"/>
              <a:t>Background:</a:t>
            </a:r>
          </a:p>
          <a:p>
            <a:pPr algn="l"/>
            <a:r>
              <a:rPr lang="en-US" sz="8000" dirty="0"/>
              <a:t>1. Often before a company files its form 10-K/10-Q with the SEC, it already discloses nearly all of the key numerical information to the public. </a:t>
            </a:r>
          </a:p>
          <a:p>
            <a:pPr algn="l"/>
            <a:r>
              <a:rPr lang="en-US" sz="8000" dirty="0"/>
              <a:t>2. Key measures of financial performance are often disclosed in earnings announcements and conference calls weeks or even months before the filing of 10-K/10-Q. </a:t>
            </a:r>
          </a:p>
          <a:p>
            <a:pPr algn="l"/>
            <a:r>
              <a:rPr lang="en-US" sz="8000" dirty="0"/>
              <a:t>3. Few investors actually read the voluminous 10-K/10-Q filings </a:t>
            </a:r>
          </a:p>
          <a:p>
            <a:pPr algn="l"/>
            <a:r>
              <a:rPr lang="en-US" sz="8000" dirty="0"/>
              <a:t>4. 10-K/10-Q itself is more complex than ratios</a:t>
            </a:r>
          </a:p>
        </p:txBody>
      </p:sp>
    </p:spTree>
    <p:extLst>
      <p:ext uri="{BB962C8B-B14F-4D97-AF65-F5344CB8AC3E}">
        <p14:creationId xmlns:p14="http://schemas.microsoft.com/office/powerpoint/2010/main" val="3248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8E17D5F-F3C6-4458-83F0-467E7E071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30" y="284906"/>
            <a:ext cx="10479933" cy="22151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Idea from Lazy Prices (Cohen et.al 2019)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Firms are using simple default choices in their 10-K/10-Q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They simply repeat the information that they previously reported to the markets.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Cohen et.al show that portfolio shorts “changers” and buys “non-changers” earns up to 1.88% per month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Example: Schweitzer-Mauduit International, Inc. ( SWM)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SWM added a paragraph about experiencing weakness in tobacco paper sales in its 2005’s 10-K</a:t>
            </a:r>
          </a:p>
          <a:p>
            <a:pPr algn="l"/>
            <a:endParaRPr lang="en-US" sz="1600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381CBEC0-E893-420B-9B9E-FE8828335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8" y="2843333"/>
            <a:ext cx="4825278" cy="3312267"/>
          </a:xfrm>
          <a:prstGeom prst="rect">
            <a:avLst/>
          </a:prstGeom>
        </p:spPr>
      </p:pic>
      <p:pic>
        <p:nvPicPr>
          <p:cNvPr id="8" name="图片 7" descr="地图的截图&#10;&#10;描述已自动生成">
            <a:extLst>
              <a:ext uri="{FF2B5EF4-FFF2-40B4-BE49-F238E27FC236}">
                <a16:creationId xmlns:a16="http://schemas.microsoft.com/office/drawing/2014/main" id="{8DABEEC0-8AA9-46BF-9CA7-433FC0C3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95" y="3164346"/>
            <a:ext cx="4830458" cy="34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报纸上的文字&#10;&#10;描述已自动生成">
            <a:extLst>
              <a:ext uri="{FF2B5EF4-FFF2-40B4-BE49-F238E27FC236}">
                <a16:creationId xmlns:a16="http://schemas.microsoft.com/office/drawing/2014/main" id="{806B2416-A127-418B-A3F0-6A7058C64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225"/>
            <a:ext cx="12192000" cy="585154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D09722DB-3716-48BF-A367-44BF9CED1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30" y="284907"/>
            <a:ext cx="10479933" cy="4641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Appendix: SWM 10K in 2005</a:t>
            </a:r>
          </a:p>
        </p:txBody>
      </p:sp>
    </p:spTree>
    <p:extLst>
      <p:ext uri="{BB962C8B-B14F-4D97-AF65-F5344CB8AC3E}">
        <p14:creationId xmlns:p14="http://schemas.microsoft.com/office/powerpoint/2010/main" val="22199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E7079731-7D68-48F5-A115-A6CC114E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018"/>
            <a:ext cx="9144000" cy="8309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 take advantage of Natural Language Processing (NLP) algorithms to systematically analyze corporate filings from the EDGAR database.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8FD5365-FEE8-426E-AA4A-5F2D13C24E3F}"/>
              </a:ext>
            </a:extLst>
          </p:cNvPr>
          <p:cNvGrpSpPr/>
          <p:nvPr/>
        </p:nvGrpSpPr>
        <p:grpSpPr>
          <a:xfrm>
            <a:off x="1141624" y="1732037"/>
            <a:ext cx="10758394" cy="3991721"/>
            <a:chOff x="353683" y="1663944"/>
            <a:chExt cx="10758394" cy="399172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8C2AB09-E2B5-4781-A1DC-99A1899439A6}"/>
                </a:ext>
              </a:extLst>
            </p:cNvPr>
            <p:cNvSpPr txBox="1"/>
            <p:nvPr/>
          </p:nvSpPr>
          <p:spPr>
            <a:xfrm>
              <a:off x="353683" y="1940943"/>
              <a:ext cx="18633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EDGAR Website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4F0CE58-D4F9-4356-8E15-2F2659D51B66}"/>
                </a:ext>
              </a:extLst>
            </p:cNvPr>
            <p:cNvSpPr txBox="1"/>
            <p:nvPr/>
          </p:nvSpPr>
          <p:spPr>
            <a:xfrm>
              <a:off x="2886974" y="1663944"/>
              <a:ext cx="186330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Python</a:t>
              </a:r>
            </a:p>
            <a:p>
              <a:pPr algn="ctr"/>
              <a:r>
                <a:rPr lang="en-US" dirty="0"/>
                <a:t>Index files</a:t>
              </a:r>
            </a:p>
            <a:p>
              <a:pPr algn="ctr"/>
              <a:r>
                <a:rPr lang="en-US" dirty="0"/>
                <a:t>Crawler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68B5BE8-9FE8-465B-8862-885E87DBCF3C}"/>
                </a:ext>
              </a:extLst>
            </p:cNvPr>
            <p:cNvSpPr txBox="1"/>
            <p:nvPr/>
          </p:nvSpPr>
          <p:spPr>
            <a:xfrm>
              <a:off x="5571319" y="1802443"/>
              <a:ext cx="18633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Python</a:t>
              </a:r>
            </a:p>
            <a:p>
              <a:pPr algn="ctr"/>
              <a:r>
                <a:rPr lang="en-US" dirty="0"/>
                <a:t>downloader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B7B70B-6280-4C1F-B14E-A66F5AB11420}"/>
                </a:ext>
              </a:extLst>
            </p:cNvPr>
            <p:cNvSpPr txBox="1"/>
            <p:nvPr/>
          </p:nvSpPr>
          <p:spPr>
            <a:xfrm>
              <a:off x="8557221" y="1802443"/>
              <a:ext cx="18633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Raw txt/html file</a:t>
              </a:r>
            </a:p>
            <a:p>
              <a:pPr algn="ctr"/>
              <a:r>
                <a:rPr lang="en-US" dirty="0"/>
                <a:t>10-K/10-Q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99E96A3-BB4D-4BFF-9022-02BA1A1C4903}"/>
                </a:ext>
              </a:extLst>
            </p:cNvPr>
            <p:cNvSpPr txBox="1"/>
            <p:nvPr/>
          </p:nvSpPr>
          <p:spPr>
            <a:xfrm>
              <a:off x="7865671" y="4178337"/>
              <a:ext cx="3246406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 </a:t>
              </a:r>
            </a:p>
            <a:p>
              <a:pPr algn="ctr"/>
              <a:r>
                <a:rPr lang="en-US" dirty="0"/>
                <a:t>Parse files into Sections (json)</a:t>
              </a:r>
            </a:p>
            <a:p>
              <a:pPr algn="ctr"/>
              <a:r>
                <a:rPr lang="en-US" dirty="0"/>
                <a:t>MD&amp;A/Risk Factors/Disclosures/Legal Proceedings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AF37D6D-74E1-4413-8477-0ABEC16DA8FE}"/>
                </a:ext>
              </a:extLst>
            </p:cNvPr>
            <p:cNvSpPr txBox="1"/>
            <p:nvPr/>
          </p:nvSpPr>
          <p:spPr>
            <a:xfrm>
              <a:off x="5420265" y="4455336"/>
              <a:ext cx="186330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Python</a:t>
              </a:r>
            </a:p>
            <a:p>
              <a:pPr algn="ctr"/>
              <a:r>
                <a:rPr lang="en-US" dirty="0"/>
                <a:t>Distance-Based Signal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3329862-1615-4D3B-9A91-02E9AB0B5712}"/>
                </a:ext>
              </a:extLst>
            </p:cNvPr>
            <p:cNvSpPr txBox="1"/>
            <p:nvPr/>
          </p:nvSpPr>
          <p:spPr>
            <a:xfrm>
              <a:off x="353683" y="4732335"/>
              <a:ext cx="18633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OOS </a:t>
              </a:r>
              <a:r>
                <a:rPr lang="en-US" dirty="0" err="1"/>
                <a:t>Backtesting</a:t>
              </a:r>
              <a:endParaRPr 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1BF2CA-0983-460F-8F54-1303CCC08977}"/>
                </a:ext>
              </a:extLst>
            </p:cNvPr>
            <p:cNvSpPr txBox="1"/>
            <p:nvPr/>
          </p:nvSpPr>
          <p:spPr>
            <a:xfrm>
              <a:off x="2886974" y="4732335"/>
              <a:ext cx="18633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In-Sample </a:t>
              </a:r>
              <a:r>
                <a:rPr lang="en-US" altLang="zh-CN" dirty="0"/>
                <a:t>Test</a:t>
              </a:r>
              <a:r>
                <a:rPr lang="en-US" dirty="0"/>
                <a:t> 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D6F32577-78EE-4C25-9764-F1912F6AF674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2216989" y="2125609"/>
              <a:ext cx="6699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44DDFF5-0595-4E22-8677-31552795321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750280" y="2125609"/>
              <a:ext cx="8210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A5F8A0F-7084-415A-84DD-99791D09C95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34625" y="2125609"/>
              <a:ext cx="11225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C499BEC-49AE-47B9-A679-FD72FFCF74B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9488874" y="2448774"/>
              <a:ext cx="0" cy="1729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E6C9B31-5B89-46DE-9027-8C4C037C7D19}"/>
                </a:ext>
              </a:extLst>
            </p:cNvPr>
            <p:cNvCxnSpPr>
              <a:cxnSpLocks/>
              <a:stCxn id="13" idx="1"/>
              <a:endCxn id="14" idx="3"/>
            </p:cNvCxnSpPr>
            <p:nvPr/>
          </p:nvCxnSpPr>
          <p:spPr>
            <a:xfrm flipH="1">
              <a:off x="7283571" y="4917001"/>
              <a:ext cx="582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A1099F0-1D38-4917-93D7-DCBD9C0B2BB7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4750280" y="4917001"/>
              <a:ext cx="6699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52BBB15-E236-4D98-9D53-F1F4503249FD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2216989" y="4917001"/>
              <a:ext cx="6699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4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E7079731-7D68-48F5-A115-A6CC114E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3" y="165054"/>
            <a:ext cx="2030450" cy="369967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10-K in EDGAR</a:t>
            </a: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30DA645C-D099-4631-9B5A-8CF475A0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043"/>
            <a:ext cx="12192000" cy="41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E7079731-7D68-48F5-A115-A6CC114E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592" y="349880"/>
            <a:ext cx="9144000" cy="4692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Word Cloud for different sections</a:t>
            </a:r>
          </a:p>
        </p:txBody>
      </p:sp>
      <p:pic>
        <p:nvPicPr>
          <p:cNvPr id="3" name="图片 2" descr="地图上有字&#10;&#10;描述已自动生成">
            <a:extLst>
              <a:ext uri="{FF2B5EF4-FFF2-40B4-BE49-F238E27FC236}">
                <a16:creationId xmlns:a16="http://schemas.microsoft.com/office/drawing/2014/main" id="{2FAC8F63-CD0C-4F95-9EE4-710B5AC3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461813"/>
            <a:ext cx="855464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6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E7079731-7D68-48F5-A115-A6CC114E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3" y="388660"/>
            <a:ext cx="9144000" cy="245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(Monthly 1993 – 2018)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Parsed 10K/10Q Data: 57GB in JSON, Key(CIK DATE)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Firm Characteristics: Gu’s Website (CRSP. </a:t>
            </a:r>
            <a:r>
              <a:rPr lang="en-US" sz="1600" dirty="0" err="1"/>
              <a:t>Compustat</a:t>
            </a:r>
            <a:r>
              <a:rPr lang="en-US" sz="1600" dirty="0"/>
              <a:t>, IBES), Key(PERMNO DATE)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Monthly Return: CRSP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Linking Table: Merged </a:t>
            </a:r>
            <a:r>
              <a:rPr lang="en-US" sz="1600" dirty="0" err="1"/>
              <a:t>Conpustat</a:t>
            </a:r>
            <a:r>
              <a:rPr lang="en-US" sz="1600" dirty="0"/>
              <a:t> Database CIK-GVKEY-CUSIP-PERMNO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Focus on S&amp;P500</a:t>
            </a:r>
          </a:p>
          <a:p>
            <a:pPr algn="l"/>
            <a:endParaRPr lang="en-US" sz="1600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77FA7C77-F0CD-404D-99A9-0036C4F7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64" y="3091609"/>
            <a:ext cx="4043473" cy="2866801"/>
          </a:xfrm>
          <a:prstGeom prst="rect">
            <a:avLst/>
          </a:prstGeom>
        </p:spPr>
      </p:pic>
      <p:pic>
        <p:nvPicPr>
          <p:cNvPr id="22" name="图片 21" descr="手机屏幕截图&#10;&#10;描述已自动生成">
            <a:extLst>
              <a:ext uri="{FF2B5EF4-FFF2-40B4-BE49-F238E27FC236}">
                <a16:creationId xmlns:a16="http://schemas.microsoft.com/office/drawing/2014/main" id="{D1001124-05C2-4B3F-86B3-74047724F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30" y="3256979"/>
            <a:ext cx="479174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3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9CC100-C543-4876-A7B2-B7BFFC9EB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71529"/>
              </p:ext>
            </p:extLst>
          </p:nvPr>
        </p:nvGraphicFramePr>
        <p:xfrm>
          <a:off x="2927091" y="1803384"/>
          <a:ext cx="63378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03">
                  <a:extLst>
                    <a:ext uri="{9D8B030D-6E8A-4147-A177-3AD203B41FA5}">
                      <a16:colId xmlns:a16="http://schemas.microsoft.com/office/drawing/2014/main" val="4055294451"/>
                    </a:ext>
                  </a:extLst>
                </a:gridCol>
                <a:gridCol w="1056303">
                  <a:extLst>
                    <a:ext uri="{9D8B030D-6E8A-4147-A177-3AD203B41FA5}">
                      <a16:colId xmlns:a16="http://schemas.microsoft.com/office/drawing/2014/main" val="3289841072"/>
                    </a:ext>
                  </a:extLst>
                </a:gridCol>
                <a:gridCol w="1056303">
                  <a:extLst>
                    <a:ext uri="{9D8B030D-6E8A-4147-A177-3AD203B41FA5}">
                      <a16:colId xmlns:a16="http://schemas.microsoft.com/office/drawing/2014/main" val="742152043"/>
                    </a:ext>
                  </a:extLst>
                </a:gridCol>
                <a:gridCol w="1056303">
                  <a:extLst>
                    <a:ext uri="{9D8B030D-6E8A-4147-A177-3AD203B41FA5}">
                      <a16:colId xmlns:a16="http://schemas.microsoft.com/office/drawing/2014/main" val="381635445"/>
                    </a:ext>
                  </a:extLst>
                </a:gridCol>
                <a:gridCol w="1056303">
                  <a:extLst>
                    <a:ext uri="{9D8B030D-6E8A-4147-A177-3AD203B41FA5}">
                      <a16:colId xmlns:a16="http://schemas.microsoft.com/office/drawing/2014/main" val="2400942981"/>
                    </a:ext>
                  </a:extLst>
                </a:gridCol>
                <a:gridCol w="1056303">
                  <a:extLst>
                    <a:ext uri="{9D8B030D-6E8A-4147-A177-3AD203B41FA5}">
                      <a16:colId xmlns:a16="http://schemas.microsoft.com/office/drawing/2014/main" val="1017465465"/>
                    </a:ext>
                  </a:extLst>
                </a:gridCol>
              </a:tblGrid>
              <a:tr h="3356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MD&amp;A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Bond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Debt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321302"/>
                  </a:ext>
                </a:extLst>
              </a:tr>
              <a:tr h="335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AAPL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235942"/>
                  </a:ext>
                </a:extLst>
              </a:tr>
              <a:tr h="335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485290"/>
                  </a:ext>
                </a:extLst>
              </a:tr>
              <a:tr h="335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AMZN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3783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7EB2FB6-DA61-44E4-A754-8309F4D940A1}"/>
              </a:ext>
            </a:extLst>
          </p:cNvPr>
          <p:cNvSpPr txBox="1"/>
          <p:nvPr/>
        </p:nvSpPr>
        <p:spPr>
          <a:xfrm>
            <a:off x="432057" y="3410321"/>
            <a:ext cx="10077450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Term Frequency–Inverse Document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TF measures how frequently a term occurs in a document. </a:t>
            </a:r>
          </a:p>
          <a:p>
            <a:r>
              <a:rPr lang="en-US" sz="1600" dirty="0"/>
              <a:t>TF(t) = (Number of times term t appears in a document) / (Total number of terms in the document).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IDF measures how important a term is: </a:t>
            </a:r>
            <a:r>
              <a:rPr lang="en-US" sz="1600" dirty="0"/>
              <a:t>"is", "of", and "that", may appear a lot of times but have little importance. </a:t>
            </a:r>
          </a:p>
          <a:p>
            <a:r>
              <a:rPr lang="en-US" sz="1600" dirty="0"/>
              <a:t>IDF(t) = In(Total number of documents / Number of documents with term t in it).</a:t>
            </a:r>
          </a:p>
        </p:txBody>
      </p:sp>
      <p:pic>
        <p:nvPicPr>
          <p:cNvPr id="19" name="图片 18" descr="手机屏幕的截图&#10;&#10;描述已自动生成">
            <a:extLst>
              <a:ext uri="{FF2B5EF4-FFF2-40B4-BE49-F238E27FC236}">
                <a16:creationId xmlns:a16="http://schemas.microsoft.com/office/drawing/2014/main" id="{7D45F459-B9E2-442A-825B-43B59F546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01" y="5126020"/>
            <a:ext cx="4229690" cy="1019317"/>
          </a:xfrm>
          <a:prstGeom prst="rect">
            <a:avLst/>
          </a:prstGeom>
        </p:spPr>
      </p:pic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F8860BAD-EA2A-4CCC-8985-C902215D0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37" y="5126020"/>
            <a:ext cx="4191585" cy="8192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89CFA6-625D-41C2-B0E6-F659294EA599}"/>
              </a:ext>
            </a:extLst>
          </p:cNvPr>
          <p:cNvSpPr/>
          <p:nvPr/>
        </p:nvSpPr>
        <p:spPr>
          <a:xfrm>
            <a:off x="432057" y="53104"/>
            <a:ext cx="1133841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 Preprocessing for 10-K/10-Q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/>
              <a:t>Step 1: Use NLTK(Python) to </a:t>
            </a:r>
            <a:r>
              <a:rPr lang="en-US" sz="1600" b="1" dirty="0"/>
              <a:t>tokenize</a:t>
            </a:r>
            <a:r>
              <a:rPr lang="en-US" sz="1600" dirty="0"/>
              <a:t> the doc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/>
              <a:t>Step 2: Remove numbers and punctuation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/>
              <a:t>Step 3: Remove stop words and convert words to lower cases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/>
              <a:t>Step 4: Stem (</a:t>
            </a:r>
            <a:r>
              <a:rPr lang="en-US" sz="1600" dirty="0" err="1"/>
              <a:t>i.e</a:t>
            </a:r>
            <a:r>
              <a:rPr lang="en-US" sz="1600" dirty="0"/>
              <a:t> if the word ends in 'ed', remove the 'ed’)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Step 5: Use </a:t>
            </a:r>
            <a:r>
              <a:rPr lang="en-US" sz="1600" dirty="0" err="1"/>
              <a:t>CountVectorizer</a:t>
            </a:r>
            <a:r>
              <a:rPr lang="en-US" sz="1600" dirty="0"/>
              <a:t>/</a:t>
            </a:r>
            <a:r>
              <a:rPr lang="en-US" sz="1600" dirty="0" err="1"/>
              <a:t>TfidfVectorizer</a:t>
            </a:r>
            <a:r>
              <a:rPr lang="en-US" sz="1600" dirty="0"/>
              <a:t>/</a:t>
            </a:r>
            <a:r>
              <a:rPr lang="en-US" sz="1600" dirty="0" err="1"/>
              <a:t>WordEmbedding</a:t>
            </a:r>
            <a:r>
              <a:rPr lang="en-US" sz="1600" dirty="0"/>
              <a:t>(50-D) to calculate </a:t>
            </a:r>
            <a:r>
              <a:rPr lang="en-US" sz="1600" b="1" dirty="0"/>
              <a:t>TF-IDF/Bag-of-Word/Average Embedding Matrix </a:t>
            </a:r>
          </a:p>
        </p:txBody>
      </p:sp>
    </p:spTree>
    <p:extLst>
      <p:ext uri="{BB962C8B-B14F-4D97-AF65-F5344CB8AC3E}">
        <p14:creationId xmlns:p14="http://schemas.microsoft.com/office/powerpoint/2010/main" val="400121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1216</Words>
  <Application>Microsoft Office PowerPoint</Application>
  <PresentationFormat>宽屏</PresentationFormat>
  <Paragraphs>531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主题​​</vt:lpstr>
      <vt:lpstr>Text Mining Unstructured Corporate Filing Data Equity L/S with Filing-based Factor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Unstructured Corporate Filing Data Equity L/S with Text-based Quality Factor</dc:title>
  <dc:creator>Li Yizhang</dc:creator>
  <cp:lastModifiedBy>Li Yizhang</cp:lastModifiedBy>
  <cp:revision>63</cp:revision>
  <dcterms:created xsi:type="dcterms:W3CDTF">2019-11-29T18:57:36Z</dcterms:created>
  <dcterms:modified xsi:type="dcterms:W3CDTF">2019-11-30T19:32:27Z</dcterms:modified>
</cp:coreProperties>
</file>