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63" r:id="rId2"/>
  </p:sldMasterIdLst>
  <p:notesMasterIdLst>
    <p:notesMasterId r:id="rId34"/>
  </p:notesMasterIdLst>
  <p:sldIdLst>
    <p:sldId id="390" r:id="rId3"/>
    <p:sldId id="361" r:id="rId4"/>
    <p:sldId id="362" r:id="rId5"/>
    <p:sldId id="374" r:id="rId6"/>
    <p:sldId id="377" r:id="rId7"/>
    <p:sldId id="379" r:id="rId8"/>
    <p:sldId id="382" r:id="rId9"/>
    <p:sldId id="384" r:id="rId10"/>
    <p:sldId id="385" r:id="rId11"/>
    <p:sldId id="370" r:id="rId12"/>
    <p:sldId id="371" r:id="rId13"/>
    <p:sldId id="373" r:id="rId14"/>
    <p:sldId id="380" r:id="rId15"/>
    <p:sldId id="383" r:id="rId16"/>
    <p:sldId id="386" r:id="rId17"/>
    <p:sldId id="364" r:id="rId18"/>
    <p:sldId id="375" r:id="rId19"/>
    <p:sldId id="376" r:id="rId20"/>
    <p:sldId id="381" r:id="rId21"/>
    <p:sldId id="387" r:id="rId22"/>
    <p:sldId id="363" r:id="rId23"/>
    <p:sldId id="366" r:id="rId24"/>
    <p:sldId id="369" r:id="rId25"/>
    <p:sldId id="378" r:id="rId26"/>
    <p:sldId id="388" r:id="rId27"/>
    <p:sldId id="365" r:id="rId28"/>
    <p:sldId id="372" r:id="rId29"/>
    <p:sldId id="368" r:id="rId30"/>
    <p:sldId id="367" r:id="rId31"/>
    <p:sldId id="389" r:id="rId32"/>
    <p:sldId id="293" r:id="rId33"/>
  </p:sldIdLst>
  <p:sldSz cx="12192000" cy="6858000"/>
  <p:notesSz cx="6858000" cy="9144000"/>
  <p:embeddedFontLst>
    <p:embeddedFont>
      <p:font typeface="等线" panose="02010600030101010101" pitchFamily="2" charset="-122"/>
      <p:regular r:id="rId35"/>
      <p:bold r:id="rId36"/>
    </p:embeddedFont>
    <p:embeddedFont>
      <p:font typeface="方正姚体" panose="020B0604020202020204" charset="-122"/>
      <p:regular r:id="rId37"/>
    </p:embeddedFont>
    <p:embeddedFont>
      <p:font typeface="微软雅黑" panose="020B0503020204020204" pitchFamily="34" charset="-122"/>
      <p:regular r:id="rId38"/>
      <p:bold r:id="rId39"/>
    </p:embeddedFont>
    <p:embeddedFont>
      <p:font typeface="宋体" panose="02010600030101010101" pitchFamily="2" charset="-122"/>
      <p:regular r:id="rId40"/>
    </p:embeddedFont>
    <p:embeddedFont>
      <p:font typeface="逼格青春粗黑体简2.0" panose="020B0604020202020204" charset="-122"/>
      <p:regular r:id="rId41"/>
    </p:embeddedFont>
    <p:embeddedFont>
      <p:font typeface="Calibri" panose="020F0502020204030204" pitchFamily="34" charset="0"/>
      <p:regular r:id="rId42"/>
      <p:bold r:id="rId43"/>
      <p:italic r:id="rId44"/>
      <p:boldItalic r:id="rId45"/>
    </p:embeddedFont>
    <p:embeddedFont>
      <p:font typeface="微软雅黑 Light" panose="020B0502040204020203" pitchFamily="34" charset="-122"/>
      <p:regular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2F721-F0D1-4959-8B4C-04BBCFD79110}"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12A12-8771-47B3-8221-D78B0AE422EB}" type="slidenum">
              <a:rPr lang="zh-CN" altLang="en-US" smtClean="0"/>
              <a:t>‹#›</a:t>
            </a:fld>
            <a:endParaRPr lang="zh-CN" altLang="en-US"/>
          </a:p>
        </p:txBody>
      </p:sp>
    </p:spTree>
    <p:extLst>
      <p:ext uri="{BB962C8B-B14F-4D97-AF65-F5344CB8AC3E}">
        <p14:creationId xmlns:p14="http://schemas.microsoft.com/office/powerpoint/2010/main" val="243700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71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3173968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134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489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6036-E835-44CB-A25A-34C755DFD5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6668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6036-E835-44CB-A25A-34C755DFD5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273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F2A32-1D1D-4789-A1CC-88A875F204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1263308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6036-E835-44CB-A25A-34C755DFD5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5705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625636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6036-E835-44CB-A25A-34C755DFD5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9708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66968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F2A32-1D1D-4789-A1CC-88A875F204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190790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F2A32-1D1D-4789-A1CC-88A875F204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3663708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6036-E835-44CB-A25A-34C755DFD5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7202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0844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DDDFC7-F288-4EFC-B594-E1B4427511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7474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2896032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F2A32-1D1D-4789-A1CC-88A875F204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1378751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310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23304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3852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113046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F2A32-1D1D-4789-A1CC-88A875F204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635161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539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554745-8413-4732-B5EB-1684930933F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2352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CBE41-6C63-4A16-873F-5A51AEDA08C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8289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p>
        </p:txBody>
      </p:sp>
    </p:spTree>
    <p:extLst>
      <p:ext uri="{BB962C8B-B14F-4D97-AF65-F5344CB8AC3E}">
        <p14:creationId xmlns:p14="http://schemas.microsoft.com/office/powerpoint/2010/main" val="2737530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9471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6036-E835-44CB-A25A-34C755DFD5D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478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9F2A32-1D1D-4789-A1CC-88A875F204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1174872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0"/>
            <a:ext cx="12188389" cy="6858000"/>
          </a:xfrm>
          <a:prstGeom prst="rect">
            <a:avLst/>
          </a:prstGeom>
        </p:spPr>
      </p:pic>
    </p:spTree>
    <p:extLst>
      <p:ext uri="{BB962C8B-B14F-4D97-AF65-F5344CB8AC3E}">
        <p14:creationId xmlns:p14="http://schemas.microsoft.com/office/powerpoint/2010/main" val="1524307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95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0"/>
            <a:ext cx="12188389" cy="6858000"/>
          </a:xfrm>
          <a:prstGeom prst="rect">
            <a:avLst/>
          </a:prstGeom>
        </p:spPr>
      </p:pic>
      <p:sp>
        <p:nvSpPr>
          <p:cNvPr id="2" name="矩形 1"/>
          <p:cNvSpPr/>
          <p:nvPr userDrawn="1"/>
        </p:nvSpPr>
        <p:spPr>
          <a:xfrm>
            <a:off x="203200" y="990600"/>
            <a:ext cx="11785600" cy="5689600"/>
          </a:xfrm>
          <a:prstGeom prst="rect">
            <a:avLst/>
          </a:prstGeom>
          <a:solidFill>
            <a:srgbClr val="FDF6ED"/>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userDrawn="1"/>
        </p:nvSpPr>
        <p:spPr>
          <a:xfrm>
            <a:off x="232014" y="381001"/>
            <a:ext cx="3262432" cy="461665"/>
          </a:xfrm>
          <a:prstGeom prst="rect">
            <a:avLst/>
          </a:prstGeom>
          <a:noFill/>
        </p:spPr>
        <p:txBody>
          <a:bodyPr wrap="none" rtlCol="0">
            <a:spAutoFit/>
          </a:bodyPr>
          <a:lstStyle/>
          <a:p>
            <a:r>
              <a:rPr lang="zh-CN" altLang="en-US" sz="2400" dirty="0">
                <a:solidFill>
                  <a:schemeClr val="bg1"/>
                </a:solidFill>
              </a:rPr>
              <a:t>点击添加主要文字内容</a:t>
            </a:r>
          </a:p>
        </p:txBody>
      </p:sp>
    </p:spTree>
    <p:extLst>
      <p:ext uri="{BB962C8B-B14F-4D97-AF65-F5344CB8AC3E}">
        <p14:creationId xmlns:p14="http://schemas.microsoft.com/office/powerpoint/2010/main" val="353964164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386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7246"/>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100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387501"/>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duailifang.tmall.com/index.htm?spm=a1z10.1-b.w5002-2878913553.2.3dcba47evTl0Fp" TargetMode="External"/><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25209" y="2674545"/>
            <a:ext cx="10597773" cy="1138773"/>
          </a:xfrm>
          <a:prstGeom prst="rect">
            <a:avLst/>
          </a:prstGeom>
          <a:noFill/>
        </p:spPr>
        <p:txBody>
          <a:bodyPr wrap="none" rtlCol="0">
            <a:spAutoFit/>
          </a:bodyPr>
          <a:lstStyle/>
          <a:p>
            <a:pPr defTabSz="1219170"/>
            <a:r>
              <a:rPr lang="zh-CN" altLang="en-US" sz="6800" b="1">
                <a:solidFill>
                  <a:srgbClr val="EDB469"/>
                </a:solidFill>
                <a:latin typeface="微软雅黑"/>
                <a:ea typeface="微软雅黑"/>
              </a:rPr>
              <a:t>银行证券投资</a:t>
            </a:r>
            <a:r>
              <a:rPr lang="zh-CN" altLang="en-US" sz="6800" b="1" dirty="0">
                <a:solidFill>
                  <a:srgbClr val="EDB469"/>
                </a:solidFill>
                <a:latin typeface="微软雅黑"/>
                <a:ea typeface="微软雅黑"/>
              </a:rPr>
              <a:t>理财</a:t>
            </a:r>
            <a:r>
              <a:rPr lang="en-US" altLang="zh-CN" sz="6800" b="1" dirty="0">
                <a:solidFill>
                  <a:srgbClr val="EDB469"/>
                </a:solidFill>
                <a:latin typeface="微软雅黑"/>
                <a:ea typeface="微软雅黑"/>
              </a:rPr>
              <a:t>PPT</a:t>
            </a:r>
            <a:r>
              <a:rPr lang="zh-CN" altLang="en-US" sz="6800" b="1" dirty="0">
                <a:solidFill>
                  <a:srgbClr val="EDB469"/>
                </a:solidFill>
                <a:latin typeface="微软雅黑"/>
                <a:ea typeface="微软雅黑"/>
              </a:rPr>
              <a:t>模版</a:t>
            </a:r>
          </a:p>
        </p:txBody>
      </p:sp>
      <p:sp>
        <p:nvSpPr>
          <p:cNvPr id="26" name="文本框 25"/>
          <p:cNvSpPr txBox="1"/>
          <p:nvPr/>
        </p:nvSpPr>
        <p:spPr>
          <a:xfrm>
            <a:off x="3703087" y="3789403"/>
            <a:ext cx="4852610" cy="523220"/>
          </a:xfrm>
          <a:prstGeom prst="rect">
            <a:avLst/>
          </a:prstGeom>
          <a:noFill/>
        </p:spPr>
        <p:txBody>
          <a:bodyPr wrap="none" rtlCol="0">
            <a:spAutoFit/>
          </a:bodyPr>
          <a:lstStyle/>
          <a:p>
            <a:pPr defTabSz="1219170"/>
            <a:r>
              <a:rPr lang="zh-CN" altLang="en-US" sz="2800" dirty="0">
                <a:solidFill>
                  <a:srgbClr val="EDB469"/>
                </a:solidFill>
                <a:latin typeface="微软雅黑"/>
                <a:ea typeface="微软雅黑"/>
              </a:rPr>
              <a:t>点击添加主要文字副标题内容</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8972" y="741403"/>
            <a:ext cx="6705595" cy="2043157"/>
          </a:xfrm>
          <a:prstGeom prst="rect">
            <a:avLst/>
          </a:prstGeom>
        </p:spPr>
      </p:pic>
      <p:grpSp>
        <p:nvGrpSpPr>
          <p:cNvPr id="5" name="组合 4">
            <a:extLst>
              <a:ext uri="{FF2B5EF4-FFF2-40B4-BE49-F238E27FC236}">
                <a16:creationId xmlns:a16="http://schemas.microsoft.com/office/drawing/2014/main" id="{B3701525-EFF8-4BC3-81BA-FE458D583671}"/>
              </a:ext>
            </a:extLst>
          </p:cNvPr>
          <p:cNvGrpSpPr/>
          <p:nvPr>
            <p:custDataLst>
              <p:tags r:id="rId1"/>
            </p:custDataLst>
          </p:nvPr>
        </p:nvGrpSpPr>
        <p:grpSpPr>
          <a:xfrm>
            <a:off x="8659525" y="381000"/>
            <a:ext cx="3318943" cy="711200"/>
            <a:chOff x="9957246" y="6304307"/>
            <a:chExt cx="2046159" cy="359850"/>
          </a:xfrm>
        </p:grpSpPr>
        <p:sp>
          <p:nvSpPr>
            <p:cNvPr id="6" name="Freeform 5">
              <a:extLst>
                <a:ext uri="{FF2B5EF4-FFF2-40B4-BE49-F238E27FC236}">
                  <a16:creationId xmlns:a16="http://schemas.microsoft.com/office/drawing/2014/main" id="{C50C6254-8175-4673-AD6F-2DC800F3DC71}"/>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 name="Freeform 6">
              <a:extLst>
                <a:ext uri="{FF2B5EF4-FFF2-40B4-BE49-F238E27FC236}">
                  <a16:creationId xmlns:a16="http://schemas.microsoft.com/office/drawing/2014/main" id="{9039881A-DE3F-40F7-8797-D19E0356B5CC}"/>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 name="Freeform 7">
              <a:extLst>
                <a:ext uri="{FF2B5EF4-FFF2-40B4-BE49-F238E27FC236}">
                  <a16:creationId xmlns:a16="http://schemas.microsoft.com/office/drawing/2014/main" id="{992785FC-F578-44EE-BF76-771B03C74FE4}"/>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8">
              <a:extLst>
                <a:ext uri="{FF2B5EF4-FFF2-40B4-BE49-F238E27FC236}">
                  <a16:creationId xmlns:a16="http://schemas.microsoft.com/office/drawing/2014/main" id="{C2EB0361-BE14-42F0-9F56-49B3BF081524}"/>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9">
              <a:extLst>
                <a:ext uri="{FF2B5EF4-FFF2-40B4-BE49-F238E27FC236}">
                  <a16:creationId xmlns:a16="http://schemas.microsoft.com/office/drawing/2014/main" id="{3B3ADCDC-6617-4B44-9D69-2F7B9C610E99}"/>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10">
              <a:extLst>
                <a:ext uri="{FF2B5EF4-FFF2-40B4-BE49-F238E27FC236}">
                  <a16:creationId xmlns:a16="http://schemas.microsoft.com/office/drawing/2014/main" id="{0D839AF3-2577-4F5C-82BB-48303DFA6981}"/>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11">
              <a:extLst>
                <a:ext uri="{FF2B5EF4-FFF2-40B4-BE49-F238E27FC236}">
                  <a16:creationId xmlns:a16="http://schemas.microsoft.com/office/drawing/2014/main" id="{3115495F-8F4E-4A95-B911-DB92E688D8A5}"/>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2">
              <a:extLst>
                <a:ext uri="{FF2B5EF4-FFF2-40B4-BE49-F238E27FC236}">
                  <a16:creationId xmlns:a16="http://schemas.microsoft.com/office/drawing/2014/main" id="{B2A67B9B-31A0-4CA6-AF3A-349122E36E98}"/>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3">
              <a:extLst>
                <a:ext uri="{FF2B5EF4-FFF2-40B4-BE49-F238E27FC236}">
                  <a16:creationId xmlns:a16="http://schemas.microsoft.com/office/drawing/2014/main" id="{C1190A9F-FE32-4D61-8F4B-C464BEE37BCD}"/>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4">
              <a:extLst>
                <a:ext uri="{FF2B5EF4-FFF2-40B4-BE49-F238E27FC236}">
                  <a16:creationId xmlns:a16="http://schemas.microsoft.com/office/drawing/2014/main" id="{32D0AC8C-0D17-45F2-8322-A454105A2532}"/>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5">
              <a:extLst>
                <a:ext uri="{FF2B5EF4-FFF2-40B4-BE49-F238E27FC236}">
                  <a16:creationId xmlns:a16="http://schemas.microsoft.com/office/drawing/2014/main" id="{F1A29890-62DC-4C28-8A24-9415AC82088A}"/>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6">
              <a:extLst>
                <a:ext uri="{FF2B5EF4-FFF2-40B4-BE49-F238E27FC236}">
                  <a16:creationId xmlns:a16="http://schemas.microsoft.com/office/drawing/2014/main" id="{69AAD6B1-C94A-4A3E-8D01-0909DE717B67}"/>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7">
              <a:extLst>
                <a:ext uri="{FF2B5EF4-FFF2-40B4-BE49-F238E27FC236}">
                  <a16:creationId xmlns:a16="http://schemas.microsoft.com/office/drawing/2014/main" id="{94EFBB7B-1E87-4641-9509-54F3FA91A754}"/>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8">
              <a:extLst>
                <a:ext uri="{FF2B5EF4-FFF2-40B4-BE49-F238E27FC236}">
                  <a16:creationId xmlns:a16="http://schemas.microsoft.com/office/drawing/2014/main" id="{47E55A36-92A6-4212-B9EB-74B3EE35868E}"/>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9">
              <a:extLst>
                <a:ext uri="{FF2B5EF4-FFF2-40B4-BE49-F238E27FC236}">
                  <a16:creationId xmlns:a16="http://schemas.microsoft.com/office/drawing/2014/main" id="{6656F3C7-3B9F-4B39-8A9A-47C538FDBAA9}"/>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4176833586"/>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2"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Scale>
                                      <p:cBhvr>
                                        <p:cTn id="1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9"/>
                                        </p:tgtEl>
                                        <p:attrNameLst>
                                          <p:attrName>ppt_x</p:attrName>
                                          <p:attrName>ppt_y</p:attrName>
                                        </p:attrNameLst>
                                      </p:cBhvr>
                                    </p:animMotion>
                                    <p:animEffect transition="in" filter="fade">
                                      <p:cBhvr>
                                        <p:cTn id="15" dur="1000"/>
                                        <p:tgtEl>
                                          <p:spTgt spid="9"/>
                                        </p:tgtEl>
                                      </p:cBhvr>
                                    </p:animEffect>
                                  </p:childTnLst>
                                </p:cTn>
                              </p:par>
                            </p:childTnLst>
                          </p:cTn>
                        </p:par>
                        <p:par>
                          <p:cTn id="16" fill="hold">
                            <p:stCondLst>
                              <p:cond delay="32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5"/>
          <p:cNvGrpSpPr/>
          <p:nvPr/>
        </p:nvGrpSpPr>
        <p:grpSpPr>
          <a:xfrm>
            <a:off x="4559822" y="1211312"/>
            <a:ext cx="1459377" cy="1612995"/>
            <a:chOff x="3419864" y="1304397"/>
            <a:chExt cx="1094533" cy="1209746"/>
          </a:xfrm>
          <a:solidFill>
            <a:schemeClr val="accent1"/>
          </a:solidFill>
        </p:grpSpPr>
        <p:sp>
          <p:nvSpPr>
            <p:cNvPr id="45"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prstClr val="white"/>
                </a:solidFill>
                <a:latin typeface="Arial"/>
                <a:ea typeface="微软雅黑"/>
              </a:endParaRPr>
            </a:p>
          </p:txBody>
        </p:sp>
        <p:sp>
          <p:nvSpPr>
            <p:cNvPr id="48" name="Rectangle 47"/>
            <p:cNvSpPr/>
            <p:nvPr/>
          </p:nvSpPr>
          <p:spPr>
            <a:xfrm>
              <a:off x="3727162" y="1468512"/>
              <a:ext cx="479939" cy="438581"/>
            </a:xfrm>
            <a:prstGeom prst="rect">
              <a:avLst/>
            </a:prstGeom>
            <a:grpFill/>
          </p:spPr>
          <p:txBody>
            <a:bodyPr wrap="none">
              <a:spAutoFit/>
            </a:bodyPr>
            <a:lstStyle/>
            <a:p>
              <a:pPr algn="ctr" defTabSz="1219170"/>
              <a:r>
                <a:rPr lang="en-US" sz="3200" b="1" dirty="0">
                  <a:solidFill>
                    <a:prstClr val="white"/>
                  </a:solidFill>
                  <a:latin typeface="Arial"/>
                  <a:ea typeface="微软雅黑"/>
                </a:rPr>
                <a:t>01</a:t>
              </a:r>
              <a:endParaRPr lang="en-US" sz="3200" dirty="0">
                <a:solidFill>
                  <a:prstClr val="white"/>
                </a:solidFill>
                <a:latin typeface="Arial"/>
                <a:ea typeface="微软雅黑"/>
              </a:endParaRPr>
            </a:p>
          </p:txBody>
        </p:sp>
      </p:grpSp>
      <p:grpSp>
        <p:nvGrpSpPr>
          <p:cNvPr id="5" name="Group 66"/>
          <p:cNvGrpSpPr/>
          <p:nvPr/>
        </p:nvGrpSpPr>
        <p:grpSpPr>
          <a:xfrm>
            <a:off x="6320962" y="1211312"/>
            <a:ext cx="1459377" cy="1612995"/>
            <a:chOff x="4740719" y="1304398"/>
            <a:chExt cx="1094533" cy="1209746"/>
          </a:xfrm>
          <a:solidFill>
            <a:schemeClr val="accent2"/>
          </a:solidFill>
        </p:grpSpPr>
        <p:sp>
          <p:nvSpPr>
            <p:cNvPr id="54"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prstClr val="white"/>
                </a:solidFill>
                <a:latin typeface="Arial"/>
                <a:ea typeface="微软雅黑"/>
              </a:endParaRPr>
            </a:p>
          </p:txBody>
        </p:sp>
        <p:sp>
          <p:nvSpPr>
            <p:cNvPr id="55" name="Rectangle 54"/>
            <p:cNvSpPr/>
            <p:nvPr/>
          </p:nvSpPr>
          <p:spPr>
            <a:xfrm>
              <a:off x="5048017" y="1468513"/>
              <a:ext cx="479939" cy="438581"/>
            </a:xfrm>
            <a:prstGeom prst="rect">
              <a:avLst/>
            </a:prstGeom>
            <a:grpFill/>
          </p:spPr>
          <p:txBody>
            <a:bodyPr wrap="none">
              <a:spAutoFit/>
            </a:bodyPr>
            <a:lstStyle/>
            <a:p>
              <a:pPr algn="ctr" defTabSz="1219170"/>
              <a:r>
                <a:rPr lang="en-US" sz="3200" b="1" dirty="0">
                  <a:solidFill>
                    <a:prstClr val="white"/>
                  </a:solidFill>
                  <a:latin typeface="Arial"/>
                  <a:ea typeface="微软雅黑"/>
                </a:rPr>
                <a:t>02</a:t>
              </a:r>
              <a:endParaRPr lang="en-US" sz="3200" dirty="0">
                <a:solidFill>
                  <a:prstClr val="white"/>
                </a:solidFill>
                <a:latin typeface="Arial"/>
                <a:ea typeface="微软雅黑"/>
              </a:endParaRPr>
            </a:p>
          </p:txBody>
        </p:sp>
      </p:grpSp>
      <p:grpSp>
        <p:nvGrpSpPr>
          <p:cNvPr id="8" name="Group 67"/>
          <p:cNvGrpSpPr/>
          <p:nvPr/>
        </p:nvGrpSpPr>
        <p:grpSpPr>
          <a:xfrm>
            <a:off x="4559822" y="3131545"/>
            <a:ext cx="1459377" cy="1612995"/>
            <a:chOff x="3419864" y="1304397"/>
            <a:chExt cx="1094533" cy="1209746"/>
          </a:xfrm>
          <a:solidFill>
            <a:schemeClr val="accent3"/>
          </a:solidFill>
        </p:grpSpPr>
        <p:sp>
          <p:nvSpPr>
            <p:cNvPr id="6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prstClr val="white"/>
                </a:solidFill>
                <a:latin typeface="Arial"/>
                <a:ea typeface="微软雅黑"/>
              </a:endParaRPr>
            </a:p>
          </p:txBody>
        </p:sp>
        <p:sp>
          <p:nvSpPr>
            <p:cNvPr id="70" name="Rectangle 69"/>
            <p:cNvSpPr/>
            <p:nvPr/>
          </p:nvSpPr>
          <p:spPr>
            <a:xfrm>
              <a:off x="3727162" y="1468512"/>
              <a:ext cx="479939" cy="438581"/>
            </a:xfrm>
            <a:prstGeom prst="rect">
              <a:avLst/>
            </a:prstGeom>
            <a:grpFill/>
          </p:spPr>
          <p:txBody>
            <a:bodyPr wrap="none">
              <a:spAutoFit/>
            </a:bodyPr>
            <a:lstStyle/>
            <a:p>
              <a:pPr algn="ctr" defTabSz="1219170"/>
              <a:r>
                <a:rPr lang="en-US" sz="3200" b="1" dirty="0">
                  <a:solidFill>
                    <a:prstClr val="white"/>
                  </a:solidFill>
                  <a:latin typeface="Arial"/>
                  <a:ea typeface="微软雅黑"/>
                </a:rPr>
                <a:t>03</a:t>
              </a:r>
              <a:endParaRPr lang="en-US" sz="3200" dirty="0">
                <a:solidFill>
                  <a:prstClr val="white"/>
                </a:solidFill>
                <a:latin typeface="Arial"/>
                <a:ea typeface="微软雅黑"/>
              </a:endParaRPr>
            </a:p>
          </p:txBody>
        </p:sp>
      </p:grpSp>
      <p:grpSp>
        <p:nvGrpSpPr>
          <p:cNvPr id="9" name="Group 70"/>
          <p:cNvGrpSpPr/>
          <p:nvPr/>
        </p:nvGrpSpPr>
        <p:grpSpPr>
          <a:xfrm>
            <a:off x="6320962" y="3131545"/>
            <a:ext cx="1459377" cy="1612995"/>
            <a:chOff x="4740719" y="1304398"/>
            <a:chExt cx="1094533" cy="1209746"/>
          </a:xfrm>
          <a:solidFill>
            <a:schemeClr val="accent4"/>
          </a:solidFill>
        </p:grpSpPr>
        <p:sp>
          <p:nvSpPr>
            <p:cNvPr id="72"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prstClr val="white"/>
                </a:solidFill>
                <a:latin typeface="Arial"/>
                <a:ea typeface="微软雅黑"/>
              </a:endParaRPr>
            </a:p>
          </p:txBody>
        </p:sp>
        <p:sp>
          <p:nvSpPr>
            <p:cNvPr id="74" name="Rectangle 73"/>
            <p:cNvSpPr/>
            <p:nvPr/>
          </p:nvSpPr>
          <p:spPr>
            <a:xfrm>
              <a:off x="5048017" y="1468513"/>
              <a:ext cx="479939" cy="438581"/>
            </a:xfrm>
            <a:prstGeom prst="rect">
              <a:avLst/>
            </a:prstGeom>
            <a:grpFill/>
          </p:spPr>
          <p:txBody>
            <a:bodyPr wrap="none">
              <a:spAutoFit/>
            </a:bodyPr>
            <a:lstStyle/>
            <a:p>
              <a:pPr algn="ctr" defTabSz="1219170"/>
              <a:r>
                <a:rPr lang="en-US" sz="3200" b="1" dirty="0">
                  <a:solidFill>
                    <a:prstClr val="white"/>
                  </a:solidFill>
                  <a:latin typeface="Arial"/>
                  <a:ea typeface="微软雅黑"/>
                </a:rPr>
                <a:t>04</a:t>
              </a:r>
              <a:endParaRPr lang="en-US" sz="3200" dirty="0">
                <a:solidFill>
                  <a:prstClr val="white"/>
                </a:solidFill>
                <a:latin typeface="Arial"/>
                <a:ea typeface="微软雅黑"/>
              </a:endParaRPr>
            </a:p>
          </p:txBody>
        </p:sp>
      </p:grpSp>
      <p:grpSp>
        <p:nvGrpSpPr>
          <p:cNvPr id="33" name="Group 72"/>
          <p:cNvGrpSpPr/>
          <p:nvPr/>
        </p:nvGrpSpPr>
        <p:grpSpPr>
          <a:xfrm>
            <a:off x="1547400" y="1561078"/>
            <a:ext cx="2551561" cy="673874"/>
            <a:chOff x="5486105" y="1609116"/>
            <a:chExt cx="1913671" cy="505404"/>
          </a:xfrm>
        </p:grpSpPr>
        <p:sp>
          <p:nvSpPr>
            <p:cNvPr id="34" name="Text Placeholder 3"/>
            <p:cNvSpPr txBox="1">
              <a:spLocks/>
            </p:cNvSpPr>
            <p:nvPr/>
          </p:nvSpPr>
          <p:spPr>
            <a:xfrm>
              <a:off x="6476446" y="1609116"/>
              <a:ext cx="923330" cy="1846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600" b="1" dirty="0">
                  <a:solidFill>
                    <a:srgbClr val="663300"/>
                  </a:solidFill>
                  <a:latin typeface="Arial"/>
                  <a:ea typeface="微软雅黑"/>
                </a:rPr>
                <a:t>点击添加内容</a:t>
              </a:r>
              <a:endParaRPr lang="en-US" sz="1600" b="1" dirty="0">
                <a:solidFill>
                  <a:srgbClr val="663300"/>
                </a:solidFill>
                <a:latin typeface="Arial"/>
                <a:ea typeface="微软雅黑"/>
              </a:endParaRPr>
            </a:p>
          </p:txBody>
        </p:sp>
        <p:sp>
          <p:nvSpPr>
            <p:cNvPr id="35" name="Text Placeholder 3"/>
            <p:cNvSpPr txBox="1">
              <a:spLocks/>
            </p:cNvSpPr>
            <p:nvPr/>
          </p:nvSpPr>
          <p:spPr>
            <a:xfrm>
              <a:off x="5486105" y="1806840"/>
              <a:ext cx="1913671" cy="30768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333" dirty="0">
                  <a:solidFill>
                    <a:prstClr val="black">
                      <a:lumMod val="50000"/>
                      <a:lumOff val="50000"/>
                    </a:prstClr>
                  </a:solidFill>
                  <a:latin typeface="Arial"/>
                  <a:ea typeface="微软雅黑"/>
                </a:rPr>
                <a:t>点击添加内容点击添加内容点击添加内容点击添加内容</a:t>
              </a:r>
              <a:endParaRPr lang="en-US" sz="1333" dirty="0">
                <a:solidFill>
                  <a:prstClr val="black">
                    <a:lumMod val="50000"/>
                    <a:lumOff val="50000"/>
                  </a:prstClr>
                </a:solidFill>
                <a:latin typeface="Arial"/>
                <a:ea typeface="微软雅黑"/>
              </a:endParaRPr>
            </a:p>
          </p:txBody>
        </p:sp>
      </p:grpSp>
      <p:grpSp>
        <p:nvGrpSpPr>
          <p:cNvPr id="36" name="Group 72"/>
          <p:cNvGrpSpPr/>
          <p:nvPr/>
        </p:nvGrpSpPr>
        <p:grpSpPr>
          <a:xfrm>
            <a:off x="8182656" y="1562828"/>
            <a:ext cx="2616261" cy="670374"/>
            <a:chOff x="5776018" y="1548156"/>
            <a:chExt cx="1962196" cy="502779"/>
          </a:xfrm>
        </p:grpSpPr>
        <p:sp>
          <p:nvSpPr>
            <p:cNvPr id="37" name="Text Placeholder 3"/>
            <p:cNvSpPr txBox="1">
              <a:spLocks/>
            </p:cNvSpPr>
            <p:nvPr/>
          </p:nvSpPr>
          <p:spPr>
            <a:xfrm>
              <a:off x="5783233" y="1548156"/>
              <a:ext cx="923330" cy="1846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600" b="1" dirty="0">
                  <a:solidFill>
                    <a:srgbClr val="663300"/>
                  </a:solidFill>
                  <a:latin typeface="Arial"/>
                  <a:ea typeface="微软雅黑"/>
                </a:rPr>
                <a:t>点击添加内容</a:t>
              </a:r>
              <a:endParaRPr lang="en-US" altLang="zh-CN" sz="1600" b="1" dirty="0">
                <a:solidFill>
                  <a:srgbClr val="663300"/>
                </a:solidFill>
                <a:latin typeface="Arial"/>
                <a:ea typeface="微软雅黑"/>
              </a:endParaRPr>
            </a:p>
          </p:txBody>
        </p:sp>
        <p:sp>
          <p:nvSpPr>
            <p:cNvPr id="38" name="Text Placeholder 3"/>
            <p:cNvSpPr txBox="1">
              <a:spLocks/>
            </p:cNvSpPr>
            <p:nvPr/>
          </p:nvSpPr>
          <p:spPr>
            <a:xfrm>
              <a:off x="5776018" y="1743255"/>
              <a:ext cx="1962196" cy="30768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10">
                <a:spcBef>
                  <a:spcPct val="20000"/>
                </a:spcBef>
                <a:defRPr/>
              </a:pPr>
              <a:r>
                <a:rPr lang="zh-CN" altLang="en-US" sz="1333" dirty="0">
                  <a:solidFill>
                    <a:prstClr val="black">
                      <a:lumMod val="50000"/>
                      <a:lumOff val="50000"/>
                    </a:prstClr>
                  </a:solidFill>
                  <a:latin typeface="Arial"/>
                  <a:ea typeface="微软雅黑"/>
                </a:rPr>
                <a:t>点击添加内容点击添加内容点击添加内容点击添加内容</a:t>
              </a:r>
              <a:endParaRPr lang="en-US" sz="1333" dirty="0">
                <a:solidFill>
                  <a:prstClr val="black">
                    <a:lumMod val="50000"/>
                    <a:lumOff val="50000"/>
                  </a:prstClr>
                </a:solidFill>
                <a:latin typeface="Arial"/>
                <a:ea typeface="微软雅黑"/>
              </a:endParaRPr>
            </a:p>
          </p:txBody>
        </p:sp>
      </p:grpSp>
      <p:grpSp>
        <p:nvGrpSpPr>
          <p:cNvPr id="39" name="Group 72"/>
          <p:cNvGrpSpPr/>
          <p:nvPr/>
        </p:nvGrpSpPr>
        <p:grpSpPr>
          <a:xfrm>
            <a:off x="8089708" y="3412259"/>
            <a:ext cx="2709209" cy="666112"/>
            <a:chOff x="5715908" y="1537993"/>
            <a:chExt cx="2031907" cy="499584"/>
          </a:xfrm>
        </p:grpSpPr>
        <p:sp>
          <p:nvSpPr>
            <p:cNvPr id="40" name="Text Placeholder 3"/>
            <p:cNvSpPr txBox="1">
              <a:spLocks/>
            </p:cNvSpPr>
            <p:nvPr/>
          </p:nvSpPr>
          <p:spPr>
            <a:xfrm>
              <a:off x="5715908" y="1537993"/>
              <a:ext cx="923330" cy="184666"/>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600" b="1" dirty="0">
                  <a:solidFill>
                    <a:srgbClr val="663300"/>
                  </a:solidFill>
                  <a:latin typeface="Arial"/>
                  <a:ea typeface="微软雅黑"/>
                </a:rPr>
                <a:t>点击添加内容</a:t>
              </a:r>
              <a:endParaRPr lang="en-US" altLang="zh-CN" sz="1600" b="1" dirty="0">
                <a:solidFill>
                  <a:srgbClr val="663300"/>
                </a:solidFill>
                <a:latin typeface="Arial"/>
                <a:ea typeface="微软雅黑"/>
              </a:endParaRPr>
            </a:p>
          </p:txBody>
        </p:sp>
        <p:sp>
          <p:nvSpPr>
            <p:cNvPr id="41" name="Text Placeholder 3"/>
            <p:cNvSpPr txBox="1">
              <a:spLocks/>
            </p:cNvSpPr>
            <p:nvPr/>
          </p:nvSpPr>
          <p:spPr>
            <a:xfrm>
              <a:off x="5776018" y="1729896"/>
              <a:ext cx="1971797" cy="3076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10">
                <a:spcBef>
                  <a:spcPct val="20000"/>
                </a:spcBef>
                <a:defRPr/>
              </a:pPr>
              <a:r>
                <a:rPr lang="zh-CN" altLang="en-US" sz="1333" dirty="0">
                  <a:solidFill>
                    <a:prstClr val="black">
                      <a:lumMod val="50000"/>
                      <a:lumOff val="50000"/>
                    </a:prstClr>
                  </a:solidFill>
                  <a:latin typeface="Arial"/>
                  <a:ea typeface="微软雅黑"/>
                </a:rPr>
                <a:t>点击添加内容点击添加内容点击添加内容点击添加内容</a:t>
              </a:r>
              <a:endParaRPr lang="en-US" sz="1333" dirty="0">
                <a:solidFill>
                  <a:prstClr val="black">
                    <a:lumMod val="50000"/>
                    <a:lumOff val="50000"/>
                  </a:prstClr>
                </a:solidFill>
                <a:latin typeface="Arial"/>
                <a:ea typeface="微软雅黑"/>
              </a:endParaRPr>
            </a:p>
          </p:txBody>
        </p:sp>
      </p:grpSp>
      <p:grpSp>
        <p:nvGrpSpPr>
          <p:cNvPr id="42" name="Group 72"/>
          <p:cNvGrpSpPr/>
          <p:nvPr/>
        </p:nvGrpSpPr>
        <p:grpSpPr>
          <a:xfrm>
            <a:off x="1547400" y="3417390"/>
            <a:ext cx="2551561" cy="655853"/>
            <a:chOff x="5473465" y="1545687"/>
            <a:chExt cx="1913671" cy="491890"/>
          </a:xfrm>
        </p:grpSpPr>
        <p:sp>
          <p:nvSpPr>
            <p:cNvPr id="43" name="Text Placeholder 3"/>
            <p:cNvSpPr txBox="1">
              <a:spLocks/>
            </p:cNvSpPr>
            <p:nvPr/>
          </p:nvSpPr>
          <p:spPr>
            <a:xfrm>
              <a:off x="6463806" y="1545687"/>
              <a:ext cx="923330" cy="184666"/>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600" b="1" dirty="0">
                  <a:solidFill>
                    <a:srgbClr val="663300"/>
                  </a:solidFill>
                  <a:latin typeface="Arial"/>
                  <a:ea typeface="微软雅黑"/>
                </a:rPr>
                <a:t>点击添加内容</a:t>
              </a:r>
              <a:endParaRPr lang="en-US" altLang="zh-CN" sz="1600" b="1" dirty="0">
                <a:solidFill>
                  <a:srgbClr val="663300"/>
                </a:solidFill>
                <a:latin typeface="Arial"/>
                <a:ea typeface="微软雅黑"/>
              </a:endParaRPr>
            </a:p>
          </p:txBody>
        </p:sp>
        <p:sp>
          <p:nvSpPr>
            <p:cNvPr id="44" name="Text Placeholder 3"/>
            <p:cNvSpPr txBox="1">
              <a:spLocks/>
            </p:cNvSpPr>
            <p:nvPr/>
          </p:nvSpPr>
          <p:spPr>
            <a:xfrm>
              <a:off x="5473465" y="1729896"/>
              <a:ext cx="1913671" cy="30768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333" dirty="0">
                  <a:solidFill>
                    <a:prstClr val="black">
                      <a:lumMod val="50000"/>
                      <a:lumOff val="50000"/>
                    </a:prstClr>
                  </a:solidFill>
                  <a:latin typeface="Arial"/>
                  <a:ea typeface="微软雅黑"/>
                </a:rPr>
                <a:t>点击添加内容点击添加内容点击添加内容点击添加内容</a:t>
              </a:r>
              <a:endParaRPr lang="en-US" sz="1333" dirty="0">
                <a:solidFill>
                  <a:prstClr val="black">
                    <a:lumMod val="50000"/>
                    <a:lumOff val="50000"/>
                  </a:prstClr>
                </a:solidFill>
                <a:latin typeface="Arial"/>
                <a:ea typeface="微软雅黑"/>
              </a:endParaRPr>
            </a:p>
          </p:txBody>
        </p:sp>
      </p:grpSp>
      <p:sp>
        <p:nvSpPr>
          <p:cNvPr id="46" name="Footer Text"/>
          <p:cNvSpPr txBox="1"/>
          <p:nvPr/>
        </p:nvSpPr>
        <p:spPr>
          <a:xfrm>
            <a:off x="922745" y="5113244"/>
            <a:ext cx="10346519" cy="886589"/>
          </a:xfrm>
          <a:prstGeom prst="rect">
            <a:avLst/>
          </a:prstGeom>
          <a:noFill/>
        </p:spPr>
        <p:txBody>
          <a:bodyPr wrap="square" lIns="0" tIns="0" rIns="0" bIns="0" rtlCol="0">
            <a:spAutoFit/>
          </a:bodyPr>
          <a:lstStyle/>
          <a:p>
            <a:pPr algn="ctr" defTabSz="1219170">
              <a:lnSpc>
                <a:spcPct val="150000"/>
              </a:lnSpc>
            </a:pPr>
            <a:r>
              <a:rPr lang="zh-CN" altLang="en-US" sz="1333" dirty="0">
                <a:solidFill>
                  <a:prstClr val="black">
                    <a:lumMod val="50000"/>
                    <a:lumOff val="50000"/>
                  </a:prstClr>
                </a:solidFill>
                <a:latin typeface="Arial"/>
                <a:ea typeface="微软雅黑"/>
              </a:rPr>
              <a:t>点击添加内容点击添加内容点击添加内容点击添加内容点击添加内容点击添加内容点击添加内容点击添加内容点击添加内容点击添加内容点击添加内容点击添加内容点击添加内容点击添加内容点击添加内容点击添加内容点击添加内容点击添加内容点击添加内容</a:t>
            </a:r>
            <a:endParaRPr lang="en-US" altLang="zh-CN" sz="1333" dirty="0">
              <a:solidFill>
                <a:prstClr val="black">
                  <a:lumMod val="50000"/>
                  <a:lumOff val="50000"/>
                </a:prstClr>
              </a:solidFill>
              <a:latin typeface="Arial"/>
              <a:ea typeface="微软雅黑"/>
            </a:endParaRPr>
          </a:p>
          <a:p>
            <a:pPr algn="ctr" defTabSz="1219170">
              <a:lnSpc>
                <a:spcPct val="150000"/>
              </a:lnSpc>
            </a:pPr>
            <a:r>
              <a:rPr lang="zh-CN" altLang="en-US" sz="1333" dirty="0">
                <a:solidFill>
                  <a:prstClr val="black">
                    <a:lumMod val="50000"/>
                    <a:lumOff val="50000"/>
                  </a:prstClr>
                </a:solidFill>
                <a:latin typeface="Arial"/>
                <a:ea typeface="微软雅黑"/>
              </a:rPr>
              <a:t>点击添加内容点击添加内容点击添加内容点击添加内容点击添加内容</a:t>
            </a:r>
            <a:endParaRPr lang="en-US" sz="1333" dirty="0">
              <a:solidFill>
                <a:prstClr val="black">
                  <a:lumMod val="50000"/>
                  <a:lumOff val="50000"/>
                </a:prstClr>
              </a:solidFill>
              <a:latin typeface="Arial"/>
              <a:ea typeface="微软雅黑"/>
            </a:endParaRPr>
          </a:p>
        </p:txBody>
      </p:sp>
      <p:cxnSp>
        <p:nvCxnSpPr>
          <p:cNvPr id="47" name="Straight Line buttom"/>
          <p:cNvCxnSpPr/>
          <p:nvPr/>
        </p:nvCxnSpPr>
        <p:spPr>
          <a:xfrm>
            <a:off x="914400" y="4935308"/>
            <a:ext cx="103632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F21FFDBE-54E6-4AB4-80D4-B3F64DF28DCF}"/>
              </a:ext>
            </a:extLst>
          </p:cNvPr>
          <p:cNvGrpSpPr/>
          <p:nvPr>
            <p:custDataLst>
              <p:tags r:id="rId1"/>
            </p:custDataLst>
          </p:nvPr>
        </p:nvGrpSpPr>
        <p:grpSpPr>
          <a:xfrm>
            <a:off x="8659525" y="279400"/>
            <a:ext cx="3318943" cy="713661"/>
            <a:chOff x="9957246" y="6304307"/>
            <a:chExt cx="2046159" cy="359850"/>
          </a:xfrm>
        </p:grpSpPr>
        <p:sp>
          <p:nvSpPr>
            <p:cNvPr id="29" name="Freeform 5">
              <a:extLst>
                <a:ext uri="{FF2B5EF4-FFF2-40B4-BE49-F238E27FC236}">
                  <a16:creationId xmlns:a16="http://schemas.microsoft.com/office/drawing/2014/main" id="{59A3EBA3-4BC0-48F2-B103-4E5F8AD87677}"/>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0" name="Freeform 6">
              <a:extLst>
                <a:ext uri="{FF2B5EF4-FFF2-40B4-BE49-F238E27FC236}">
                  <a16:creationId xmlns:a16="http://schemas.microsoft.com/office/drawing/2014/main" id="{DB7DE01E-0639-4828-9D72-DA73DECEDD43}"/>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7">
              <a:extLst>
                <a:ext uri="{FF2B5EF4-FFF2-40B4-BE49-F238E27FC236}">
                  <a16:creationId xmlns:a16="http://schemas.microsoft.com/office/drawing/2014/main" id="{36F3FD44-0F04-4C34-A189-430C31EA9870}"/>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8">
              <a:extLst>
                <a:ext uri="{FF2B5EF4-FFF2-40B4-BE49-F238E27FC236}">
                  <a16:creationId xmlns:a16="http://schemas.microsoft.com/office/drawing/2014/main" id="{C1B25751-EE82-463D-84AD-76A168643063}"/>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9">
              <a:extLst>
                <a:ext uri="{FF2B5EF4-FFF2-40B4-BE49-F238E27FC236}">
                  <a16:creationId xmlns:a16="http://schemas.microsoft.com/office/drawing/2014/main" id="{FA64258B-6A9B-414F-B26D-774F117AB0E3}"/>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0" name="Freeform 10">
              <a:extLst>
                <a:ext uri="{FF2B5EF4-FFF2-40B4-BE49-F238E27FC236}">
                  <a16:creationId xmlns:a16="http://schemas.microsoft.com/office/drawing/2014/main" id="{492FBEF5-134B-48F8-85E8-00FC6701382C}"/>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1" name="Freeform 11">
              <a:extLst>
                <a:ext uri="{FF2B5EF4-FFF2-40B4-BE49-F238E27FC236}">
                  <a16:creationId xmlns:a16="http://schemas.microsoft.com/office/drawing/2014/main" id="{F99431ED-D59F-4F0B-AAE3-4FDDDCE24081}"/>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2" name="Freeform 12">
              <a:extLst>
                <a:ext uri="{FF2B5EF4-FFF2-40B4-BE49-F238E27FC236}">
                  <a16:creationId xmlns:a16="http://schemas.microsoft.com/office/drawing/2014/main" id="{55643670-BE4F-43AA-A2E9-07E47FA9EB37}"/>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3" name="Freeform 13">
              <a:extLst>
                <a:ext uri="{FF2B5EF4-FFF2-40B4-BE49-F238E27FC236}">
                  <a16:creationId xmlns:a16="http://schemas.microsoft.com/office/drawing/2014/main" id="{8E445B5D-A39F-4A02-AD57-FEE20AC6515D}"/>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6" name="Freeform 14">
              <a:extLst>
                <a:ext uri="{FF2B5EF4-FFF2-40B4-BE49-F238E27FC236}">
                  <a16:creationId xmlns:a16="http://schemas.microsoft.com/office/drawing/2014/main" id="{014E53CA-F49E-4175-BB7C-94DD14E8D3B3}"/>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7" name="Freeform 15">
              <a:extLst>
                <a:ext uri="{FF2B5EF4-FFF2-40B4-BE49-F238E27FC236}">
                  <a16:creationId xmlns:a16="http://schemas.microsoft.com/office/drawing/2014/main" id="{17229B39-F273-45C8-8D98-3B0B906C1455}"/>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8" name="Freeform 16">
              <a:extLst>
                <a:ext uri="{FF2B5EF4-FFF2-40B4-BE49-F238E27FC236}">
                  <a16:creationId xmlns:a16="http://schemas.microsoft.com/office/drawing/2014/main" id="{4F8DDEE7-6D94-450F-A25B-53BFC59FC5C0}"/>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17">
              <a:extLst>
                <a:ext uri="{FF2B5EF4-FFF2-40B4-BE49-F238E27FC236}">
                  <a16:creationId xmlns:a16="http://schemas.microsoft.com/office/drawing/2014/main" id="{24168FEA-BC0D-43BA-97E7-4474AA59B124}"/>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18">
              <a:extLst>
                <a:ext uri="{FF2B5EF4-FFF2-40B4-BE49-F238E27FC236}">
                  <a16:creationId xmlns:a16="http://schemas.microsoft.com/office/drawing/2014/main" id="{6C20D98F-01BC-4382-A306-DE76F94A81A8}"/>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19">
              <a:extLst>
                <a:ext uri="{FF2B5EF4-FFF2-40B4-BE49-F238E27FC236}">
                  <a16:creationId xmlns:a16="http://schemas.microsoft.com/office/drawing/2014/main" id="{1B20EDD1-EB79-4E92-9493-C942485754F8}"/>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84116958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8" accel="50000" decel="5000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0-#ppt_w/2"/>
                                          </p:val>
                                        </p:tav>
                                        <p:tav tm="100000">
                                          <p:val>
                                            <p:strVal val="#ppt_x"/>
                                          </p:val>
                                        </p:tav>
                                      </p:tavLst>
                                    </p:anim>
                                    <p:anim calcmode="lin" valueType="num">
                                      <p:cBhvr additive="base">
                                        <p:cTn id="12" dur="10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2" accel="50000" decel="5000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1+#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accel="50000" decel="5000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8" accel="50000" decel="5000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1000" fill="hold"/>
                                        <p:tgtEl>
                                          <p:spTgt spid="42"/>
                                        </p:tgtEl>
                                        <p:attrNameLst>
                                          <p:attrName>ppt_x</p:attrName>
                                        </p:attrNameLst>
                                      </p:cBhvr>
                                      <p:tavLst>
                                        <p:tav tm="0">
                                          <p:val>
                                            <p:strVal val="0-#ppt_w/2"/>
                                          </p:val>
                                        </p:tav>
                                        <p:tav tm="100000">
                                          <p:val>
                                            <p:strVal val="#ppt_x"/>
                                          </p:val>
                                        </p:tav>
                                      </p:tavLst>
                                    </p:anim>
                                    <p:anim calcmode="lin" valueType="num">
                                      <p:cBhvr additive="base">
                                        <p:cTn id="30" dur="1000" fill="hold"/>
                                        <p:tgtEl>
                                          <p:spTgt spid="42"/>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4" accel="50000" decel="5000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par>
                                <p:cTn id="36" presetID="2" presetClass="entr" presetSubtype="2" accel="50000" decel="5000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1000" fill="hold"/>
                                        <p:tgtEl>
                                          <p:spTgt spid="39"/>
                                        </p:tgtEl>
                                        <p:attrNameLst>
                                          <p:attrName>ppt_x</p:attrName>
                                        </p:attrNameLst>
                                      </p:cBhvr>
                                      <p:tavLst>
                                        <p:tav tm="0">
                                          <p:val>
                                            <p:strVal val="1+#ppt_w/2"/>
                                          </p:val>
                                        </p:tav>
                                        <p:tav tm="100000">
                                          <p:val>
                                            <p:strVal val="#ppt_x"/>
                                          </p:val>
                                        </p:tav>
                                      </p:tavLst>
                                    </p:anim>
                                    <p:anim calcmode="lin" valueType="num">
                                      <p:cBhvr additive="base">
                                        <p:cTn id="39" dur="1000" fill="hold"/>
                                        <p:tgtEl>
                                          <p:spTgt spid="39"/>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3" presetClass="entr" presetSubtype="16"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plus(in)">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6" name="Freeform 78"/>
          <p:cNvSpPr>
            <a:spLocks/>
          </p:cNvSpPr>
          <p:nvPr/>
        </p:nvSpPr>
        <p:spPr bwMode="auto">
          <a:xfrm rot="19278684">
            <a:off x="4656592" y="3867247"/>
            <a:ext cx="1771893" cy="1770248"/>
          </a:xfrm>
          <a:custGeom>
            <a:avLst/>
            <a:gd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124" name="Freeform 76"/>
          <p:cNvSpPr>
            <a:spLocks/>
          </p:cNvSpPr>
          <p:nvPr/>
        </p:nvSpPr>
        <p:spPr bwMode="auto">
          <a:xfrm rot="19278684">
            <a:off x="5603820" y="1411369"/>
            <a:ext cx="1771893" cy="1770248"/>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125" name="Freeform 77"/>
          <p:cNvSpPr>
            <a:spLocks/>
          </p:cNvSpPr>
          <p:nvPr/>
        </p:nvSpPr>
        <p:spPr bwMode="auto">
          <a:xfrm rot="19278684">
            <a:off x="3878856" y="2193604"/>
            <a:ext cx="1771893" cy="1770248"/>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127" name="Freeform 79"/>
          <p:cNvSpPr>
            <a:spLocks/>
          </p:cNvSpPr>
          <p:nvPr/>
        </p:nvSpPr>
        <p:spPr bwMode="auto">
          <a:xfrm rot="19278684">
            <a:off x="6415000" y="3098648"/>
            <a:ext cx="1771893" cy="1771893"/>
          </a:xfrm>
          <a:custGeom>
            <a:avLst/>
            <a:gd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96" name="TextBox 95"/>
          <p:cNvSpPr txBox="1"/>
          <p:nvPr/>
        </p:nvSpPr>
        <p:spPr>
          <a:xfrm>
            <a:off x="1477705" y="3640068"/>
            <a:ext cx="2319939" cy="1138773"/>
          </a:xfrm>
          <a:prstGeom prst="rect">
            <a:avLst/>
          </a:prstGeom>
          <a:noFill/>
        </p:spPr>
        <p:txBody>
          <a:bodyPr wrap="square" rtlCol="0">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sz="2000" dirty="0">
              <a:solidFill>
                <a:prstClr val="black">
                  <a:lumMod val="75000"/>
                  <a:lumOff val="25000"/>
                </a:prstClr>
              </a:solidFill>
              <a:latin typeface="Arial"/>
              <a:ea typeface="微软雅黑"/>
            </a:endParaRPr>
          </a:p>
          <a:p>
            <a:pPr defTabSz="1219170"/>
            <a:r>
              <a:rPr lang="zh-CN" altLang="en-US" sz="1600" dirty="0">
                <a:solidFill>
                  <a:prstClr val="black">
                    <a:lumMod val="75000"/>
                    <a:lumOff val="25000"/>
                  </a:prstClr>
                </a:solidFill>
                <a:latin typeface="Arial"/>
                <a:ea typeface="微软雅黑"/>
              </a:rPr>
              <a:t>点击添加内容点击添加内容点击添加内容点击添加内容点击添加内容</a:t>
            </a:r>
            <a:endParaRPr lang="en-US" sz="1600" dirty="0">
              <a:solidFill>
                <a:prstClr val="black">
                  <a:lumMod val="75000"/>
                  <a:lumOff val="25000"/>
                </a:prstClr>
              </a:solidFill>
              <a:latin typeface="Arial"/>
              <a:ea typeface="微软雅黑"/>
            </a:endParaRPr>
          </a:p>
        </p:txBody>
      </p:sp>
      <p:sp>
        <p:nvSpPr>
          <p:cNvPr id="97" name="TextBox 96"/>
          <p:cNvSpPr txBox="1"/>
          <p:nvPr/>
        </p:nvSpPr>
        <p:spPr>
          <a:xfrm>
            <a:off x="8356209" y="2039780"/>
            <a:ext cx="2348351" cy="1138773"/>
          </a:xfrm>
          <a:prstGeom prst="rect">
            <a:avLst/>
          </a:prstGeom>
          <a:noFill/>
        </p:spPr>
        <p:txBody>
          <a:bodyPr wrap="square" rtlCol="0">
            <a:spAutoFit/>
          </a:bodyPr>
          <a:lstStyle/>
          <a:p>
            <a:pPr algn="r" defTabSz="1219170"/>
            <a:r>
              <a:rPr lang="zh-CN" altLang="en-US" sz="2000" b="1" dirty="0">
                <a:solidFill>
                  <a:prstClr val="black">
                    <a:lumMod val="75000"/>
                    <a:lumOff val="25000"/>
                  </a:prstClr>
                </a:solidFill>
                <a:latin typeface="Arial"/>
                <a:ea typeface="微软雅黑"/>
              </a:rPr>
              <a:t>点击添加内容</a:t>
            </a:r>
            <a:endParaRPr lang="en-US" sz="2000" dirty="0">
              <a:solidFill>
                <a:prstClr val="black">
                  <a:lumMod val="75000"/>
                  <a:lumOff val="25000"/>
                </a:prstClr>
              </a:solidFill>
              <a:latin typeface="Arial"/>
              <a:ea typeface="微软雅黑"/>
            </a:endParaRPr>
          </a:p>
          <a:p>
            <a:pPr algn="r" defTabSz="1219170"/>
            <a:r>
              <a:rPr lang="zh-CN" altLang="en-US" sz="1600" dirty="0">
                <a:solidFill>
                  <a:prstClr val="black">
                    <a:lumMod val="75000"/>
                    <a:lumOff val="25000"/>
                  </a:prstClr>
                </a:solidFill>
                <a:latin typeface="Arial"/>
                <a:ea typeface="微软雅黑"/>
              </a:rPr>
              <a:t>点击添加内容点击添加内容点击添加内容点击添加内容点击添加内容</a:t>
            </a:r>
            <a:endParaRPr lang="en-US" sz="1600" dirty="0">
              <a:solidFill>
                <a:prstClr val="black">
                  <a:lumMod val="75000"/>
                  <a:lumOff val="25000"/>
                </a:prstClr>
              </a:solidFill>
              <a:latin typeface="Arial"/>
              <a:ea typeface="微软雅黑"/>
            </a:endParaRPr>
          </a:p>
        </p:txBody>
      </p:sp>
      <p:sp>
        <p:nvSpPr>
          <p:cNvPr id="98" name="TextBox 97"/>
          <p:cNvSpPr txBox="1"/>
          <p:nvPr/>
        </p:nvSpPr>
        <p:spPr>
          <a:xfrm>
            <a:off x="1518345" y="2039781"/>
            <a:ext cx="2378987" cy="1384995"/>
          </a:xfrm>
          <a:prstGeom prst="rect">
            <a:avLst/>
          </a:prstGeom>
          <a:noFill/>
        </p:spPr>
        <p:txBody>
          <a:bodyPr wrap="square" rtlCol="0">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sz="2000" dirty="0">
              <a:solidFill>
                <a:prstClr val="black">
                  <a:lumMod val="75000"/>
                  <a:lumOff val="25000"/>
                </a:prstClr>
              </a:solidFill>
              <a:latin typeface="Arial"/>
              <a:ea typeface="微软雅黑"/>
            </a:endParaRPr>
          </a:p>
          <a:p>
            <a:pPr defTabSz="1219170"/>
            <a:r>
              <a:rPr lang="zh-CN" altLang="en-US" sz="1600" dirty="0">
                <a:solidFill>
                  <a:prstClr val="black">
                    <a:lumMod val="75000"/>
                    <a:lumOff val="25000"/>
                  </a:prstClr>
                </a:solidFill>
                <a:latin typeface="Arial"/>
                <a:ea typeface="微软雅黑"/>
              </a:rPr>
              <a:t>点击添加内容点击添加内容点击添加内容点击添加内容点击添加内容</a:t>
            </a:r>
            <a:br>
              <a:rPr lang="en-US" sz="1600" dirty="0">
                <a:solidFill>
                  <a:prstClr val="black">
                    <a:lumMod val="75000"/>
                    <a:lumOff val="25000"/>
                  </a:prstClr>
                </a:solidFill>
                <a:latin typeface="Arial"/>
                <a:ea typeface="微软雅黑"/>
              </a:rPr>
            </a:br>
            <a:endParaRPr lang="en-US" sz="1600" dirty="0">
              <a:solidFill>
                <a:prstClr val="black">
                  <a:lumMod val="75000"/>
                  <a:lumOff val="25000"/>
                </a:prstClr>
              </a:solidFill>
              <a:latin typeface="Arial"/>
              <a:ea typeface="微软雅黑"/>
            </a:endParaRPr>
          </a:p>
        </p:txBody>
      </p:sp>
      <p:sp>
        <p:nvSpPr>
          <p:cNvPr id="99" name="TextBox 98"/>
          <p:cNvSpPr txBox="1"/>
          <p:nvPr/>
        </p:nvSpPr>
        <p:spPr>
          <a:xfrm>
            <a:off x="8292947" y="3640068"/>
            <a:ext cx="2348351" cy="1138773"/>
          </a:xfrm>
          <a:prstGeom prst="rect">
            <a:avLst/>
          </a:prstGeom>
          <a:noFill/>
        </p:spPr>
        <p:txBody>
          <a:bodyPr wrap="square" rtlCol="0">
            <a:spAutoFit/>
          </a:bodyPr>
          <a:lstStyle/>
          <a:p>
            <a:pPr algn="r" defTabSz="1219170"/>
            <a:r>
              <a:rPr lang="zh-CN" altLang="en-US" sz="2000" b="1" dirty="0">
                <a:solidFill>
                  <a:prstClr val="black">
                    <a:lumMod val="75000"/>
                    <a:lumOff val="25000"/>
                  </a:prstClr>
                </a:solidFill>
                <a:latin typeface="Arial"/>
                <a:ea typeface="微软雅黑"/>
              </a:rPr>
              <a:t>点击添加内容</a:t>
            </a:r>
            <a:endParaRPr lang="en-US" sz="2000" dirty="0">
              <a:solidFill>
                <a:prstClr val="black">
                  <a:lumMod val="75000"/>
                  <a:lumOff val="25000"/>
                </a:prstClr>
              </a:solidFill>
              <a:latin typeface="Arial"/>
              <a:ea typeface="微软雅黑"/>
            </a:endParaRPr>
          </a:p>
          <a:p>
            <a:pPr algn="r" defTabSz="1219170"/>
            <a:r>
              <a:rPr lang="zh-CN" altLang="en-US" sz="1600" dirty="0">
                <a:solidFill>
                  <a:prstClr val="black">
                    <a:lumMod val="75000"/>
                    <a:lumOff val="25000"/>
                  </a:prstClr>
                </a:solidFill>
                <a:latin typeface="Arial"/>
                <a:ea typeface="微软雅黑"/>
              </a:rPr>
              <a:t>点击添加内容点击添加内容点击添加内容点击添加内容点击添加内容</a:t>
            </a:r>
            <a:endParaRPr lang="en-US" sz="1600" dirty="0">
              <a:solidFill>
                <a:prstClr val="black">
                  <a:lumMod val="75000"/>
                  <a:lumOff val="25000"/>
                </a:prstClr>
              </a:solidFill>
              <a:latin typeface="Arial"/>
              <a:ea typeface="微软雅黑"/>
            </a:endParaRPr>
          </a:p>
        </p:txBody>
      </p:sp>
      <p:sp>
        <p:nvSpPr>
          <p:cNvPr id="101" name="Freeform 154"/>
          <p:cNvSpPr>
            <a:spLocks/>
          </p:cNvSpPr>
          <p:nvPr/>
        </p:nvSpPr>
        <p:spPr bwMode="auto">
          <a:xfrm>
            <a:off x="5445816" y="4631732"/>
            <a:ext cx="519905" cy="414417"/>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103" name="Freeform 78"/>
          <p:cNvSpPr>
            <a:spLocks/>
          </p:cNvSpPr>
          <p:nvPr/>
        </p:nvSpPr>
        <p:spPr bwMode="auto">
          <a:xfrm>
            <a:off x="4585219" y="3095516"/>
            <a:ext cx="230428" cy="439633"/>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104" name="Freeform 65"/>
          <p:cNvSpPr>
            <a:spLocks noEditPoints="1"/>
          </p:cNvSpPr>
          <p:nvPr/>
        </p:nvSpPr>
        <p:spPr bwMode="auto">
          <a:xfrm>
            <a:off x="7203513" y="3566489"/>
            <a:ext cx="409625" cy="431683"/>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105" name="Freeform 117"/>
          <p:cNvSpPr>
            <a:spLocks noEditPoints="1"/>
          </p:cNvSpPr>
          <p:nvPr/>
        </p:nvSpPr>
        <p:spPr bwMode="auto">
          <a:xfrm>
            <a:off x="6115659" y="2067177"/>
            <a:ext cx="413800" cy="399891"/>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106" name="Text Placeholder 3"/>
          <p:cNvSpPr txBox="1">
            <a:spLocks/>
          </p:cNvSpPr>
          <p:nvPr/>
        </p:nvSpPr>
        <p:spPr>
          <a:xfrm>
            <a:off x="1665651" y="1314813"/>
            <a:ext cx="1232709"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en-US" sz="4800" dirty="0">
                <a:solidFill>
                  <a:srgbClr val="663300"/>
                </a:solidFill>
                <a:latin typeface="Arial"/>
                <a:ea typeface="微软雅黑"/>
              </a:rPr>
              <a:t>20%</a:t>
            </a:r>
          </a:p>
        </p:txBody>
      </p:sp>
      <p:sp>
        <p:nvSpPr>
          <p:cNvPr id="107" name="Text Placeholder 3"/>
          <p:cNvSpPr txBox="1">
            <a:spLocks/>
          </p:cNvSpPr>
          <p:nvPr/>
        </p:nvSpPr>
        <p:spPr>
          <a:xfrm>
            <a:off x="9266243" y="4845360"/>
            <a:ext cx="1232709"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en-US" sz="4800" dirty="0">
                <a:solidFill>
                  <a:srgbClr val="EDB469"/>
                </a:solidFill>
                <a:latin typeface="Arial"/>
                <a:ea typeface="微软雅黑"/>
              </a:rPr>
              <a:t>50%</a:t>
            </a:r>
          </a:p>
        </p:txBody>
      </p:sp>
      <p:sp>
        <p:nvSpPr>
          <p:cNvPr id="108" name="Text Placeholder 3"/>
          <p:cNvSpPr txBox="1">
            <a:spLocks/>
          </p:cNvSpPr>
          <p:nvPr/>
        </p:nvSpPr>
        <p:spPr>
          <a:xfrm>
            <a:off x="9368292" y="1314813"/>
            <a:ext cx="1232709"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en-US" sz="4800" dirty="0">
                <a:solidFill>
                  <a:srgbClr val="EDB469"/>
                </a:solidFill>
                <a:latin typeface="Arial"/>
                <a:ea typeface="微软雅黑"/>
              </a:rPr>
              <a:t>70%</a:t>
            </a:r>
          </a:p>
        </p:txBody>
      </p:sp>
      <p:sp>
        <p:nvSpPr>
          <p:cNvPr id="109" name="Text Placeholder 3"/>
          <p:cNvSpPr txBox="1">
            <a:spLocks/>
          </p:cNvSpPr>
          <p:nvPr/>
        </p:nvSpPr>
        <p:spPr>
          <a:xfrm>
            <a:off x="1599734" y="4845360"/>
            <a:ext cx="1232709"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en-US" sz="4800" dirty="0">
                <a:solidFill>
                  <a:srgbClr val="663300"/>
                </a:solidFill>
                <a:latin typeface="Arial"/>
                <a:ea typeface="微软雅黑"/>
              </a:rPr>
              <a:t>90%</a:t>
            </a:r>
          </a:p>
        </p:txBody>
      </p:sp>
      <p:grpSp>
        <p:nvGrpSpPr>
          <p:cNvPr id="18" name="组合 17">
            <a:extLst>
              <a:ext uri="{FF2B5EF4-FFF2-40B4-BE49-F238E27FC236}">
                <a16:creationId xmlns:a16="http://schemas.microsoft.com/office/drawing/2014/main" id="{54B97650-8167-4D47-BD05-ED79497B37A4}"/>
              </a:ext>
            </a:extLst>
          </p:cNvPr>
          <p:cNvGrpSpPr/>
          <p:nvPr>
            <p:custDataLst>
              <p:tags r:id="rId1"/>
            </p:custDataLst>
          </p:nvPr>
        </p:nvGrpSpPr>
        <p:grpSpPr>
          <a:xfrm>
            <a:off x="8659525" y="279400"/>
            <a:ext cx="3318943" cy="713661"/>
            <a:chOff x="9957246" y="6304307"/>
            <a:chExt cx="2046159" cy="359850"/>
          </a:xfrm>
        </p:grpSpPr>
        <p:sp>
          <p:nvSpPr>
            <p:cNvPr id="19" name="Freeform 5">
              <a:extLst>
                <a:ext uri="{FF2B5EF4-FFF2-40B4-BE49-F238E27FC236}">
                  <a16:creationId xmlns:a16="http://schemas.microsoft.com/office/drawing/2014/main" id="{0169A36F-8C99-4AD0-BFAD-D60A14671359}"/>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6">
              <a:extLst>
                <a:ext uri="{FF2B5EF4-FFF2-40B4-BE49-F238E27FC236}">
                  <a16:creationId xmlns:a16="http://schemas.microsoft.com/office/drawing/2014/main" id="{DD80F942-FA60-4D51-AF35-803141234295}"/>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7">
              <a:extLst>
                <a:ext uri="{FF2B5EF4-FFF2-40B4-BE49-F238E27FC236}">
                  <a16:creationId xmlns:a16="http://schemas.microsoft.com/office/drawing/2014/main" id="{5A00D2AD-4ACD-4CC7-A834-BD286174842B}"/>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8">
              <a:extLst>
                <a:ext uri="{FF2B5EF4-FFF2-40B4-BE49-F238E27FC236}">
                  <a16:creationId xmlns:a16="http://schemas.microsoft.com/office/drawing/2014/main" id="{FF1F29B8-5A40-4EE6-86C3-EDFBBFB10C83}"/>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9">
              <a:extLst>
                <a:ext uri="{FF2B5EF4-FFF2-40B4-BE49-F238E27FC236}">
                  <a16:creationId xmlns:a16="http://schemas.microsoft.com/office/drawing/2014/main" id="{A433FB92-78C0-4E10-ABFE-4CABC16B6AA1}"/>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4" name="Freeform 10">
              <a:extLst>
                <a:ext uri="{FF2B5EF4-FFF2-40B4-BE49-F238E27FC236}">
                  <a16:creationId xmlns:a16="http://schemas.microsoft.com/office/drawing/2014/main" id="{C1949EF5-979E-4D72-8DBD-05F16582E5DF}"/>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5" name="Freeform 11">
              <a:extLst>
                <a:ext uri="{FF2B5EF4-FFF2-40B4-BE49-F238E27FC236}">
                  <a16:creationId xmlns:a16="http://schemas.microsoft.com/office/drawing/2014/main" id="{431CBD7A-26D4-4369-ADCD-BE21940B2B95}"/>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6" name="Freeform 12">
              <a:extLst>
                <a:ext uri="{FF2B5EF4-FFF2-40B4-BE49-F238E27FC236}">
                  <a16:creationId xmlns:a16="http://schemas.microsoft.com/office/drawing/2014/main" id="{3E7E3880-54B0-43FD-90A2-AA99740D92A2}"/>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7" name="Freeform 13">
              <a:extLst>
                <a:ext uri="{FF2B5EF4-FFF2-40B4-BE49-F238E27FC236}">
                  <a16:creationId xmlns:a16="http://schemas.microsoft.com/office/drawing/2014/main" id="{BDD208EE-ECA2-4A65-9063-938FF22EB013}"/>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8" name="Freeform 14">
              <a:extLst>
                <a:ext uri="{FF2B5EF4-FFF2-40B4-BE49-F238E27FC236}">
                  <a16:creationId xmlns:a16="http://schemas.microsoft.com/office/drawing/2014/main" id="{E3FDDD57-C745-4F28-B5E9-DB0D5087D189}"/>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9" name="Freeform 15">
              <a:extLst>
                <a:ext uri="{FF2B5EF4-FFF2-40B4-BE49-F238E27FC236}">
                  <a16:creationId xmlns:a16="http://schemas.microsoft.com/office/drawing/2014/main" id="{48DF3F03-5AC1-4A2C-BDA5-DA7674427CC5}"/>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0" name="Freeform 16">
              <a:extLst>
                <a:ext uri="{FF2B5EF4-FFF2-40B4-BE49-F238E27FC236}">
                  <a16:creationId xmlns:a16="http://schemas.microsoft.com/office/drawing/2014/main" id="{71A689FF-A004-43C0-8951-46CB6BE8E2E6}"/>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17">
              <a:extLst>
                <a:ext uri="{FF2B5EF4-FFF2-40B4-BE49-F238E27FC236}">
                  <a16:creationId xmlns:a16="http://schemas.microsoft.com/office/drawing/2014/main" id="{F4F7AE56-436D-4510-A415-9749585D50BA}"/>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18">
              <a:extLst>
                <a:ext uri="{FF2B5EF4-FFF2-40B4-BE49-F238E27FC236}">
                  <a16:creationId xmlns:a16="http://schemas.microsoft.com/office/drawing/2014/main" id="{2663E9A6-85FB-47A8-A391-FC72E80928FC}"/>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3" name="Freeform 19">
              <a:extLst>
                <a:ext uri="{FF2B5EF4-FFF2-40B4-BE49-F238E27FC236}">
                  <a16:creationId xmlns:a16="http://schemas.microsoft.com/office/drawing/2014/main" id="{688F1FD0-79E4-40A7-9ABC-9C049613F461}"/>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91134581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125"/>
                                        </p:tgtEl>
                                        <p:attrNameLst>
                                          <p:attrName>style.visibility</p:attrName>
                                        </p:attrNameLst>
                                      </p:cBhvr>
                                      <p:to>
                                        <p:strVal val="visible"/>
                                      </p:to>
                                    </p:set>
                                    <p:anim calcmode="lin" valueType="num">
                                      <p:cBhvr>
                                        <p:cTn id="7" dur="500" fill="hold"/>
                                        <p:tgtEl>
                                          <p:spTgt spid="2125"/>
                                        </p:tgtEl>
                                        <p:attrNameLst>
                                          <p:attrName>ppt_w</p:attrName>
                                        </p:attrNameLst>
                                      </p:cBhvr>
                                      <p:tavLst>
                                        <p:tav tm="0">
                                          <p:val>
                                            <p:fltVal val="0"/>
                                          </p:val>
                                        </p:tav>
                                        <p:tav tm="100000">
                                          <p:val>
                                            <p:strVal val="#ppt_w"/>
                                          </p:val>
                                        </p:tav>
                                      </p:tavLst>
                                    </p:anim>
                                    <p:anim calcmode="lin" valueType="num">
                                      <p:cBhvr>
                                        <p:cTn id="8" dur="500" fill="hold"/>
                                        <p:tgtEl>
                                          <p:spTgt spid="2125"/>
                                        </p:tgtEl>
                                        <p:attrNameLst>
                                          <p:attrName>ppt_h</p:attrName>
                                        </p:attrNameLst>
                                      </p:cBhvr>
                                      <p:tavLst>
                                        <p:tav tm="0">
                                          <p:val>
                                            <p:fltVal val="0"/>
                                          </p:val>
                                        </p:tav>
                                        <p:tav tm="100000">
                                          <p:val>
                                            <p:strVal val="#ppt_h"/>
                                          </p:val>
                                        </p:tav>
                                      </p:tavLst>
                                    </p:anim>
                                    <p:animEffect transition="in" filter="fade">
                                      <p:cBhvr>
                                        <p:cTn id="9" dur="500"/>
                                        <p:tgtEl>
                                          <p:spTgt spid="2125"/>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Effect transition="in" filter="fade">
                                      <p:cBhvr>
                                        <p:cTn id="15" dur="500"/>
                                        <p:tgtEl>
                                          <p:spTgt spid="103"/>
                                        </p:tgtEl>
                                      </p:cBhvr>
                                    </p:animEffect>
                                  </p:childTnLst>
                                </p:cTn>
                              </p:par>
                              <p:par>
                                <p:cTn id="16" presetID="2" presetClass="entr" presetSubtype="8" accel="50000" decel="50000" fill="hold" grpId="0" nodeType="withEffect">
                                  <p:stCondLst>
                                    <p:cond delay="0"/>
                                  </p:stCondLst>
                                  <p:childTnLst>
                                    <p:set>
                                      <p:cBhvr>
                                        <p:cTn id="17" dur="1" fill="hold">
                                          <p:stCondLst>
                                            <p:cond delay="0"/>
                                          </p:stCondLst>
                                        </p:cTn>
                                        <p:tgtEl>
                                          <p:spTgt spid="98"/>
                                        </p:tgtEl>
                                        <p:attrNameLst>
                                          <p:attrName>style.visibility</p:attrName>
                                        </p:attrNameLst>
                                      </p:cBhvr>
                                      <p:to>
                                        <p:strVal val="visible"/>
                                      </p:to>
                                    </p:set>
                                    <p:anim calcmode="lin" valueType="num">
                                      <p:cBhvr additive="base">
                                        <p:cTn id="18" dur="500" fill="hold"/>
                                        <p:tgtEl>
                                          <p:spTgt spid="98"/>
                                        </p:tgtEl>
                                        <p:attrNameLst>
                                          <p:attrName>ppt_x</p:attrName>
                                        </p:attrNameLst>
                                      </p:cBhvr>
                                      <p:tavLst>
                                        <p:tav tm="0">
                                          <p:val>
                                            <p:strVal val="0-#ppt_w/2"/>
                                          </p:val>
                                        </p:tav>
                                        <p:tav tm="100000">
                                          <p:val>
                                            <p:strVal val="#ppt_x"/>
                                          </p:val>
                                        </p:tav>
                                      </p:tavLst>
                                    </p:anim>
                                    <p:anim calcmode="lin" valueType="num">
                                      <p:cBhvr additive="base">
                                        <p:cTn id="19" dur="500" fill="hold"/>
                                        <p:tgtEl>
                                          <p:spTgt spid="98"/>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accel="50000" decel="5000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0-#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2126"/>
                                        </p:tgtEl>
                                        <p:attrNameLst>
                                          <p:attrName>style.visibility</p:attrName>
                                        </p:attrNameLst>
                                      </p:cBhvr>
                                      <p:to>
                                        <p:strVal val="visible"/>
                                      </p:to>
                                    </p:set>
                                    <p:anim calcmode="lin" valueType="num">
                                      <p:cBhvr>
                                        <p:cTn id="28" dur="500" fill="hold"/>
                                        <p:tgtEl>
                                          <p:spTgt spid="2126"/>
                                        </p:tgtEl>
                                        <p:attrNameLst>
                                          <p:attrName>ppt_w</p:attrName>
                                        </p:attrNameLst>
                                      </p:cBhvr>
                                      <p:tavLst>
                                        <p:tav tm="0">
                                          <p:val>
                                            <p:fltVal val="0"/>
                                          </p:val>
                                        </p:tav>
                                        <p:tav tm="100000">
                                          <p:val>
                                            <p:strVal val="#ppt_w"/>
                                          </p:val>
                                        </p:tav>
                                      </p:tavLst>
                                    </p:anim>
                                    <p:anim calcmode="lin" valueType="num">
                                      <p:cBhvr>
                                        <p:cTn id="29" dur="500" fill="hold"/>
                                        <p:tgtEl>
                                          <p:spTgt spid="2126"/>
                                        </p:tgtEl>
                                        <p:attrNameLst>
                                          <p:attrName>ppt_h</p:attrName>
                                        </p:attrNameLst>
                                      </p:cBhvr>
                                      <p:tavLst>
                                        <p:tav tm="0">
                                          <p:val>
                                            <p:fltVal val="0"/>
                                          </p:val>
                                        </p:tav>
                                        <p:tav tm="100000">
                                          <p:val>
                                            <p:strVal val="#ppt_h"/>
                                          </p:val>
                                        </p:tav>
                                      </p:tavLst>
                                    </p:anim>
                                    <p:animEffect transition="in" filter="fade">
                                      <p:cBhvr>
                                        <p:cTn id="30" dur="500"/>
                                        <p:tgtEl>
                                          <p:spTgt spid="2126"/>
                                        </p:tgtEl>
                                      </p:cBhvr>
                                    </p:animEffect>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101"/>
                                        </p:tgtEl>
                                        <p:attrNameLst>
                                          <p:attrName>style.visibility</p:attrName>
                                        </p:attrNameLst>
                                      </p:cBhvr>
                                      <p:to>
                                        <p:strVal val="visible"/>
                                      </p:to>
                                    </p:set>
                                    <p:anim calcmode="lin" valueType="num">
                                      <p:cBhvr>
                                        <p:cTn id="34" dur="500" fill="hold"/>
                                        <p:tgtEl>
                                          <p:spTgt spid="101"/>
                                        </p:tgtEl>
                                        <p:attrNameLst>
                                          <p:attrName>ppt_w</p:attrName>
                                        </p:attrNameLst>
                                      </p:cBhvr>
                                      <p:tavLst>
                                        <p:tav tm="0">
                                          <p:val>
                                            <p:fltVal val="0"/>
                                          </p:val>
                                        </p:tav>
                                        <p:tav tm="100000">
                                          <p:val>
                                            <p:strVal val="#ppt_w"/>
                                          </p:val>
                                        </p:tav>
                                      </p:tavLst>
                                    </p:anim>
                                    <p:anim calcmode="lin" valueType="num">
                                      <p:cBhvr>
                                        <p:cTn id="35" dur="500" fill="hold"/>
                                        <p:tgtEl>
                                          <p:spTgt spid="101"/>
                                        </p:tgtEl>
                                        <p:attrNameLst>
                                          <p:attrName>ppt_h</p:attrName>
                                        </p:attrNameLst>
                                      </p:cBhvr>
                                      <p:tavLst>
                                        <p:tav tm="0">
                                          <p:val>
                                            <p:fltVal val="0"/>
                                          </p:val>
                                        </p:tav>
                                        <p:tav tm="100000">
                                          <p:val>
                                            <p:strVal val="#ppt_h"/>
                                          </p:val>
                                        </p:tav>
                                      </p:tavLst>
                                    </p:anim>
                                    <p:animEffect transition="in" filter="fade">
                                      <p:cBhvr>
                                        <p:cTn id="36" dur="500"/>
                                        <p:tgtEl>
                                          <p:spTgt spid="101"/>
                                        </p:tgtEl>
                                      </p:cBhvr>
                                    </p:animEffect>
                                  </p:childTnLst>
                                </p:cTn>
                              </p:par>
                              <p:par>
                                <p:cTn id="37" presetID="2" presetClass="entr" presetSubtype="8" accel="50000" decel="5000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500" fill="hold"/>
                                        <p:tgtEl>
                                          <p:spTgt spid="96"/>
                                        </p:tgtEl>
                                        <p:attrNameLst>
                                          <p:attrName>ppt_x</p:attrName>
                                        </p:attrNameLst>
                                      </p:cBhvr>
                                      <p:tavLst>
                                        <p:tav tm="0">
                                          <p:val>
                                            <p:strVal val="0-#ppt_w/2"/>
                                          </p:val>
                                        </p:tav>
                                        <p:tav tm="100000">
                                          <p:val>
                                            <p:strVal val="#ppt_x"/>
                                          </p:val>
                                        </p:tav>
                                      </p:tavLst>
                                    </p:anim>
                                    <p:anim calcmode="lin" valueType="num">
                                      <p:cBhvr additive="base">
                                        <p:cTn id="40" dur="500" fill="hold"/>
                                        <p:tgtEl>
                                          <p:spTgt spid="96"/>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accel="50000" decel="50000" fill="hold" grpId="0" nodeType="afterEffect">
                                  <p:stCondLst>
                                    <p:cond delay="0"/>
                                  </p:stCondLst>
                                  <p:childTnLst>
                                    <p:set>
                                      <p:cBhvr>
                                        <p:cTn id="43" dur="1" fill="hold">
                                          <p:stCondLst>
                                            <p:cond delay="0"/>
                                          </p:stCondLst>
                                        </p:cTn>
                                        <p:tgtEl>
                                          <p:spTgt spid="109"/>
                                        </p:tgtEl>
                                        <p:attrNameLst>
                                          <p:attrName>style.visibility</p:attrName>
                                        </p:attrNameLst>
                                      </p:cBhvr>
                                      <p:to>
                                        <p:strVal val="visible"/>
                                      </p:to>
                                    </p:set>
                                    <p:anim calcmode="lin" valueType="num">
                                      <p:cBhvr additive="base">
                                        <p:cTn id="44" dur="500" fill="hold"/>
                                        <p:tgtEl>
                                          <p:spTgt spid="109"/>
                                        </p:tgtEl>
                                        <p:attrNameLst>
                                          <p:attrName>ppt_x</p:attrName>
                                        </p:attrNameLst>
                                      </p:cBhvr>
                                      <p:tavLst>
                                        <p:tav tm="0">
                                          <p:val>
                                            <p:strVal val="0-#ppt_w/2"/>
                                          </p:val>
                                        </p:tav>
                                        <p:tav tm="100000">
                                          <p:val>
                                            <p:strVal val="#ppt_x"/>
                                          </p:val>
                                        </p:tav>
                                      </p:tavLst>
                                    </p:anim>
                                    <p:anim calcmode="lin" valueType="num">
                                      <p:cBhvr additive="base">
                                        <p:cTn id="45" dur="500" fill="hold"/>
                                        <p:tgtEl>
                                          <p:spTgt spid="109"/>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53" presetClass="entr" presetSubtype="0" fill="hold" grpId="0" nodeType="afterEffect">
                                  <p:stCondLst>
                                    <p:cond delay="0"/>
                                  </p:stCondLst>
                                  <p:childTnLst>
                                    <p:set>
                                      <p:cBhvr>
                                        <p:cTn id="48" dur="1" fill="hold">
                                          <p:stCondLst>
                                            <p:cond delay="0"/>
                                          </p:stCondLst>
                                        </p:cTn>
                                        <p:tgtEl>
                                          <p:spTgt spid="2124"/>
                                        </p:tgtEl>
                                        <p:attrNameLst>
                                          <p:attrName>style.visibility</p:attrName>
                                        </p:attrNameLst>
                                      </p:cBhvr>
                                      <p:to>
                                        <p:strVal val="visible"/>
                                      </p:to>
                                    </p:set>
                                    <p:anim calcmode="lin" valueType="num">
                                      <p:cBhvr>
                                        <p:cTn id="49" dur="500" fill="hold"/>
                                        <p:tgtEl>
                                          <p:spTgt spid="2124"/>
                                        </p:tgtEl>
                                        <p:attrNameLst>
                                          <p:attrName>ppt_w</p:attrName>
                                        </p:attrNameLst>
                                      </p:cBhvr>
                                      <p:tavLst>
                                        <p:tav tm="0">
                                          <p:val>
                                            <p:fltVal val="0"/>
                                          </p:val>
                                        </p:tav>
                                        <p:tav tm="100000">
                                          <p:val>
                                            <p:strVal val="#ppt_w"/>
                                          </p:val>
                                        </p:tav>
                                      </p:tavLst>
                                    </p:anim>
                                    <p:anim calcmode="lin" valueType="num">
                                      <p:cBhvr>
                                        <p:cTn id="50" dur="500" fill="hold"/>
                                        <p:tgtEl>
                                          <p:spTgt spid="2124"/>
                                        </p:tgtEl>
                                        <p:attrNameLst>
                                          <p:attrName>ppt_h</p:attrName>
                                        </p:attrNameLst>
                                      </p:cBhvr>
                                      <p:tavLst>
                                        <p:tav tm="0">
                                          <p:val>
                                            <p:fltVal val="0"/>
                                          </p:val>
                                        </p:tav>
                                        <p:tav tm="100000">
                                          <p:val>
                                            <p:strVal val="#ppt_h"/>
                                          </p:val>
                                        </p:tav>
                                      </p:tavLst>
                                    </p:anim>
                                    <p:animEffect transition="in" filter="fade">
                                      <p:cBhvr>
                                        <p:cTn id="51" dur="500"/>
                                        <p:tgtEl>
                                          <p:spTgt spid="2124"/>
                                        </p:tgtEl>
                                      </p:cBhvr>
                                    </p:animEffect>
                                  </p:childTnLst>
                                </p:cTn>
                              </p:par>
                            </p:childTnLst>
                          </p:cTn>
                        </p:par>
                        <p:par>
                          <p:cTn id="52" fill="hold">
                            <p:stCondLst>
                              <p:cond delay="3500"/>
                            </p:stCondLst>
                            <p:childTnLst>
                              <p:par>
                                <p:cTn id="53" presetID="53" presetClass="entr" presetSubtype="0" fill="hold" grpId="0" nodeType="afterEffect">
                                  <p:stCondLst>
                                    <p:cond delay="0"/>
                                  </p:stCondLst>
                                  <p:childTnLst>
                                    <p:set>
                                      <p:cBhvr>
                                        <p:cTn id="54" dur="1" fill="hold">
                                          <p:stCondLst>
                                            <p:cond delay="0"/>
                                          </p:stCondLst>
                                        </p:cTn>
                                        <p:tgtEl>
                                          <p:spTgt spid="105"/>
                                        </p:tgtEl>
                                        <p:attrNameLst>
                                          <p:attrName>style.visibility</p:attrName>
                                        </p:attrNameLst>
                                      </p:cBhvr>
                                      <p:to>
                                        <p:strVal val="visible"/>
                                      </p:to>
                                    </p:set>
                                    <p:anim calcmode="lin" valueType="num">
                                      <p:cBhvr>
                                        <p:cTn id="55" dur="500" fill="hold"/>
                                        <p:tgtEl>
                                          <p:spTgt spid="105"/>
                                        </p:tgtEl>
                                        <p:attrNameLst>
                                          <p:attrName>ppt_w</p:attrName>
                                        </p:attrNameLst>
                                      </p:cBhvr>
                                      <p:tavLst>
                                        <p:tav tm="0">
                                          <p:val>
                                            <p:fltVal val="0"/>
                                          </p:val>
                                        </p:tav>
                                        <p:tav tm="100000">
                                          <p:val>
                                            <p:strVal val="#ppt_w"/>
                                          </p:val>
                                        </p:tav>
                                      </p:tavLst>
                                    </p:anim>
                                    <p:anim calcmode="lin" valueType="num">
                                      <p:cBhvr>
                                        <p:cTn id="56" dur="500" fill="hold"/>
                                        <p:tgtEl>
                                          <p:spTgt spid="105"/>
                                        </p:tgtEl>
                                        <p:attrNameLst>
                                          <p:attrName>ppt_h</p:attrName>
                                        </p:attrNameLst>
                                      </p:cBhvr>
                                      <p:tavLst>
                                        <p:tav tm="0">
                                          <p:val>
                                            <p:fltVal val="0"/>
                                          </p:val>
                                        </p:tav>
                                        <p:tav tm="100000">
                                          <p:val>
                                            <p:strVal val="#ppt_h"/>
                                          </p:val>
                                        </p:tav>
                                      </p:tavLst>
                                    </p:anim>
                                    <p:animEffect transition="in" filter="fade">
                                      <p:cBhvr>
                                        <p:cTn id="57" dur="500"/>
                                        <p:tgtEl>
                                          <p:spTgt spid="105"/>
                                        </p:tgtEl>
                                      </p:cBhvr>
                                    </p:animEffect>
                                  </p:childTnLst>
                                </p:cTn>
                              </p:par>
                              <p:par>
                                <p:cTn id="58" presetID="2" presetClass="entr" presetSubtype="2" accel="50000" decel="50000" fill="hold" grpId="0" nodeType="withEffect">
                                  <p:stCondLst>
                                    <p:cond delay="0"/>
                                  </p:stCondLst>
                                  <p:childTnLst>
                                    <p:set>
                                      <p:cBhvr>
                                        <p:cTn id="59" dur="1" fill="hold">
                                          <p:stCondLst>
                                            <p:cond delay="0"/>
                                          </p:stCondLst>
                                        </p:cTn>
                                        <p:tgtEl>
                                          <p:spTgt spid="97"/>
                                        </p:tgtEl>
                                        <p:attrNameLst>
                                          <p:attrName>style.visibility</p:attrName>
                                        </p:attrNameLst>
                                      </p:cBhvr>
                                      <p:to>
                                        <p:strVal val="visible"/>
                                      </p:to>
                                    </p:set>
                                    <p:anim calcmode="lin" valueType="num">
                                      <p:cBhvr additive="base">
                                        <p:cTn id="60" dur="500" fill="hold"/>
                                        <p:tgtEl>
                                          <p:spTgt spid="97"/>
                                        </p:tgtEl>
                                        <p:attrNameLst>
                                          <p:attrName>ppt_x</p:attrName>
                                        </p:attrNameLst>
                                      </p:cBhvr>
                                      <p:tavLst>
                                        <p:tav tm="0">
                                          <p:val>
                                            <p:strVal val="1+#ppt_w/2"/>
                                          </p:val>
                                        </p:tav>
                                        <p:tav tm="100000">
                                          <p:val>
                                            <p:strVal val="#ppt_x"/>
                                          </p:val>
                                        </p:tav>
                                      </p:tavLst>
                                    </p:anim>
                                    <p:anim calcmode="lin" valueType="num">
                                      <p:cBhvr additive="base">
                                        <p:cTn id="61" dur="500" fill="hold"/>
                                        <p:tgtEl>
                                          <p:spTgt spid="97"/>
                                        </p:tgtEl>
                                        <p:attrNameLst>
                                          <p:attrName>ppt_y</p:attrName>
                                        </p:attrNameLst>
                                      </p:cBhvr>
                                      <p:tavLst>
                                        <p:tav tm="0">
                                          <p:val>
                                            <p:strVal val="#ppt_y"/>
                                          </p:val>
                                        </p:tav>
                                        <p:tav tm="100000">
                                          <p:val>
                                            <p:strVal val="#ppt_y"/>
                                          </p:val>
                                        </p:tav>
                                      </p:tavLst>
                                    </p:anim>
                                  </p:childTnLst>
                                </p:cTn>
                              </p:par>
                            </p:childTnLst>
                          </p:cTn>
                        </p:par>
                        <p:par>
                          <p:cTn id="62" fill="hold">
                            <p:stCondLst>
                              <p:cond delay="4000"/>
                            </p:stCondLst>
                            <p:childTnLst>
                              <p:par>
                                <p:cTn id="63" presetID="2" presetClass="entr" presetSubtype="2" accel="50000" decel="50000" fill="hold" grpId="0" nodeType="afterEffect">
                                  <p:stCondLst>
                                    <p:cond delay="0"/>
                                  </p:stCondLst>
                                  <p:childTnLst>
                                    <p:set>
                                      <p:cBhvr>
                                        <p:cTn id="64" dur="1" fill="hold">
                                          <p:stCondLst>
                                            <p:cond delay="0"/>
                                          </p:stCondLst>
                                        </p:cTn>
                                        <p:tgtEl>
                                          <p:spTgt spid="108"/>
                                        </p:tgtEl>
                                        <p:attrNameLst>
                                          <p:attrName>style.visibility</p:attrName>
                                        </p:attrNameLst>
                                      </p:cBhvr>
                                      <p:to>
                                        <p:strVal val="visible"/>
                                      </p:to>
                                    </p:set>
                                    <p:anim calcmode="lin" valueType="num">
                                      <p:cBhvr additive="base">
                                        <p:cTn id="65" dur="500" fill="hold"/>
                                        <p:tgtEl>
                                          <p:spTgt spid="108"/>
                                        </p:tgtEl>
                                        <p:attrNameLst>
                                          <p:attrName>ppt_x</p:attrName>
                                        </p:attrNameLst>
                                      </p:cBhvr>
                                      <p:tavLst>
                                        <p:tav tm="0">
                                          <p:val>
                                            <p:strVal val="1+#ppt_w/2"/>
                                          </p:val>
                                        </p:tav>
                                        <p:tav tm="100000">
                                          <p:val>
                                            <p:strVal val="#ppt_x"/>
                                          </p:val>
                                        </p:tav>
                                      </p:tavLst>
                                    </p:anim>
                                    <p:anim calcmode="lin" valueType="num">
                                      <p:cBhvr additive="base">
                                        <p:cTn id="66" dur="500" fill="hold"/>
                                        <p:tgtEl>
                                          <p:spTgt spid="108"/>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53" presetClass="entr" presetSubtype="0" fill="hold" grpId="0" nodeType="afterEffect">
                                  <p:stCondLst>
                                    <p:cond delay="0"/>
                                  </p:stCondLst>
                                  <p:childTnLst>
                                    <p:set>
                                      <p:cBhvr>
                                        <p:cTn id="69" dur="1" fill="hold">
                                          <p:stCondLst>
                                            <p:cond delay="0"/>
                                          </p:stCondLst>
                                        </p:cTn>
                                        <p:tgtEl>
                                          <p:spTgt spid="2127"/>
                                        </p:tgtEl>
                                        <p:attrNameLst>
                                          <p:attrName>style.visibility</p:attrName>
                                        </p:attrNameLst>
                                      </p:cBhvr>
                                      <p:to>
                                        <p:strVal val="visible"/>
                                      </p:to>
                                    </p:set>
                                    <p:anim calcmode="lin" valueType="num">
                                      <p:cBhvr>
                                        <p:cTn id="70" dur="500" fill="hold"/>
                                        <p:tgtEl>
                                          <p:spTgt spid="2127"/>
                                        </p:tgtEl>
                                        <p:attrNameLst>
                                          <p:attrName>ppt_w</p:attrName>
                                        </p:attrNameLst>
                                      </p:cBhvr>
                                      <p:tavLst>
                                        <p:tav tm="0">
                                          <p:val>
                                            <p:fltVal val="0"/>
                                          </p:val>
                                        </p:tav>
                                        <p:tav tm="100000">
                                          <p:val>
                                            <p:strVal val="#ppt_w"/>
                                          </p:val>
                                        </p:tav>
                                      </p:tavLst>
                                    </p:anim>
                                    <p:anim calcmode="lin" valueType="num">
                                      <p:cBhvr>
                                        <p:cTn id="71" dur="500" fill="hold"/>
                                        <p:tgtEl>
                                          <p:spTgt spid="2127"/>
                                        </p:tgtEl>
                                        <p:attrNameLst>
                                          <p:attrName>ppt_h</p:attrName>
                                        </p:attrNameLst>
                                      </p:cBhvr>
                                      <p:tavLst>
                                        <p:tav tm="0">
                                          <p:val>
                                            <p:fltVal val="0"/>
                                          </p:val>
                                        </p:tav>
                                        <p:tav tm="100000">
                                          <p:val>
                                            <p:strVal val="#ppt_h"/>
                                          </p:val>
                                        </p:tav>
                                      </p:tavLst>
                                    </p:anim>
                                    <p:animEffect transition="in" filter="fade">
                                      <p:cBhvr>
                                        <p:cTn id="72" dur="500"/>
                                        <p:tgtEl>
                                          <p:spTgt spid="2127"/>
                                        </p:tgtEl>
                                      </p:cBhvr>
                                    </p:animEffect>
                                  </p:childTnLst>
                                </p:cTn>
                              </p:par>
                            </p:childTnLst>
                          </p:cTn>
                        </p:par>
                        <p:par>
                          <p:cTn id="73" fill="hold">
                            <p:stCondLst>
                              <p:cond delay="5000"/>
                            </p:stCondLst>
                            <p:childTnLst>
                              <p:par>
                                <p:cTn id="74" presetID="53" presetClass="entr" presetSubtype="0" fill="hold" grpId="0" nodeType="afterEffect">
                                  <p:stCondLst>
                                    <p:cond delay="0"/>
                                  </p:stCondLst>
                                  <p:childTnLst>
                                    <p:set>
                                      <p:cBhvr>
                                        <p:cTn id="75" dur="1" fill="hold">
                                          <p:stCondLst>
                                            <p:cond delay="0"/>
                                          </p:stCondLst>
                                        </p:cTn>
                                        <p:tgtEl>
                                          <p:spTgt spid="104"/>
                                        </p:tgtEl>
                                        <p:attrNameLst>
                                          <p:attrName>style.visibility</p:attrName>
                                        </p:attrNameLst>
                                      </p:cBhvr>
                                      <p:to>
                                        <p:strVal val="visible"/>
                                      </p:to>
                                    </p:set>
                                    <p:anim calcmode="lin" valueType="num">
                                      <p:cBhvr>
                                        <p:cTn id="76" dur="500" fill="hold"/>
                                        <p:tgtEl>
                                          <p:spTgt spid="104"/>
                                        </p:tgtEl>
                                        <p:attrNameLst>
                                          <p:attrName>ppt_w</p:attrName>
                                        </p:attrNameLst>
                                      </p:cBhvr>
                                      <p:tavLst>
                                        <p:tav tm="0">
                                          <p:val>
                                            <p:fltVal val="0"/>
                                          </p:val>
                                        </p:tav>
                                        <p:tav tm="100000">
                                          <p:val>
                                            <p:strVal val="#ppt_w"/>
                                          </p:val>
                                        </p:tav>
                                      </p:tavLst>
                                    </p:anim>
                                    <p:anim calcmode="lin" valueType="num">
                                      <p:cBhvr>
                                        <p:cTn id="77" dur="500" fill="hold"/>
                                        <p:tgtEl>
                                          <p:spTgt spid="104"/>
                                        </p:tgtEl>
                                        <p:attrNameLst>
                                          <p:attrName>ppt_h</p:attrName>
                                        </p:attrNameLst>
                                      </p:cBhvr>
                                      <p:tavLst>
                                        <p:tav tm="0">
                                          <p:val>
                                            <p:fltVal val="0"/>
                                          </p:val>
                                        </p:tav>
                                        <p:tav tm="100000">
                                          <p:val>
                                            <p:strVal val="#ppt_h"/>
                                          </p:val>
                                        </p:tav>
                                      </p:tavLst>
                                    </p:anim>
                                    <p:animEffect transition="in" filter="fade">
                                      <p:cBhvr>
                                        <p:cTn id="78" dur="500"/>
                                        <p:tgtEl>
                                          <p:spTgt spid="104"/>
                                        </p:tgtEl>
                                      </p:cBhvr>
                                    </p:animEffect>
                                  </p:childTnLst>
                                </p:cTn>
                              </p:par>
                              <p:par>
                                <p:cTn id="79" presetID="2" presetClass="entr" presetSubtype="2" accel="50000" decel="5000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 calcmode="lin" valueType="num">
                                      <p:cBhvr additive="base">
                                        <p:cTn id="81" dur="500" fill="hold"/>
                                        <p:tgtEl>
                                          <p:spTgt spid="99"/>
                                        </p:tgtEl>
                                        <p:attrNameLst>
                                          <p:attrName>ppt_x</p:attrName>
                                        </p:attrNameLst>
                                      </p:cBhvr>
                                      <p:tavLst>
                                        <p:tav tm="0">
                                          <p:val>
                                            <p:strVal val="1+#ppt_w/2"/>
                                          </p:val>
                                        </p:tav>
                                        <p:tav tm="100000">
                                          <p:val>
                                            <p:strVal val="#ppt_x"/>
                                          </p:val>
                                        </p:tav>
                                      </p:tavLst>
                                    </p:anim>
                                    <p:anim calcmode="lin" valueType="num">
                                      <p:cBhvr additive="base">
                                        <p:cTn id="82" dur="500" fill="hold"/>
                                        <p:tgtEl>
                                          <p:spTgt spid="99"/>
                                        </p:tgtEl>
                                        <p:attrNameLst>
                                          <p:attrName>ppt_y</p:attrName>
                                        </p:attrNameLst>
                                      </p:cBhvr>
                                      <p:tavLst>
                                        <p:tav tm="0">
                                          <p:val>
                                            <p:strVal val="#ppt_y"/>
                                          </p:val>
                                        </p:tav>
                                        <p:tav tm="100000">
                                          <p:val>
                                            <p:strVal val="#ppt_y"/>
                                          </p:val>
                                        </p:tav>
                                      </p:tavLst>
                                    </p:anim>
                                  </p:childTnLst>
                                </p:cTn>
                              </p:par>
                            </p:childTnLst>
                          </p:cTn>
                        </p:par>
                        <p:par>
                          <p:cTn id="83" fill="hold">
                            <p:stCondLst>
                              <p:cond delay="5500"/>
                            </p:stCondLst>
                            <p:childTnLst>
                              <p:par>
                                <p:cTn id="84" presetID="2" presetClass="entr" presetSubtype="2" accel="50000" decel="50000" fill="hold" grpId="0" nodeType="afterEffect">
                                  <p:stCondLst>
                                    <p:cond delay="0"/>
                                  </p:stCondLst>
                                  <p:childTnLst>
                                    <p:set>
                                      <p:cBhvr>
                                        <p:cTn id="85" dur="1" fill="hold">
                                          <p:stCondLst>
                                            <p:cond delay="0"/>
                                          </p:stCondLst>
                                        </p:cTn>
                                        <p:tgtEl>
                                          <p:spTgt spid="107"/>
                                        </p:tgtEl>
                                        <p:attrNameLst>
                                          <p:attrName>style.visibility</p:attrName>
                                        </p:attrNameLst>
                                      </p:cBhvr>
                                      <p:to>
                                        <p:strVal val="visible"/>
                                      </p:to>
                                    </p:set>
                                    <p:anim calcmode="lin" valueType="num">
                                      <p:cBhvr additive="base">
                                        <p:cTn id="86" dur="500" fill="hold"/>
                                        <p:tgtEl>
                                          <p:spTgt spid="107"/>
                                        </p:tgtEl>
                                        <p:attrNameLst>
                                          <p:attrName>ppt_x</p:attrName>
                                        </p:attrNameLst>
                                      </p:cBhvr>
                                      <p:tavLst>
                                        <p:tav tm="0">
                                          <p:val>
                                            <p:strVal val="1+#ppt_w/2"/>
                                          </p:val>
                                        </p:tav>
                                        <p:tav tm="100000">
                                          <p:val>
                                            <p:strVal val="#ppt_x"/>
                                          </p:val>
                                        </p:tav>
                                      </p:tavLst>
                                    </p:anim>
                                    <p:anim calcmode="lin" valueType="num">
                                      <p:cBhvr additive="base">
                                        <p:cTn id="87" dur="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6" grpId="0" animBg="1"/>
      <p:bldP spid="2124" grpId="0" animBg="1"/>
      <p:bldP spid="2125" grpId="0" animBg="1"/>
      <p:bldP spid="2127" grpId="0" animBg="1"/>
      <p:bldP spid="96" grpId="0"/>
      <p:bldP spid="97" grpId="0"/>
      <p:bldP spid="98" grpId="0"/>
      <p:bldP spid="99" grpId="0"/>
      <p:bldP spid="101" grpId="0" animBg="1"/>
      <p:bldP spid="103" grpId="0" animBg="1"/>
      <p:bldP spid="104" grpId="0" animBg="1"/>
      <p:bldP spid="105" grpId="0" animBg="1"/>
      <p:bldP spid="106" grpId="0"/>
      <p:bldP spid="107" grpId="0"/>
      <p:bldP spid="108" grpId="0"/>
      <p:bldP spid="1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Line buttom"/>
          <p:cNvCxnSpPr/>
          <p:nvPr/>
        </p:nvCxnSpPr>
        <p:spPr>
          <a:xfrm>
            <a:off x="914400" y="2552807"/>
            <a:ext cx="10363200"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 name="Group 25"/>
          <p:cNvGrpSpPr/>
          <p:nvPr/>
        </p:nvGrpSpPr>
        <p:grpSpPr>
          <a:xfrm>
            <a:off x="668539" y="3736322"/>
            <a:ext cx="1972137" cy="932873"/>
            <a:chOff x="764014" y="1562965"/>
            <a:chExt cx="1544637" cy="699656"/>
          </a:xfrm>
        </p:grpSpPr>
        <p:sp>
          <p:nvSpPr>
            <p:cNvPr id="27" name="Text Placeholder 3"/>
            <p:cNvSpPr txBox="1">
              <a:spLocks/>
            </p:cNvSpPr>
            <p:nvPr/>
          </p:nvSpPr>
          <p:spPr>
            <a:xfrm>
              <a:off x="933680" y="1562965"/>
              <a:ext cx="1205300"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2000" b="1" dirty="0">
                  <a:solidFill>
                    <a:prstClr val="black">
                      <a:lumMod val="75000"/>
                      <a:lumOff val="25000"/>
                    </a:prstClr>
                  </a:solidFill>
                  <a:latin typeface="Arial"/>
                  <a:ea typeface="微软雅黑"/>
                </a:rPr>
                <a:t>点击添加内容</a:t>
              </a:r>
              <a:endParaRPr lang="en-US" sz="2800" b="1" dirty="0">
                <a:solidFill>
                  <a:prstClr val="black">
                    <a:lumMod val="75000"/>
                    <a:lumOff val="25000"/>
                  </a:prstClr>
                </a:solidFill>
                <a:latin typeface="Arial"/>
                <a:ea typeface="微软雅黑"/>
              </a:endParaRPr>
            </a:p>
          </p:txBody>
        </p:sp>
        <p:sp>
          <p:nvSpPr>
            <p:cNvPr id="28" name="Text Placeholder 3"/>
            <p:cNvSpPr txBox="1">
              <a:spLocks/>
            </p:cNvSpPr>
            <p:nvPr/>
          </p:nvSpPr>
          <p:spPr>
            <a:xfrm>
              <a:off x="764014" y="1805572"/>
              <a:ext cx="1544637" cy="45704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p:txBody>
        </p:sp>
      </p:grpSp>
      <p:sp>
        <p:nvSpPr>
          <p:cNvPr id="75" name="Oval 74"/>
          <p:cNvSpPr/>
          <p:nvPr/>
        </p:nvSpPr>
        <p:spPr>
          <a:xfrm>
            <a:off x="1472744" y="4863394"/>
            <a:ext cx="363729" cy="3637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nvGrpSpPr>
          <p:cNvPr id="6" name="Group 25"/>
          <p:cNvGrpSpPr/>
          <p:nvPr/>
        </p:nvGrpSpPr>
        <p:grpSpPr>
          <a:xfrm>
            <a:off x="2835290" y="3736322"/>
            <a:ext cx="1972137" cy="932873"/>
            <a:chOff x="764014" y="1562965"/>
            <a:chExt cx="1544637" cy="699656"/>
          </a:xfrm>
        </p:grpSpPr>
        <p:sp>
          <p:nvSpPr>
            <p:cNvPr id="53" name="Text Placeholder 3"/>
            <p:cNvSpPr txBox="1">
              <a:spLocks/>
            </p:cNvSpPr>
            <p:nvPr/>
          </p:nvSpPr>
          <p:spPr>
            <a:xfrm>
              <a:off x="933681" y="1562965"/>
              <a:ext cx="1205300"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2000" b="1" dirty="0">
                  <a:solidFill>
                    <a:prstClr val="black">
                      <a:lumMod val="75000"/>
                      <a:lumOff val="25000"/>
                    </a:prstClr>
                  </a:solidFill>
                  <a:latin typeface="Arial"/>
                  <a:ea typeface="微软雅黑"/>
                </a:rPr>
                <a:t>点击添加内容</a:t>
              </a:r>
              <a:endParaRPr lang="en-US" sz="2000" b="1" dirty="0">
                <a:solidFill>
                  <a:prstClr val="black">
                    <a:lumMod val="75000"/>
                    <a:lumOff val="25000"/>
                  </a:prstClr>
                </a:solidFill>
                <a:latin typeface="Arial"/>
                <a:ea typeface="微软雅黑"/>
              </a:endParaRPr>
            </a:p>
          </p:txBody>
        </p:sp>
        <p:sp>
          <p:nvSpPr>
            <p:cNvPr id="54" name="Text Placeholder 3"/>
            <p:cNvSpPr txBox="1">
              <a:spLocks/>
            </p:cNvSpPr>
            <p:nvPr/>
          </p:nvSpPr>
          <p:spPr>
            <a:xfrm>
              <a:off x="764014" y="1805572"/>
              <a:ext cx="1544637" cy="45704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p:txBody>
        </p:sp>
      </p:grpSp>
      <p:sp>
        <p:nvSpPr>
          <p:cNvPr id="76" name="Oval 75"/>
          <p:cNvSpPr/>
          <p:nvPr/>
        </p:nvSpPr>
        <p:spPr>
          <a:xfrm>
            <a:off x="3639494" y="4863394"/>
            <a:ext cx="363729" cy="3637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nvGrpSpPr>
          <p:cNvPr id="8" name="Group 25"/>
          <p:cNvGrpSpPr/>
          <p:nvPr/>
        </p:nvGrpSpPr>
        <p:grpSpPr>
          <a:xfrm>
            <a:off x="5002041" y="3736322"/>
            <a:ext cx="1972137" cy="932873"/>
            <a:chOff x="764014" y="1562965"/>
            <a:chExt cx="1544637" cy="699656"/>
          </a:xfrm>
        </p:grpSpPr>
        <p:sp>
          <p:nvSpPr>
            <p:cNvPr id="56" name="Text Placeholder 3"/>
            <p:cNvSpPr txBox="1">
              <a:spLocks/>
            </p:cNvSpPr>
            <p:nvPr/>
          </p:nvSpPr>
          <p:spPr>
            <a:xfrm>
              <a:off x="933681" y="1562965"/>
              <a:ext cx="1205300"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2000" b="1" dirty="0">
                  <a:solidFill>
                    <a:prstClr val="black">
                      <a:lumMod val="75000"/>
                      <a:lumOff val="25000"/>
                    </a:prstClr>
                  </a:solidFill>
                  <a:latin typeface="Arial"/>
                  <a:ea typeface="微软雅黑"/>
                </a:rPr>
                <a:t>点击添加内容</a:t>
              </a:r>
              <a:endParaRPr lang="en-US" sz="2000" b="1" dirty="0">
                <a:solidFill>
                  <a:prstClr val="black">
                    <a:lumMod val="75000"/>
                    <a:lumOff val="25000"/>
                  </a:prstClr>
                </a:solidFill>
                <a:latin typeface="Arial"/>
                <a:ea typeface="微软雅黑"/>
              </a:endParaRPr>
            </a:p>
          </p:txBody>
        </p:sp>
        <p:sp>
          <p:nvSpPr>
            <p:cNvPr id="68" name="Text Placeholder 3"/>
            <p:cNvSpPr txBox="1">
              <a:spLocks/>
            </p:cNvSpPr>
            <p:nvPr/>
          </p:nvSpPr>
          <p:spPr>
            <a:xfrm>
              <a:off x="764014" y="1805572"/>
              <a:ext cx="1544637" cy="45704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p:txBody>
        </p:sp>
      </p:grpSp>
      <p:sp>
        <p:nvSpPr>
          <p:cNvPr id="77" name="Oval 76"/>
          <p:cNvSpPr/>
          <p:nvPr/>
        </p:nvSpPr>
        <p:spPr>
          <a:xfrm>
            <a:off x="5806245" y="4863394"/>
            <a:ext cx="363729" cy="3637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nvGrpSpPr>
          <p:cNvPr id="11" name="Group 25"/>
          <p:cNvGrpSpPr/>
          <p:nvPr/>
        </p:nvGrpSpPr>
        <p:grpSpPr>
          <a:xfrm>
            <a:off x="7168791" y="3736322"/>
            <a:ext cx="1972137" cy="932873"/>
            <a:chOff x="764014" y="1562965"/>
            <a:chExt cx="1544637" cy="699656"/>
          </a:xfrm>
        </p:grpSpPr>
        <p:sp>
          <p:nvSpPr>
            <p:cNvPr id="70" name="Text Placeholder 3"/>
            <p:cNvSpPr txBox="1">
              <a:spLocks/>
            </p:cNvSpPr>
            <p:nvPr/>
          </p:nvSpPr>
          <p:spPr>
            <a:xfrm>
              <a:off x="933681" y="1562965"/>
              <a:ext cx="1205300"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2000" b="1" dirty="0">
                  <a:solidFill>
                    <a:prstClr val="black">
                      <a:lumMod val="75000"/>
                      <a:lumOff val="25000"/>
                    </a:prstClr>
                  </a:solidFill>
                  <a:latin typeface="Arial"/>
                  <a:ea typeface="微软雅黑"/>
                </a:rPr>
                <a:t>点击添加内容</a:t>
              </a:r>
              <a:endParaRPr lang="en-US" sz="2000" b="1" dirty="0">
                <a:solidFill>
                  <a:prstClr val="black">
                    <a:lumMod val="75000"/>
                    <a:lumOff val="25000"/>
                  </a:prstClr>
                </a:solidFill>
                <a:latin typeface="Arial"/>
                <a:ea typeface="微软雅黑"/>
              </a:endParaRPr>
            </a:p>
          </p:txBody>
        </p:sp>
        <p:sp>
          <p:nvSpPr>
            <p:cNvPr id="71" name="Text Placeholder 3"/>
            <p:cNvSpPr txBox="1">
              <a:spLocks/>
            </p:cNvSpPr>
            <p:nvPr/>
          </p:nvSpPr>
          <p:spPr>
            <a:xfrm>
              <a:off x="764014" y="1805572"/>
              <a:ext cx="1544637" cy="45704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p:txBody>
        </p:sp>
      </p:grpSp>
      <p:sp>
        <p:nvSpPr>
          <p:cNvPr id="78" name="Oval 77"/>
          <p:cNvSpPr/>
          <p:nvPr/>
        </p:nvSpPr>
        <p:spPr>
          <a:xfrm>
            <a:off x="7972996" y="4863394"/>
            <a:ext cx="363729" cy="3637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nvGrpSpPr>
          <p:cNvPr id="14" name="Group 25"/>
          <p:cNvGrpSpPr/>
          <p:nvPr/>
        </p:nvGrpSpPr>
        <p:grpSpPr>
          <a:xfrm>
            <a:off x="9335542" y="3736322"/>
            <a:ext cx="1972137" cy="932873"/>
            <a:chOff x="764014" y="1562965"/>
            <a:chExt cx="1544637" cy="699656"/>
          </a:xfrm>
        </p:grpSpPr>
        <p:sp>
          <p:nvSpPr>
            <p:cNvPr id="73" name="Text Placeholder 3"/>
            <p:cNvSpPr txBox="1">
              <a:spLocks/>
            </p:cNvSpPr>
            <p:nvPr/>
          </p:nvSpPr>
          <p:spPr>
            <a:xfrm>
              <a:off x="933681" y="1562965"/>
              <a:ext cx="1205300" cy="23083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2000" b="1" dirty="0">
                  <a:solidFill>
                    <a:prstClr val="black">
                      <a:lumMod val="75000"/>
                      <a:lumOff val="25000"/>
                    </a:prstClr>
                  </a:solidFill>
                  <a:latin typeface="Arial"/>
                  <a:ea typeface="微软雅黑"/>
                </a:rPr>
                <a:t>点击添加内容</a:t>
              </a:r>
              <a:endParaRPr lang="en-US" sz="2000" b="1" dirty="0">
                <a:solidFill>
                  <a:prstClr val="black">
                    <a:lumMod val="75000"/>
                    <a:lumOff val="25000"/>
                  </a:prstClr>
                </a:solidFill>
                <a:latin typeface="Arial"/>
                <a:ea typeface="微软雅黑"/>
              </a:endParaRPr>
            </a:p>
          </p:txBody>
        </p:sp>
        <p:sp>
          <p:nvSpPr>
            <p:cNvPr id="74" name="Text Placeholder 3"/>
            <p:cNvSpPr txBox="1">
              <a:spLocks/>
            </p:cNvSpPr>
            <p:nvPr/>
          </p:nvSpPr>
          <p:spPr>
            <a:xfrm>
              <a:off x="764014" y="1805572"/>
              <a:ext cx="1544637" cy="45704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a:p>
              <a:pPr defTabSz="1219110">
                <a:spcBef>
                  <a:spcPct val="20000"/>
                </a:spcBef>
                <a:defRPr/>
              </a:pPr>
              <a:r>
                <a:rPr lang="zh-CN" altLang="en-US" sz="1800" dirty="0">
                  <a:solidFill>
                    <a:prstClr val="black">
                      <a:lumMod val="65000"/>
                      <a:lumOff val="35000"/>
                    </a:prstClr>
                  </a:solidFill>
                  <a:latin typeface="Arial"/>
                  <a:ea typeface="微软雅黑"/>
                </a:rPr>
                <a:t>点击添加内容</a:t>
              </a:r>
              <a:endParaRPr lang="en-US" altLang="zh-CN" sz="1800" dirty="0">
                <a:solidFill>
                  <a:prstClr val="black">
                    <a:lumMod val="65000"/>
                    <a:lumOff val="35000"/>
                  </a:prstClr>
                </a:solidFill>
                <a:latin typeface="Arial"/>
                <a:ea typeface="微软雅黑"/>
              </a:endParaRPr>
            </a:p>
          </p:txBody>
        </p:sp>
      </p:grpSp>
      <p:sp>
        <p:nvSpPr>
          <p:cNvPr id="79" name="Oval 78"/>
          <p:cNvSpPr/>
          <p:nvPr/>
        </p:nvSpPr>
        <p:spPr>
          <a:xfrm>
            <a:off x="10139746" y="4863394"/>
            <a:ext cx="363729" cy="36372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nvGrpSpPr>
          <p:cNvPr id="41" name="Group 40"/>
          <p:cNvGrpSpPr/>
          <p:nvPr/>
        </p:nvGrpSpPr>
        <p:grpSpPr>
          <a:xfrm>
            <a:off x="2216892" y="1974860"/>
            <a:ext cx="1113973" cy="1170717"/>
            <a:chOff x="1662668" y="1672705"/>
            <a:chExt cx="835480" cy="878038"/>
          </a:xfrm>
        </p:grpSpPr>
        <p:sp>
          <p:nvSpPr>
            <p:cNvPr id="36" name="Oval 35"/>
            <p:cNvSpPr/>
            <p:nvPr/>
          </p:nvSpPr>
          <p:spPr>
            <a:xfrm>
              <a:off x="1662668" y="1715265"/>
              <a:ext cx="835480" cy="8354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663300">
                    <a:lumMod val="50000"/>
                  </a:srgbClr>
                </a:solidFill>
                <a:latin typeface="FontAwesome" pitchFamily="2" charset="0"/>
                <a:ea typeface="微软雅黑"/>
              </a:endParaRPr>
            </a:p>
          </p:txBody>
        </p:sp>
        <p:sp>
          <p:nvSpPr>
            <p:cNvPr id="5" name="Oval 4"/>
            <p:cNvSpPr/>
            <p:nvPr/>
          </p:nvSpPr>
          <p:spPr>
            <a:xfrm>
              <a:off x="1662668" y="1672705"/>
              <a:ext cx="835480" cy="8354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663300">
                    <a:lumMod val="50000"/>
                  </a:srgbClr>
                </a:solidFill>
                <a:latin typeface="FontAwesome" pitchFamily="2" charset="0"/>
                <a:ea typeface="微软雅黑"/>
              </a:endParaRPr>
            </a:p>
          </p:txBody>
        </p:sp>
      </p:grpSp>
      <p:grpSp>
        <p:nvGrpSpPr>
          <p:cNvPr id="42" name="Group 41"/>
          <p:cNvGrpSpPr/>
          <p:nvPr/>
        </p:nvGrpSpPr>
        <p:grpSpPr>
          <a:xfrm>
            <a:off x="3536387" y="1802026"/>
            <a:ext cx="1459644" cy="1516273"/>
            <a:chOff x="2652290" y="1543078"/>
            <a:chExt cx="1094733" cy="1137205"/>
          </a:xfrm>
        </p:grpSpPr>
        <p:sp>
          <p:nvSpPr>
            <p:cNvPr id="37" name="Oval 36"/>
            <p:cNvSpPr/>
            <p:nvPr/>
          </p:nvSpPr>
          <p:spPr>
            <a:xfrm>
              <a:off x="2652290" y="1585550"/>
              <a:ext cx="1094733" cy="1094733"/>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srgbClr val="EDB469">
                    <a:lumMod val="50000"/>
                  </a:srgbClr>
                </a:solidFill>
                <a:latin typeface="FontAwesome" pitchFamily="2" charset="0"/>
                <a:ea typeface="微软雅黑"/>
              </a:endParaRPr>
            </a:p>
          </p:txBody>
        </p:sp>
        <p:sp>
          <p:nvSpPr>
            <p:cNvPr id="9" name="Oval 8"/>
            <p:cNvSpPr/>
            <p:nvPr/>
          </p:nvSpPr>
          <p:spPr>
            <a:xfrm>
              <a:off x="2652290" y="1543078"/>
              <a:ext cx="1094733" cy="10947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srgbClr val="EDB469">
                    <a:lumMod val="50000"/>
                  </a:srgbClr>
                </a:solidFill>
                <a:latin typeface="FontAwesome" pitchFamily="2" charset="0"/>
                <a:ea typeface="微软雅黑"/>
              </a:endParaRPr>
            </a:p>
          </p:txBody>
        </p:sp>
      </p:grpSp>
      <p:grpSp>
        <p:nvGrpSpPr>
          <p:cNvPr id="43" name="Group 42"/>
          <p:cNvGrpSpPr/>
          <p:nvPr/>
        </p:nvGrpSpPr>
        <p:grpSpPr>
          <a:xfrm>
            <a:off x="5201557" y="1637401"/>
            <a:ext cx="1795839" cy="1851915"/>
            <a:chOff x="3901165" y="1419610"/>
            <a:chExt cx="1346879" cy="1388936"/>
          </a:xfrm>
        </p:grpSpPr>
        <p:sp>
          <p:nvSpPr>
            <p:cNvPr id="38" name="Oval 37"/>
            <p:cNvSpPr/>
            <p:nvPr/>
          </p:nvSpPr>
          <p:spPr>
            <a:xfrm>
              <a:off x="3906374" y="1466878"/>
              <a:ext cx="1341670" cy="134166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srgbClr val="663300">
                    <a:lumMod val="50000"/>
                  </a:srgbClr>
                </a:solidFill>
                <a:latin typeface="FontAwesome" pitchFamily="2" charset="0"/>
                <a:ea typeface="微软雅黑"/>
              </a:endParaRPr>
            </a:p>
          </p:txBody>
        </p:sp>
        <p:sp>
          <p:nvSpPr>
            <p:cNvPr id="13" name="Oval 12"/>
            <p:cNvSpPr/>
            <p:nvPr/>
          </p:nvSpPr>
          <p:spPr>
            <a:xfrm>
              <a:off x="3901165" y="1419610"/>
              <a:ext cx="1341670" cy="1341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srgbClr val="663300">
                    <a:lumMod val="50000"/>
                  </a:srgbClr>
                </a:solidFill>
                <a:latin typeface="FontAwesome" pitchFamily="2" charset="0"/>
                <a:ea typeface="微软雅黑"/>
              </a:endParaRPr>
            </a:p>
          </p:txBody>
        </p:sp>
      </p:grpSp>
      <p:grpSp>
        <p:nvGrpSpPr>
          <p:cNvPr id="44" name="Group 43"/>
          <p:cNvGrpSpPr/>
          <p:nvPr/>
        </p:nvGrpSpPr>
        <p:grpSpPr>
          <a:xfrm>
            <a:off x="7195973" y="1802026"/>
            <a:ext cx="1461015" cy="1529919"/>
            <a:chOff x="5396977" y="1543078"/>
            <a:chExt cx="1095761" cy="1147439"/>
          </a:xfrm>
        </p:grpSpPr>
        <p:sp>
          <p:nvSpPr>
            <p:cNvPr id="39" name="Oval 38"/>
            <p:cNvSpPr/>
            <p:nvPr/>
          </p:nvSpPr>
          <p:spPr>
            <a:xfrm>
              <a:off x="5398005" y="1595784"/>
              <a:ext cx="1094733" cy="109473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srgbClr val="EDB469">
                    <a:lumMod val="50000"/>
                  </a:srgbClr>
                </a:solidFill>
                <a:latin typeface="FontAwesome" pitchFamily="2" charset="0"/>
                <a:ea typeface="微软雅黑"/>
              </a:endParaRPr>
            </a:p>
          </p:txBody>
        </p:sp>
        <p:sp>
          <p:nvSpPr>
            <p:cNvPr id="17" name="Oval 16"/>
            <p:cNvSpPr/>
            <p:nvPr/>
          </p:nvSpPr>
          <p:spPr>
            <a:xfrm>
              <a:off x="5396977" y="1543078"/>
              <a:ext cx="1094733" cy="10947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srgbClr val="EDB469">
                    <a:lumMod val="50000"/>
                  </a:srgbClr>
                </a:solidFill>
                <a:latin typeface="FontAwesome" pitchFamily="2" charset="0"/>
                <a:ea typeface="微软雅黑"/>
              </a:endParaRPr>
            </a:p>
          </p:txBody>
        </p:sp>
      </p:grpSp>
      <p:grpSp>
        <p:nvGrpSpPr>
          <p:cNvPr id="45" name="Group 44"/>
          <p:cNvGrpSpPr/>
          <p:nvPr/>
        </p:nvGrpSpPr>
        <p:grpSpPr>
          <a:xfrm>
            <a:off x="8855450" y="1974861"/>
            <a:ext cx="1119663" cy="1174931"/>
            <a:chOff x="6641585" y="1672705"/>
            <a:chExt cx="839747" cy="881198"/>
          </a:xfrm>
        </p:grpSpPr>
        <p:sp>
          <p:nvSpPr>
            <p:cNvPr id="40" name="Oval 39"/>
            <p:cNvSpPr/>
            <p:nvPr/>
          </p:nvSpPr>
          <p:spPr>
            <a:xfrm>
              <a:off x="6641585" y="1718425"/>
              <a:ext cx="835480" cy="83547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663300">
                    <a:lumMod val="50000"/>
                  </a:srgbClr>
                </a:solidFill>
                <a:latin typeface="FontAwesome" pitchFamily="2" charset="0"/>
                <a:ea typeface="微软雅黑"/>
              </a:endParaRPr>
            </a:p>
          </p:txBody>
        </p:sp>
        <p:sp>
          <p:nvSpPr>
            <p:cNvPr id="20" name="Oval 19"/>
            <p:cNvSpPr/>
            <p:nvPr/>
          </p:nvSpPr>
          <p:spPr>
            <a:xfrm>
              <a:off x="6645852" y="1672705"/>
              <a:ext cx="835480" cy="835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663300">
                    <a:lumMod val="50000"/>
                  </a:srgbClr>
                </a:solidFill>
                <a:latin typeface="FontAwesome" pitchFamily="2" charset="0"/>
                <a:ea typeface="微软雅黑"/>
              </a:endParaRPr>
            </a:p>
          </p:txBody>
        </p:sp>
      </p:grpSp>
      <p:sp>
        <p:nvSpPr>
          <p:cNvPr id="47" name="Freeform 78"/>
          <p:cNvSpPr>
            <a:spLocks/>
          </p:cNvSpPr>
          <p:nvPr/>
        </p:nvSpPr>
        <p:spPr bwMode="auto">
          <a:xfrm>
            <a:off x="2676572" y="2337999"/>
            <a:ext cx="194613" cy="371304"/>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48" name="Freeform 154"/>
          <p:cNvSpPr>
            <a:spLocks/>
          </p:cNvSpPr>
          <p:nvPr/>
        </p:nvSpPr>
        <p:spPr bwMode="auto">
          <a:xfrm>
            <a:off x="3958077" y="2334917"/>
            <a:ext cx="616267" cy="491227"/>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49" name="Freeform 141"/>
          <p:cNvSpPr>
            <a:spLocks noEditPoints="1"/>
          </p:cNvSpPr>
          <p:nvPr/>
        </p:nvSpPr>
        <p:spPr bwMode="auto">
          <a:xfrm>
            <a:off x="5711468" y="2239181"/>
            <a:ext cx="776008" cy="559569"/>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50" name="Freeform 117"/>
          <p:cNvSpPr>
            <a:spLocks noEditPoints="1"/>
          </p:cNvSpPr>
          <p:nvPr/>
        </p:nvSpPr>
        <p:spPr bwMode="auto">
          <a:xfrm>
            <a:off x="9241041" y="2340122"/>
            <a:ext cx="348475" cy="336761"/>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51" name="Freeform 65"/>
          <p:cNvSpPr>
            <a:spLocks noEditPoints="1"/>
          </p:cNvSpPr>
          <p:nvPr/>
        </p:nvSpPr>
        <p:spPr bwMode="auto">
          <a:xfrm>
            <a:off x="7701804" y="2274964"/>
            <a:ext cx="449353" cy="473549"/>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grpSp>
        <p:nvGrpSpPr>
          <p:cNvPr id="52" name="组合 51">
            <a:extLst>
              <a:ext uri="{FF2B5EF4-FFF2-40B4-BE49-F238E27FC236}">
                <a16:creationId xmlns:a16="http://schemas.microsoft.com/office/drawing/2014/main" id="{9E91077F-7E8E-4444-A48D-C89FD520560D}"/>
              </a:ext>
            </a:extLst>
          </p:cNvPr>
          <p:cNvGrpSpPr/>
          <p:nvPr>
            <p:custDataLst>
              <p:tags r:id="rId1"/>
            </p:custDataLst>
          </p:nvPr>
        </p:nvGrpSpPr>
        <p:grpSpPr>
          <a:xfrm>
            <a:off x="8659525" y="279400"/>
            <a:ext cx="3318943" cy="713661"/>
            <a:chOff x="9957246" y="6304307"/>
            <a:chExt cx="2046159" cy="359850"/>
          </a:xfrm>
        </p:grpSpPr>
        <p:sp>
          <p:nvSpPr>
            <p:cNvPr id="55" name="Freeform 5">
              <a:extLst>
                <a:ext uri="{FF2B5EF4-FFF2-40B4-BE49-F238E27FC236}">
                  <a16:creationId xmlns:a16="http://schemas.microsoft.com/office/drawing/2014/main" id="{053D5BF4-2254-4797-9F0D-94EF21E60AB7}"/>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7" name="Freeform 6">
              <a:extLst>
                <a:ext uri="{FF2B5EF4-FFF2-40B4-BE49-F238E27FC236}">
                  <a16:creationId xmlns:a16="http://schemas.microsoft.com/office/drawing/2014/main" id="{ACB75D2B-2736-470E-AAB1-DF00564683A1}"/>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8" name="Freeform 7">
              <a:extLst>
                <a:ext uri="{FF2B5EF4-FFF2-40B4-BE49-F238E27FC236}">
                  <a16:creationId xmlns:a16="http://schemas.microsoft.com/office/drawing/2014/main" id="{F1FB4698-B83C-4501-BDC8-1E0F0D7A39C2}"/>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8">
              <a:extLst>
                <a:ext uri="{FF2B5EF4-FFF2-40B4-BE49-F238E27FC236}">
                  <a16:creationId xmlns:a16="http://schemas.microsoft.com/office/drawing/2014/main" id="{A44913D2-FDFC-4461-8AC8-02EAF7BFDEB0}"/>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9">
              <a:extLst>
                <a:ext uri="{FF2B5EF4-FFF2-40B4-BE49-F238E27FC236}">
                  <a16:creationId xmlns:a16="http://schemas.microsoft.com/office/drawing/2014/main" id="{1C9FB3AD-B58B-42BC-AAAD-3160261D2A89}"/>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10">
              <a:extLst>
                <a:ext uri="{FF2B5EF4-FFF2-40B4-BE49-F238E27FC236}">
                  <a16:creationId xmlns:a16="http://schemas.microsoft.com/office/drawing/2014/main" id="{E415B38B-D9B5-4147-83A7-9B8386875804}"/>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11">
              <a:extLst>
                <a:ext uri="{FF2B5EF4-FFF2-40B4-BE49-F238E27FC236}">
                  <a16:creationId xmlns:a16="http://schemas.microsoft.com/office/drawing/2014/main" id="{EE0155D5-9D46-4532-B09C-959EB887E29D}"/>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12">
              <a:extLst>
                <a:ext uri="{FF2B5EF4-FFF2-40B4-BE49-F238E27FC236}">
                  <a16:creationId xmlns:a16="http://schemas.microsoft.com/office/drawing/2014/main" id="{04E7FCEB-255E-44AD-A98B-EAD5EA331B2A}"/>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3">
              <a:extLst>
                <a:ext uri="{FF2B5EF4-FFF2-40B4-BE49-F238E27FC236}">
                  <a16:creationId xmlns:a16="http://schemas.microsoft.com/office/drawing/2014/main" id="{D8E153E1-583D-4BFA-A48F-216CF14ADB58}"/>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14">
              <a:extLst>
                <a:ext uri="{FF2B5EF4-FFF2-40B4-BE49-F238E27FC236}">
                  <a16:creationId xmlns:a16="http://schemas.microsoft.com/office/drawing/2014/main" id="{DEDD7EEC-16A2-403B-929D-4027A33A7A8E}"/>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6" name="Freeform 15">
              <a:extLst>
                <a:ext uri="{FF2B5EF4-FFF2-40B4-BE49-F238E27FC236}">
                  <a16:creationId xmlns:a16="http://schemas.microsoft.com/office/drawing/2014/main" id="{72E080BE-3CB2-4B58-8E55-A4873A9549F1}"/>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7" name="Freeform 16">
              <a:extLst>
                <a:ext uri="{FF2B5EF4-FFF2-40B4-BE49-F238E27FC236}">
                  <a16:creationId xmlns:a16="http://schemas.microsoft.com/office/drawing/2014/main" id="{7C880A8A-ED94-4087-9CE4-5DC70AAC41DA}"/>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9" name="Freeform 17">
              <a:extLst>
                <a:ext uri="{FF2B5EF4-FFF2-40B4-BE49-F238E27FC236}">
                  <a16:creationId xmlns:a16="http://schemas.microsoft.com/office/drawing/2014/main" id="{313BE455-2BBD-497E-95DF-B393B7E3AA96}"/>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2" name="Freeform 18">
              <a:extLst>
                <a:ext uri="{FF2B5EF4-FFF2-40B4-BE49-F238E27FC236}">
                  <a16:creationId xmlns:a16="http://schemas.microsoft.com/office/drawing/2014/main" id="{E4D13AF7-34E8-4644-BEB8-E9008F8A6F74}"/>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0" name="Freeform 19">
              <a:extLst>
                <a:ext uri="{FF2B5EF4-FFF2-40B4-BE49-F238E27FC236}">
                  <a16:creationId xmlns:a16="http://schemas.microsoft.com/office/drawing/2014/main" id="{E4CC1353-EBFA-4DC3-ADA0-1A2EB1092187}"/>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9894147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500"/>
                                  </p:stCondLst>
                                  <p:childTnLst>
                                    <p:set>
                                      <p:cBhvr>
                                        <p:cTn id="6" dur="1" fill="hold">
                                          <p:stCondLst>
                                            <p:cond delay="0"/>
                                          </p:stCondLst>
                                        </p:cTn>
                                        <p:tgtEl>
                                          <p:spTgt spid="46"/>
                                        </p:tgtEl>
                                        <p:attrNameLst>
                                          <p:attrName>style.visibility</p:attrName>
                                        </p:attrNameLst>
                                      </p:cBhvr>
                                      <p:to>
                                        <p:strVal val="visible"/>
                                      </p:to>
                                    </p:set>
                                    <p:animEffect transition="in" filter="plus(in)">
                                      <p:cBhvr>
                                        <p:cTn id="7" dur="500"/>
                                        <p:tgtEl>
                                          <p:spTgt spid="46"/>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childTnLst>
                          </p:cTn>
                        </p:par>
                        <p:par>
                          <p:cTn id="14" fill="hold">
                            <p:stCondLst>
                              <p:cond delay="1500"/>
                            </p:stCondLst>
                            <p:childTnLst>
                              <p:par>
                                <p:cTn id="15" presetID="53"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2000"/>
                            </p:stCondLst>
                            <p:childTnLst>
                              <p:par>
                                <p:cTn id="21" presetID="53"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animEffect transition="in" filter="fade">
                                      <p:cBhvr>
                                        <p:cTn id="31" dur="500"/>
                                        <p:tgtEl>
                                          <p:spTgt spid="48"/>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childTnLst>
                          </p:cTn>
                        </p:par>
                        <p:par>
                          <p:cTn id="38" fill="hold">
                            <p:stCondLst>
                              <p:cond delay="3500"/>
                            </p:stCondLst>
                            <p:childTnLst>
                              <p:par>
                                <p:cTn id="39" presetID="53" presetClass="entr" presetSubtype="0"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childTnLst>
                                </p:cTn>
                              </p:par>
                            </p:childTnLst>
                          </p:cTn>
                        </p:par>
                        <p:par>
                          <p:cTn id="44" fill="hold">
                            <p:stCondLst>
                              <p:cond delay="4000"/>
                            </p:stCondLst>
                            <p:childTnLst>
                              <p:par>
                                <p:cTn id="45" presetID="53" presetClass="entr" presetSubtype="0"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Effect transition="in" filter="fade">
                                      <p:cBhvr>
                                        <p:cTn id="49" dur="500"/>
                                        <p:tgtEl>
                                          <p:spTgt spid="44"/>
                                        </p:tgtEl>
                                      </p:cBhvr>
                                    </p:animEffect>
                                  </p:childTnLst>
                                </p:cTn>
                              </p:par>
                            </p:childTnLst>
                          </p:cTn>
                        </p:par>
                        <p:par>
                          <p:cTn id="50" fill="hold">
                            <p:stCondLst>
                              <p:cond delay="4500"/>
                            </p:stCondLst>
                            <p:childTnLst>
                              <p:par>
                                <p:cTn id="51" presetID="53" presetClass="entr" presetSubtype="0"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childTnLst>
                                </p:cTn>
                              </p:par>
                            </p:childTnLst>
                          </p:cTn>
                        </p:par>
                        <p:par>
                          <p:cTn id="56" fill="hold">
                            <p:stCondLst>
                              <p:cond delay="5000"/>
                            </p:stCondLst>
                            <p:childTnLst>
                              <p:par>
                                <p:cTn id="57" presetID="53" presetClass="entr" presetSubtype="0" fill="hold" nodeType="after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childTnLst>
                          </p:cTn>
                        </p:par>
                        <p:par>
                          <p:cTn id="62" fill="hold">
                            <p:stCondLst>
                              <p:cond delay="5500"/>
                            </p:stCondLst>
                            <p:childTnLst>
                              <p:par>
                                <p:cTn id="63" presetID="53" presetClass="entr" presetSubtype="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childTnLst>
                          </p:cTn>
                        </p:par>
                        <p:par>
                          <p:cTn id="68" fill="hold">
                            <p:stCondLst>
                              <p:cond delay="6000"/>
                            </p:stCondLst>
                            <p:childTnLst>
                              <p:par>
                                <p:cTn id="69" presetID="2" presetClass="entr" presetSubtype="4" accel="50000" decel="50000" fill="hold" nodeType="after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par>
                          <p:cTn id="73" fill="hold">
                            <p:stCondLst>
                              <p:cond delay="6500"/>
                            </p:stCondLst>
                            <p:childTnLst>
                              <p:par>
                                <p:cTn id="74" presetID="53" presetClass="entr" presetSubtype="0" fill="hold" grpId="0" nodeType="afterEffect">
                                  <p:stCondLst>
                                    <p:cond delay="0"/>
                                  </p:stCondLst>
                                  <p:childTnLst>
                                    <p:set>
                                      <p:cBhvr>
                                        <p:cTn id="75" dur="1" fill="hold">
                                          <p:stCondLst>
                                            <p:cond delay="0"/>
                                          </p:stCondLst>
                                        </p:cTn>
                                        <p:tgtEl>
                                          <p:spTgt spid="75"/>
                                        </p:tgtEl>
                                        <p:attrNameLst>
                                          <p:attrName>style.visibility</p:attrName>
                                        </p:attrNameLst>
                                      </p:cBhvr>
                                      <p:to>
                                        <p:strVal val="visible"/>
                                      </p:to>
                                    </p:set>
                                    <p:anim calcmode="lin" valueType="num">
                                      <p:cBhvr>
                                        <p:cTn id="76" dur="500" fill="hold"/>
                                        <p:tgtEl>
                                          <p:spTgt spid="75"/>
                                        </p:tgtEl>
                                        <p:attrNameLst>
                                          <p:attrName>ppt_w</p:attrName>
                                        </p:attrNameLst>
                                      </p:cBhvr>
                                      <p:tavLst>
                                        <p:tav tm="0">
                                          <p:val>
                                            <p:fltVal val="0"/>
                                          </p:val>
                                        </p:tav>
                                        <p:tav tm="100000">
                                          <p:val>
                                            <p:strVal val="#ppt_w"/>
                                          </p:val>
                                        </p:tav>
                                      </p:tavLst>
                                    </p:anim>
                                    <p:anim calcmode="lin" valueType="num">
                                      <p:cBhvr>
                                        <p:cTn id="77" dur="500" fill="hold"/>
                                        <p:tgtEl>
                                          <p:spTgt spid="75"/>
                                        </p:tgtEl>
                                        <p:attrNameLst>
                                          <p:attrName>ppt_h</p:attrName>
                                        </p:attrNameLst>
                                      </p:cBhvr>
                                      <p:tavLst>
                                        <p:tav tm="0">
                                          <p:val>
                                            <p:fltVal val="0"/>
                                          </p:val>
                                        </p:tav>
                                        <p:tav tm="100000">
                                          <p:val>
                                            <p:strVal val="#ppt_h"/>
                                          </p:val>
                                        </p:tav>
                                      </p:tavLst>
                                    </p:anim>
                                    <p:animEffect transition="in" filter="fade">
                                      <p:cBhvr>
                                        <p:cTn id="78" dur="500"/>
                                        <p:tgtEl>
                                          <p:spTgt spid="75"/>
                                        </p:tgtEl>
                                      </p:cBhvr>
                                    </p:animEffect>
                                  </p:childTnLst>
                                </p:cTn>
                              </p:par>
                            </p:childTnLst>
                          </p:cTn>
                        </p:par>
                        <p:par>
                          <p:cTn id="79" fill="hold">
                            <p:stCondLst>
                              <p:cond delay="7000"/>
                            </p:stCondLst>
                            <p:childTnLst>
                              <p:par>
                                <p:cTn id="80" presetID="2" presetClass="entr" presetSubtype="4" accel="50000" decel="50000" fill="hold" nodeType="after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500" fill="hold"/>
                                        <p:tgtEl>
                                          <p:spTgt spid="6"/>
                                        </p:tgtEl>
                                        <p:attrNameLst>
                                          <p:attrName>ppt_x</p:attrName>
                                        </p:attrNameLst>
                                      </p:cBhvr>
                                      <p:tavLst>
                                        <p:tav tm="0">
                                          <p:val>
                                            <p:strVal val="#ppt_x"/>
                                          </p:val>
                                        </p:tav>
                                        <p:tav tm="100000">
                                          <p:val>
                                            <p:strVal val="#ppt_x"/>
                                          </p:val>
                                        </p:tav>
                                      </p:tavLst>
                                    </p:anim>
                                    <p:anim calcmode="lin" valueType="num">
                                      <p:cBhvr additive="base">
                                        <p:cTn id="83" dur="500" fill="hold"/>
                                        <p:tgtEl>
                                          <p:spTgt spid="6"/>
                                        </p:tgtEl>
                                        <p:attrNameLst>
                                          <p:attrName>ppt_y</p:attrName>
                                        </p:attrNameLst>
                                      </p:cBhvr>
                                      <p:tavLst>
                                        <p:tav tm="0">
                                          <p:val>
                                            <p:strVal val="1+#ppt_h/2"/>
                                          </p:val>
                                        </p:tav>
                                        <p:tav tm="100000">
                                          <p:val>
                                            <p:strVal val="#ppt_y"/>
                                          </p:val>
                                        </p:tav>
                                      </p:tavLst>
                                    </p:anim>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76"/>
                                        </p:tgtEl>
                                        <p:attrNameLst>
                                          <p:attrName>style.visibility</p:attrName>
                                        </p:attrNameLst>
                                      </p:cBhvr>
                                      <p:to>
                                        <p:strVal val="visible"/>
                                      </p:to>
                                    </p:set>
                                    <p:anim calcmode="lin" valueType="num">
                                      <p:cBhvr>
                                        <p:cTn id="87" dur="500" fill="hold"/>
                                        <p:tgtEl>
                                          <p:spTgt spid="76"/>
                                        </p:tgtEl>
                                        <p:attrNameLst>
                                          <p:attrName>ppt_w</p:attrName>
                                        </p:attrNameLst>
                                      </p:cBhvr>
                                      <p:tavLst>
                                        <p:tav tm="0">
                                          <p:val>
                                            <p:fltVal val="0"/>
                                          </p:val>
                                        </p:tav>
                                        <p:tav tm="100000">
                                          <p:val>
                                            <p:strVal val="#ppt_w"/>
                                          </p:val>
                                        </p:tav>
                                      </p:tavLst>
                                    </p:anim>
                                    <p:anim calcmode="lin" valueType="num">
                                      <p:cBhvr>
                                        <p:cTn id="88" dur="500" fill="hold"/>
                                        <p:tgtEl>
                                          <p:spTgt spid="76"/>
                                        </p:tgtEl>
                                        <p:attrNameLst>
                                          <p:attrName>ppt_h</p:attrName>
                                        </p:attrNameLst>
                                      </p:cBhvr>
                                      <p:tavLst>
                                        <p:tav tm="0">
                                          <p:val>
                                            <p:fltVal val="0"/>
                                          </p:val>
                                        </p:tav>
                                        <p:tav tm="100000">
                                          <p:val>
                                            <p:strVal val="#ppt_h"/>
                                          </p:val>
                                        </p:tav>
                                      </p:tavLst>
                                    </p:anim>
                                    <p:animEffect transition="in" filter="fade">
                                      <p:cBhvr>
                                        <p:cTn id="89" dur="500"/>
                                        <p:tgtEl>
                                          <p:spTgt spid="76"/>
                                        </p:tgtEl>
                                      </p:cBhvr>
                                    </p:animEffect>
                                  </p:childTnLst>
                                </p:cTn>
                              </p:par>
                            </p:childTnLst>
                          </p:cTn>
                        </p:par>
                        <p:par>
                          <p:cTn id="90" fill="hold">
                            <p:stCondLst>
                              <p:cond delay="8000"/>
                            </p:stCondLst>
                            <p:childTnLst>
                              <p:par>
                                <p:cTn id="91" presetID="2" presetClass="entr" presetSubtype="4" accel="50000" decel="50000" fill="hold" nodeType="after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additive="base">
                                        <p:cTn id="93" dur="500" fill="hold"/>
                                        <p:tgtEl>
                                          <p:spTgt spid="8"/>
                                        </p:tgtEl>
                                        <p:attrNameLst>
                                          <p:attrName>ppt_x</p:attrName>
                                        </p:attrNameLst>
                                      </p:cBhvr>
                                      <p:tavLst>
                                        <p:tav tm="0">
                                          <p:val>
                                            <p:strVal val="#ppt_x"/>
                                          </p:val>
                                        </p:tav>
                                        <p:tav tm="100000">
                                          <p:val>
                                            <p:strVal val="#ppt_x"/>
                                          </p:val>
                                        </p:tav>
                                      </p:tavLst>
                                    </p:anim>
                                    <p:anim calcmode="lin" valueType="num">
                                      <p:cBhvr additive="base">
                                        <p:cTn id="94" dur="500" fill="hold"/>
                                        <p:tgtEl>
                                          <p:spTgt spid="8"/>
                                        </p:tgtEl>
                                        <p:attrNameLst>
                                          <p:attrName>ppt_y</p:attrName>
                                        </p:attrNameLst>
                                      </p:cBhvr>
                                      <p:tavLst>
                                        <p:tav tm="0">
                                          <p:val>
                                            <p:strVal val="1+#ppt_h/2"/>
                                          </p:val>
                                        </p:tav>
                                        <p:tav tm="100000">
                                          <p:val>
                                            <p:strVal val="#ppt_y"/>
                                          </p:val>
                                        </p:tav>
                                      </p:tavLst>
                                    </p:anim>
                                  </p:childTnLst>
                                </p:cTn>
                              </p:par>
                            </p:childTnLst>
                          </p:cTn>
                        </p:par>
                        <p:par>
                          <p:cTn id="95" fill="hold">
                            <p:stCondLst>
                              <p:cond delay="8500"/>
                            </p:stCondLst>
                            <p:childTnLst>
                              <p:par>
                                <p:cTn id="96" presetID="53" presetClass="entr" presetSubtype="0" fill="hold" grpId="0" nodeType="afterEffect">
                                  <p:stCondLst>
                                    <p:cond delay="0"/>
                                  </p:stCondLst>
                                  <p:childTnLst>
                                    <p:set>
                                      <p:cBhvr>
                                        <p:cTn id="97" dur="1" fill="hold">
                                          <p:stCondLst>
                                            <p:cond delay="0"/>
                                          </p:stCondLst>
                                        </p:cTn>
                                        <p:tgtEl>
                                          <p:spTgt spid="77"/>
                                        </p:tgtEl>
                                        <p:attrNameLst>
                                          <p:attrName>style.visibility</p:attrName>
                                        </p:attrNameLst>
                                      </p:cBhvr>
                                      <p:to>
                                        <p:strVal val="visible"/>
                                      </p:to>
                                    </p:set>
                                    <p:anim calcmode="lin" valueType="num">
                                      <p:cBhvr>
                                        <p:cTn id="98" dur="500" fill="hold"/>
                                        <p:tgtEl>
                                          <p:spTgt spid="77"/>
                                        </p:tgtEl>
                                        <p:attrNameLst>
                                          <p:attrName>ppt_w</p:attrName>
                                        </p:attrNameLst>
                                      </p:cBhvr>
                                      <p:tavLst>
                                        <p:tav tm="0">
                                          <p:val>
                                            <p:fltVal val="0"/>
                                          </p:val>
                                        </p:tav>
                                        <p:tav tm="100000">
                                          <p:val>
                                            <p:strVal val="#ppt_w"/>
                                          </p:val>
                                        </p:tav>
                                      </p:tavLst>
                                    </p:anim>
                                    <p:anim calcmode="lin" valueType="num">
                                      <p:cBhvr>
                                        <p:cTn id="99" dur="500" fill="hold"/>
                                        <p:tgtEl>
                                          <p:spTgt spid="77"/>
                                        </p:tgtEl>
                                        <p:attrNameLst>
                                          <p:attrName>ppt_h</p:attrName>
                                        </p:attrNameLst>
                                      </p:cBhvr>
                                      <p:tavLst>
                                        <p:tav tm="0">
                                          <p:val>
                                            <p:fltVal val="0"/>
                                          </p:val>
                                        </p:tav>
                                        <p:tav tm="100000">
                                          <p:val>
                                            <p:strVal val="#ppt_h"/>
                                          </p:val>
                                        </p:tav>
                                      </p:tavLst>
                                    </p:anim>
                                    <p:animEffect transition="in" filter="fade">
                                      <p:cBhvr>
                                        <p:cTn id="100" dur="500"/>
                                        <p:tgtEl>
                                          <p:spTgt spid="77"/>
                                        </p:tgtEl>
                                      </p:cBhvr>
                                    </p:animEffect>
                                  </p:childTnLst>
                                </p:cTn>
                              </p:par>
                            </p:childTnLst>
                          </p:cTn>
                        </p:par>
                        <p:par>
                          <p:cTn id="101" fill="hold">
                            <p:stCondLst>
                              <p:cond delay="9000"/>
                            </p:stCondLst>
                            <p:childTnLst>
                              <p:par>
                                <p:cTn id="102" presetID="2" presetClass="entr" presetSubtype="4" accel="50000" decel="50000" fill="hold" nodeType="after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additive="base">
                                        <p:cTn id="104" dur="500" fill="hold"/>
                                        <p:tgtEl>
                                          <p:spTgt spid="11"/>
                                        </p:tgtEl>
                                        <p:attrNameLst>
                                          <p:attrName>ppt_x</p:attrName>
                                        </p:attrNameLst>
                                      </p:cBhvr>
                                      <p:tavLst>
                                        <p:tav tm="0">
                                          <p:val>
                                            <p:strVal val="#ppt_x"/>
                                          </p:val>
                                        </p:tav>
                                        <p:tav tm="100000">
                                          <p:val>
                                            <p:strVal val="#ppt_x"/>
                                          </p:val>
                                        </p:tav>
                                      </p:tavLst>
                                    </p:anim>
                                    <p:anim calcmode="lin" valueType="num">
                                      <p:cBhvr additive="base">
                                        <p:cTn id="105" dur="500" fill="hold"/>
                                        <p:tgtEl>
                                          <p:spTgt spid="11"/>
                                        </p:tgtEl>
                                        <p:attrNameLst>
                                          <p:attrName>ppt_y</p:attrName>
                                        </p:attrNameLst>
                                      </p:cBhvr>
                                      <p:tavLst>
                                        <p:tav tm="0">
                                          <p:val>
                                            <p:strVal val="1+#ppt_h/2"/>
                                          </p:val>
                                        </p:tav>
                                        <p:tav tm="100000">
                                          <p:val>
                                            <p:strVal val="#ppt_y"/>
                                          </p:val>
                                        </p:tav>
                                      </p:tavLst>
                                    </p:anim>
                                  </p:childTnLst>
                                </p:cTn>
                              </p:par>
                            </p:childTnLst>
                          </p:cTn>
                        </p:par>
                        <p:par>
                          <p:cTn id="106" fill="hold">
                            <p:stCondLst>
                              <p:cond delay="9500"/>
                            </p:stCondLst>
                            <p:childTnLst>
                              <p:par>
                                <p:cTn id="107" presetID="53" presetClass="entr" presetSubtype="0" fill="hold" grpId="0" nodeType="afterEffect">
                                  <p:stCondLst>
                                    <p:cond delay="0"/>
                                  </p:stCondLst>
                                  <p:childTnLst>
                                    <p:set>
                                      <p:cBhvr>
                                        <p:cTn id="108" dur="1" fill="hold">
                                          <p:stCondLst>
                                            <p:cond delay="0"/>
                                          </p:stCondLst>
                                        </p:cTn>
                                        <p:tgtEl>
                                          <p:spTgt spid="78"/>
                                        </p:tgtEl>
                                        <p:attrNameLst>
                                          <p:attrName>style.visibility</p:attrName>
                                        </p:attrNameLst>
                                      </p:cBhvr>
                                      <p:to>
                                        <p:strVal val="visible"/>
                                      </p:to>
                                    </p:set>
                                    <p:anim calcmode="lin" valueType="num">
                                      <p:cBhvr>
                                        <p:cTn id="109" dur="500" fill="hold"/>
                                        <p:tgtEl>
                                          <p:spTgt spid="78"/>
                                        </p:tgtEl>
                                        <p:attrNameLst>
                                          <p:attrName>ppt_w</p:attrName>
                                        </p:attrNameLst>
                                      </p:cBhvr>
                                      <p:tavLst>
                                        <p:tav tm="0">
                                          <p:val>
                                            <p:fltVal val="0"/>
                                          </p:val>
                                        </p:tav>
                                        <p:tav tm="100000">
                                          <p:val>
                                            <p:strVal val="#ppt_w"/>
                                          </p:val>
                                        </p:tav>
                                      </p:tavLst>
                                    </p:anim>
                                    <p:anim calcmode="lin" valueType="num">
                                      <p:cBhvr>
                                        <p:cTn id="110" dur="500" fill="hold"/>
                                        <p:tgtEl>
                                          <p:spTgt spid="78"/>
                                        </p:tgtEl>
                                        <p:attrNameLst>
                                          <p:attrName>ppt_h</p:attrName>
                                        </p:attrNameLst>
                                      </p:cBhvr>
                                      <p:tavLst>
                                        <p:tav tm="0">
                                          <p:val>
                                            <p:fltVal val="0"/>
                                          </p:val>
                                        </p:tav>
                                        <p:tav tm="100000">
                                          <p:val>
                                            <p:strVal val="#ppt_h"/>
                                          </p:val>
                                        </p:tav>
                                      </p:tavLst>
                                    </p:anim>
                                    <p:animEffect transition="in" filter="fade">
                                      <p:cBhvr>
                                        <p:cTn id="111" dur="500"/>
                                        <p:tgtEl>
                                          <p:spTgt spid="78"/>
                                        </p:tgtEl>
                                      </p:cBhvr>
                                    </p:animEffect>
                                  </p:childTnLst>
                                </p:cTn>
                              </p:par>
                            </p:childTnLst>
                          </p:cTn>
                        </p:par>
                        <p:par>
                          <p:cTn id="112" fill="hold">
                            <p:stCondLst>
                              <p:cond delay="10000"/>
                            </p:stCondLst>
                            <p:childTnLst>
                              <p:par>
                                <p:cTn id="113" presetID="2" presetClass="entr" presetSubtype="4" accel="50000" decel="50000" fill="hold" nodeType="after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par>
                          <p:cTn id="117" fill="hold">
                            <p:stCondLst>
                              <p:cond delay="10500"/>
                            </p:stCondLst>
                            <p:childTnLst>
                              <p:par>
                                <p:cTn id="118" presetID="53" presetClass="entr" presetSubtype="0" fill="hold" grpId="0" nodeType="afterEffect">
                                  <p:stCondLst>
                                    <p:cond delay="0"/>
                                  </p:stCondLst>
                                  <p:childTnLst>
                                    <p:set>
                                      <p:cBhvr>
                                        <p:cTn id="119" dur="1" fill="hold">
                                          <p:stCondLst>
                                            <p:cond delay="0"/>
                                          </p:stCondLst>
                                        </p:cTn>
                                        <p:tgtEl>
                                          <p:spTgt spid="79"/>
                                        </p:tgtEl>
                                        <p:attrNameLst>
                                          <p:attrName>style.visibility</p:attrName>
                                        </p:attrNameLst>
                                      </p:cBhvr>
                                      <p:to>
                                        <p:strVal val="visible"/>
                                      </p:to>
                                    </p:set>
                                    <p:anim calcmode="lin" valueType="num">
                                      <p:cBhvr>
                                        <p:cTn id="120" dur="500" fill="hold"/>
                                        <p:tgtEl>
                                          <p:spTgt spid="79"/>
                                        </p:tgtEl>
                                        <p:attrNameLst>
                                          <p:attrName>ppt_w</p:attrName>
                                        </p:attrNameLst>
                                      </p:cBhvr>
                                      <p:tavLst>
                                        <p:tav tm="0">
                                          <p:val>
                                            <p:fltVal val="0"/>
                                          </p:val>
                                        </p:tav>
                                        <p:tav tm="100000">
                                          <p:val>
                                            <p:strVal val="#ppt_w"/>
                                          </p:val>
                                        </p:tav>
                                      </p:tavLst>
                                    </p:anim>
                                    <p:anim calcmode="lin" valueType="num">
                                      <p:cBhvr>
                                        <p:cTn id="121" dur="500" fill="hold"/>
                                        <p:tgtEl>
                                          <p:spTgt spid="79"/>
                                        </p:tgtEl>
                                        <p:attrNameLst>
                                          <p:attrName>ppt_h</p:attrName>
                                        </p:attrNameLst>
                                      </p:cBhvr>
                                      <p:tavLst>
                                        <p:tav tm="0">
                                          <p:val>
                                            <p:fltVal val="0"/>
                                          </p:val>
                                        </p:tav>
                                        <p:tav tm="100000">
                                          <p:val>
                                            <p:strVal val="#ppt_h"/>
                                          </p:val>
                                        </p:tav>
                                      </p:tavLst>
                                    </p:anim>
                                    <p:animEffect transition="in" filter="fade">
                                      <p:cBhvr>
                                        <p:cTn id="12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47" grpId="0" animBg="1"/>
      <p:bldP spid="48" grpId="0" animBg="1"/>
      <p:bldP spid="49" grpId="0" animBg="1"/>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604971" y="3988261"/>
            <a:ext cx="2152388" cy="1095005"/>
            <a:chOff x="2604971" y="3988262"/>
            <a:chExt cx="2152388" cy="1095006"/>
          </a:xfrm>
        </p:grpSpPr>
        <p:cxnSp>
          <p:nvCxnSpPr>
            <p:cNvPr id="41" name="Straight Connector 17"/>
            <p:cNvCxnSpPr/>
            <p:nvPr/>
          </p:nvCxnSpPr>
          <p:spPr>
            <a:xfrm>
              <a:off x="3638359" y="4315946"/>
              <a:ext cx="162013"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604971" y="4319532"/>
              <a:ext cx="2152388" cy="763736"/>
            </a:xfrm>
            <a:prstGeom prst="rect">
              <a:avLst/>
            </a:prstGeom>
            <a:noFill/>
          </p:spPr>
          <p:txBody>
            <a:bodyPr wrap="square" rtlCol="0">
              <a:spAutoFit/>
            </a:bodyPr>
            <a:lstStyle/>
            <a:p>
              <a:pPr algn="ctr" defTabSz="1219170">
                <a:lnSpc>
                  <a:spcPct val="125000"/>
                </a:lnSpc>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3003186" y="3988262"/>
              <a:ext cx="1370215" cy="400110"/>
            </a:xfrm>
            <a:prstGeom prst="rect">
              <a:avLst/>
            </a:prstGeom>
            <a:noFill/>
          </p:spPr>
          <p:txBody>
            <a:bodyPr wrap="square"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添加内容</a:t>
              </a:r>
            </a:p>
          </p:txBody>
        </p:sp>
      </p:grpSp>
      <p:grpSp>
        <p:nvGrpSpPr>
          <p:cNvPr id="6" name="组合 5"/>
          <p:cNvGrpSpPr/>
          <p:nvPr/>
        </p:nvGrpSpPr>
        <p:grpSpPr>
          <a:xfrm>
            <a:off x="5080203" y="3988261"/>
            <a:ext cx="2152388" cy="1095005"/>
            <a:chOff x="5080202" y="3988262"/>
            <a:chExt cx="2152388" cy="1095006"/>
          </a:xfrm>
        </p:grpSpPr>
        <p:cxnSp>
          <p:nvCxnSpPr>
            <p:cNvPr id="42" name="Straight Connector 21"/>
            <p:cNvCxnSpPr/>
            <p:nvPr/>
          </p:nvCxnSpPr>
          <p:spPr>
            <a:xfrm>
              <a:off x="6099580" y="4315946"/>
              <a:ext cx="162013"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080202" y="4319532"/>
              <a:ext cx="2152388" cy="763736"/>
            </a:xfrm>
            <a:prstGeom prst="rect">
              <a:avLst/>
            </a:prstGeom>
            <a:noFill/>
          </p:spPr>
          <p:txBody>
            <a:bodyPr wrap="square" rtlCol="0">
              <a:spAutoFit/>
            </a:bodyPr>
            <a:lstStyle/>
            <a:p>
              <a:pPr algn="ctr" defTabSz="1219170">
                <a:lnSpc>
                  <a:spcPct val="125000"/>
                </a:lnSpc>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5478417" y="3988262"/>
              <a:ext cx="1370215" cy="400110"/>
            </a:xfrm>
            <a:prstGeom prst="rect">
              <a:avLst/>
            </a:prstGeom>
            <a:noFill/>
          </p:spPr>
          <p:txBody>
            <a:bodyPr wrap="square"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添加内容</a:t>
              </a:r>
            </a:p>
          </p:txBody>
        </p:sp>
      </p:grpSp>
      <p:grpSp>
        <p:nvGrpSpPr>
          <p:cNvPr id="7" name="组合 6"/>
          <p:cNvGrpSpPr/>
          <p:nvPr/>
        </p:nvGrpSpPr>
        <p:grpSpPr>
          <a:xfrm>
            <a:off x="7530349" y="3988261"/>
            <a:ext cx="2152388" cy="1095005"/>
            <a:chOff x="7530348" y="3988262"/>
            <a:chExt cx="2152388" cy="1095006"/>
          </a:xfrm>
        </p:grpSpPr>
        <p:cxnSp>
          <p:nvCxnSpPr>
            <p:cNvPr id="43" name="Straight Connector 25"/>
            <p:cNvCxnSpPr/>
            <p:nvPr/>
          </p:nvCxnSpPr>
          <p:spPr>
            <a:xfrm>
              <a:off x="8560801" y="4315946"/>
              <a:ext cx="162013" cy="0"/>
            </a:xfrm>
            <a:prstGeom prst="line">
              <a:avLst/>
            </a:prstGeom>
            <a:ln w="254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530348" y="4319532"/>
              <a:ext cx="2152388" cy="763736"/>
            </a:xfrm>
            <a:prstGeom prst="rect">
              <a:avLst/>
            </a:prstGeom>
            <a:noFill/>
          </p:spPr>
          <p:txBody>
            <a:bodyPr wrap="square" rtlCol="0">
              <a:spAutoFit/>
            </a:bodyPr>
            <a:lstStyle/>
            <a:p>
              <a:pPr algn="ctr" defTabSz="1219170">
                <a:lnSpc>
                  <a:spcPct val="125000"/>
                </a:lnSpc>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7928563" y="3988262"/>
              <a:ext cx="1370215" cy="400110"/>
            </a:xfrm>
            <a:prstGeom prst="rect">
              <a:avLst/>
            </a:prstGeom>
            <a:noFill/>
          </p:spPr>
          <p:txBody>
            <a:bodyPr wrap="square"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添加内容</a:t>
              </a:r>
            </a:p>
          </p:txBody>
        </p:sp>
      </p:grpSp>
      <p:grpSp>
        <p:nvGrpSpPr>
          <p:cNvPr id="2" name="组合 1"/>
          <p:cNvGrpSpPr/>
          <p:nvPr/>
        </p:nvGrpSpPr>
        <p:grpSpPr>
          <a:xfrm>
            <a:off x="2679865" y="1721057"/>
            <a:ext cx="2079000" cy="1880387"/>
            <a:chOff x="2555687" y="1935546"/>
            <a:chExt cx="2079000" cy="1880386"/>
          </a:xfrm>
        </p:grpSpPr>
        <p:sp>
          <p:nvSpPr>
            <p:cNvPr id="44" name="Freeform 1231"/>
            <p:cNvSpPr/>
            <p:nvPr/>
          </p:nvSpPr>
          <p:spPr bwMode="auto">
            <a:xfrm>
              <a:off x="2555687" y="1935546"/>
              <a:ext cx="2079000" cy="1428865"/>
            </a:xfrm>
            <a:custGeom>
              <a:avLst/>
              <a:gdLst>
                <a:gd name="T0" fmla="*/ 511 w 728"/>
                <a:gd name="T1" fmla="*/ 423 h 500"/>
                <a:gd name="T2" fmla="*/ 537 w 728"/>
                <a:gd name="T3" fmla="*/ 500 h 500"/>
                <a:gd name="T4" fmla="*/ 702 w 728"/>
                <a:gd name="T5" fmla="*/ 214 h 500"/>
                <a:gd name="T6" fmla="*/ 702 w 728"/>
                <a:gd name="T7" fmla="*/ 71 h 500"/>
                <a:gd name="T8" fmla="*/ 579 w 728"/>
                <a:gd name="T9" fmla="*/ 0 h 500"/>
                <a:gd name="T10" fmla="*/ 148 w 728"/>
                <a:gd name="T11" fmla="*/ 0 h 500"/>
                <a:gd name="T12" fmla="*/ 24 w 728"/>
                <a:gd name="T13" fmla="*/ 71 h 500"/>
                <a:gd name="T14" fmla="*/ 12 w 728"/>
                <a:gd name="T15" fmla="*/ 187 h 500"/>
                <a:gd name="T16" fmla="*/ 12 w 728"/>
                <a:gd name="T17" fmla="*/ 187 h 500"/>
                <a:gd name="T18" fmla="*/ 13 w 728"/>
                <a:gd name="T19" fmla="*/ 188 h 500"/>
                <a:gd name="T20" fmla="*/ 14 w 728"/>
                <a:gd name="T21" fmla="*/ 190 h 500"/>
                <a:gd name="T22" fmla="*/ 15 w 728"/>
                <a:gd name="T23" fmla="*/ 191 h 500"/>
                <a:gd name="T24" fmla="*/ 283 w 728"/>
                <a:gd name="T25" fmla="*/ 295 h 500"/>
                <a:gd name="T26" fmla="*/ 304 w 728"/>
                <a:gd name="T27" fmla="*/ 299 h 500"/>
                <a:gd name="T28" fmla="*/ 511 w 728"/>
                <a:gd name="T29" fmla="*/ 42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500">
                  <a:moveTo>
                    <a:pt x="511" y="423"/>
                  </a:moveTo>
                  <a:cubicBezTo>
                    <a:pt x="526" y="446"/>
                    <a:pt x="535" y="472"/>
                    <a:pt x="537" y="500"/>
                  </a:cubicBezTo>
                  <a:cubicBezTo>
                    <a:pt x="702" y="214"/>
                    <a:pt x="702" y="214"/>
                    <a:pt x="702" y="214"/>
                  </a:cubicBezTo>
                  <a:cubicBezTo>
                    <a:pt x="728" y="170"/>
                    <a:pt x="728" y="115"/>
                    <a:pt x="702" y="71"/>
                  </a:cubicBezTo>
                  <a:cubicBezTo>
                    <a:pt x="677" y="27"/>
                    <a:pt x="630" y="0"/>
                    <a:pt x="579" y="0"/>
                  </a:cubicBezTo>
                  <a:cubicBezTo>
                    <a:pt x="148" y="0"/>
                    <a:pt x="148" y="0"/>
                    <a:pt x="148" y="0"/>
                  </a:cubicBezTo>
                  <a:cubicBezTo>
                    <a:pt x="97" y="0"/>
                    <a:pt x="50" y="27"/>
                    <a:pt x="24" y="71"/>
                  </a:cubicBezTo>
                  <a:cubicBezTo>
                    <a:pt x="4" y="106"/>
                    <a:pt x="0" y="149"/>
                    <a:pt x="12" y="187"/>
                  </a:cubicBezTo>
                  <a:cubicBezTo>
                    <a:pt x="12" y="187"/>
                    <a:pt x="12" y="187"/>
                    <a:pt x="12" y="187"/>
                  </a:cubicBezTo>
                  <a:cubicBezTo>
                    <a:pt x="13" y="188"/>
                    <a:pt x="13" y="188"/>
                    <a:pt x="13" y="188"/>
                  </a:cubicBezTo>
                  <a:cubicBezTo>
                    <a:pt x="13" y="189"/>
                    <a:pt x="14" y="190"/>
                    <a:pt x="14" y="190"/>
                  </a:cubicBezTo>
                  <a:cubicBezTo>
                    <a:pt x="15" y="191"/>
                    <a:pt x="15" y="191"/>
                    <a:pt x="15" y="191"/>
                  </a:cubicBezTo>
                  <a:cubicBezTo>
                    <a:pt x="54" y="258"/>
                    <a:pt x="155" y="275"/>
                    <a:pt x="283" y="295"/>
                  </a:cubicBezTo>
                  <a:cubicBezTo>
                    <a:pt x="304" y="299"/>
                    <a:pt x="304" y="299"/>
                    <a:pt x="304" y="299"/>
                  </a:cubicBezTo>
                  <a:cubicBezTo>
                    <a:pt x="449" y="323"/>
                    <a:pt x="506" y="415"/>
                    <a:pt x="511" y="423"/>
                  </a:cubicBezTo>
                  <a:close/>
                </a:path>
              </a:pathLst>
            </a:custGeom>
            <a:solidFill>
              <a:schemeClr val="accent1"/>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5" name="Freeform 1232"/>
            <p:cNvSpPr/>
            <p:nvPr/>
          </p:nvSpPr>
          <p:spPr bwMode="auto">
            <a:xfrm>
              <a:off x="2718577" y="2709991"/>
              <a:ext cx="1281693" cy="1105941"/>
            </a:xfrm>
            <a:custGeom>
              <a:avLst/>
              <a:gdLst>
                <a:gd name="T0" fmla="*/ 0 w 449"/>
                <a:gd name="T1" fmla="*/ 0 h 387"/>
                <a:gd name="T2" fmla="*/ 183 w 449"/>
                <a:gd name="T3" fmla="*/ 316 h 387"/>
                <a:gd name="T4" fmla="*/ 306 w 449"/>
                <a:gd name="T5" fmla="*/ 387 h 387"/>
                <a:gd name="T6" fmla="*/ 430 w 449"/>
                <a:gd name="T7" fmla="*/ 316 h 387"/>
                <a:gd name="T8" fmla="*/ 432 w 449"/>
                <a:gd name="T9" fmla="*/ 313 h 387"/>
                <a:gd name="T10" fmla="*/ 449 w 449"/>
                <a:gd name="T11" fmla="*/ 245 h 387"/>
                <a:gd name="T12" fmla="*/ 427 w 449"/>
                <a:gd name="T13" fmla="*/ 169 h 387"/>
                <a:gd name="T14" fmla="*/ 426 w 449"/>
                <a:gd name="T15" fmla="*/ 168 h 387"/>
                <a:gd name="T16" fmla="*/ 242 w 449"/>
                <a:gd name="T17" fmla="*/ 59 h 387"/>
                <a:gd name="T18" fmla="*/ 221 w 449"/>
                <a:gd name="T19" fmla="*/ 56 h 387"/>
                <a:gd name="T20" fmla="*/ 0 w 449"/>
                <a:gd name="T21"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9" h="387">
                  <a:moveTo>
                    <a:pt x="0" y="0"/>
                  </a:moveTo>
                  <a:cubicBezTo>
                    <a:pt x="183" y="316"/>
                    <a:pt x="183" y="316"/>
                    <a:pt x="183" y="316"/>
                  </a:cubicBezTo>
                  <a:cubicBezTo>
                    <a:pt x="208" y="360"/>
                    <a:pt x="256" y="387"/>
                    <a:pt x="306" y="387"/>
                  </a:cubicBezTo>
                  <a:cubicBezTo>
                    <a:pt x="357" y="387"/>
                    <a:pt x="404" y="360"/>
                    <a:pt x="430" y="316"/>
                  </a:cubicBezTo>
                  <a:cubicBezTo>
                    <a:pt x="432" y="313"/>
                    <a:pt x="432" y="313"/>
                    <a:pt x="432" y="313"/>
                  </a:cubicBezTo>
                  <a:cubicBezTo>
                    <a:pt x="443" y="292"/>
                    <a:pt x="449" y="269"/>
                    <a:pt x="449" y="245"/>
                  </a:cubicBezTo>
                  <a:cubicBezTo>
                    <a:pt x="449" y="218"/>
                    <a:pt x="441" y="191"/>
                    <a:pt x="427" y="169"/>
                  </a:cubicBezTo>
                  <a:cubicBezTo>
                    <a:pt x="426" y="168"/>
                    <a:pt x="426" y="168"/>
                    <a:pt x="426" y="168"/>
                  </a:cubicBezTo>
                  <a:cubicBezTo>
                    <a:pt x="426" y="167"/>
                    <a:pt x="374" y="81"/>
                    <a:pt x="242" y="59"/>
                  </a:cubicBezTo>
                  <a:cubicBezTo>
                    <a:pt x="221" y="56"/>
                    <a:pt x="221" y="56"/>
                    <a:pt x="221" y="56"/>
                  </a:cubicBezTo>
                  <a:cubicBezTo>
                    <a:pt x="135" y="42"/>
                    <a:pt x="57" y="29"/>
                    <a:pt x="0" y="0"/>
                  </a:cubicBezTo>
                  <a:close/>
                </a:path>
              </a:pathLst>
            </a:custGeom>
            <a:solidFill>
              <a:schemeClr val="accent2"/>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6" name="Freeform 1233"/>
            <p:cNvSpPr>
              <a:spLocks noEditPoints="1"/>
            </p:cNvSpPr>
            <p:nvPr/>
          </p:nvSpPr>
          <p:spPr bwMode="auto">
            <a:xfrm>
              <a:off x="3444442" y="3181516"/>
              <a:ext cx="297204" cy="434375"/>
            </a:xfrm>
            <a:custGeom>
              <a:avLst/>
              <a:gdLst>
                <a:gd name="T0" fmla="*/ 28 w 104"/>
                <a:gd name="T1" fmla="*/ 117 h 152"/>
                <a:gd name="T2" fmla="*/ 29 w 104"/>
                <a:gd name="T3" fmla="*/ 124 h 152"/>
                <a:gd name="T4" fmla="*/ 52 w 104"/>
                <a:gd name="T5" fmla="*/ 129 h 152"/>
                <a:gd name="T6" fmla="*/ 75 w 104"/>
                <a:gd name="T7" fmla="*/ 124 h 152"/>
                <a:gd name="T8" fmla="*/ 76 w 104"/>
                <a:gd name="T9" fmla="*/ 117 h 152"/>
                <a:gd name="T10" fmla="*/ 52 w 104"/>
                <a:gd name="T11" fmla="*/ 121 h 152"/>
                <a:gd name="T12" fmla="*/ 28 w 104"/>
                <a:gd name="T13" fmla="*/ 117 h 152"/>
                <a:gd name="T14" fmla="*/ 52 w 104"/>
                <a:gd name="T15" fmla="*/ 21 h 152"/>
                <a:gd name="T16" fmla="*/ 55 w 104"/>
                <a:gd name="T17" fmla="*/ 19 h 152"/>
                <a:gd name="T18" fmla="*/ 52 w 104"/>
                <a:gd name="T19" fmla="*/ 16 h 152"/>
                <a:gd name="T20" fmla="*/ 16 w 104"/>
                <a:gd name="T21" fmla="*/ 52 h 152"/>
                <a:gd name="T22" fmla="*/ 19 w 104"/>
                <a:gd name="T23" fmla="*/ 55 h 152"/>
                <a:gd name="T24" fmla="*/ 22 w 104"/>
                <a:gd name="T25" fmla="*/ 52 h 152"/>
                <a:gd name="T26" fmla="*/ 52 w 104"/>
                <a:gd name="T27" fmla="*/ 21 h 152"/>
                <a:gd name="T28" fmla="*/ 30 w 104"/>
                <a:gd name="T29" fmla="*/ 131 h 152"/>
                <a:gd name="T30" fmla="*/ 31 w 104"/>
                <a:gd name="T31" fmla="*/ 139 h 152"/>
                <a:gd name="T32" fmla="*/ 39 w 104"/>
                <a:gd name="T33" fmla="*/ 143 h 152"/>
                <a:gd name="T34" fmla="*/ 39 w 104"/>
                <a:gd name="T35" fmla="*/ 148 h 152"/>
                <a:gd name="T36" fmla="*/ 52 w 104"/>
                <a:gd name="T37" fmla="*/ 152 h 152"/>
                <a:gd name="T38" fmla="*/ 65 w 104"/>
                <a:gd name="T39" fmla="*/ 148 h 152"/>
                <a:gd name="T40" fmla="*/ 66 w 104"/>
                <a:gd name="T41" fmla="*/ 143 h 152"/>
                <a:gd name="T42" fmla="*/ 73 w 104"/>
                <a:gd name="T43" fmla="*/ 139 h 152"/>
                <a:gd name="T44" fmla="*/ 74 w 104"/>
                <a:gd name="T45" fmla="*/ 131 h 152"/>
                <a:gd name="T46" fmla="*/ 52 w 104"/>
                <a:gd name="T47" fmla="*/ 135 h 152"/>
                <a:gd name="T48" fmla="*/ 30 w 104"/>
                <a:gd name="T49" fmla="*/ 131 h 152"/>
                <a:gd name="T50" fmla="*/ 64 w 104"/>
                <a:gd name="T51" fmla="*/ 71 h 152"/>
                <a:gd name="T52" fmla="*/ 52 w 104"/>
                <a:gd name="T53" fmla="*/ 50 h 152"/>
                <a:gd name="T54" fmla="*/ 41 w 104"/>
                <a:gd name="T55" fmla="*/ 71 h 152"/>
                <a:gd name="T56" fmla="*/ 36 w 104"/>
                <a:gd name="T57" fmla="*/ 61 h 152"/>
                <a:gd name="T58" fmla="*/ 28 w 104"/>
                <a:gd name="T59" fmla="*/ 65 h 152"/>
                <a:gd name="T60" fmla="*/ 40 w 104"/>
                <a:gd name="T61" fmla="*/ 89 h 152"/>
                <a:gd name="T62" fmla="*/ 52 w 104"/>
                <a:gd name="T63" fmla="*/ 67 h 152"/>
                <a:gd name="T64" fmla="*/ 64 w 104"/>
                <a:gd name="T65" fmla="*/ 89 h 152"/>
                <a:gd name="T66" fmla="*/ 76 w 104"/>
                <a:gd name="T67" fmla="*/ 65 h 152"/>
                <a:gd name="T68" fmla="*/ 69 w 104"/>
                <a:gd name="T69" fmla="*/ 61 h 152"/>
                <a:gd name="T70" fmla="*/ 64 w 104"/>
                <a:gd name="T71" fmla="*/ 71 h 152"/>
                <a:gd name="T72" fmla="*/ 52 w 104"/>
                <a:gd name="T73" fmla="*/ 0 h 152"/>
                <a:gd name="T74" fmla="*/ 0 w 104"/>
                <a:gd name="T75" fmla="*/ 52 h 152"/>
                <a:gd name="T76" fmla="*/ 25 w 104"/>
                <a:gd name="T77" fmla="*/ 97 h 152"/>
                <a:gd name="T78" fmla="*/ 27 w 104"/>
                <a:gd name="T79" fmla="*/ 110 h 152"/>
                <a:gd name="T80" fmla="*/ 52 w 104"/>
                <a:gd name="T81" fmla="*/ 115 h 152"/>
                <a:gd name="T82" fmla="*/ 77 w 104"/>
                <a:gd name="T83" fmla="*/ 110 h 152"/>
                <a:gd name="T84" fmla="*/ 79 w 104"/>
                <a:gd name="T85" fmla="*/ 97 h 152"/>
                <a:gd name="T86" fmla="*/ 104 w 104"/>
                <a:gd name="T87" fmla="*/ 52 h 152"/>
                <a:gd name="T88" fmla="*/ 52 w 104"/>
                <a:gd name="T89" fmla="*/ 0 h 152"/>
                <a:gd name="T90" fmla="*/ 71 w 104"/>
                <a:gd name="T91" fmla="*/ 90 h 152"/>
                <a:gd name="T92" fmla="*/ 70 w 104"/>
                <a:gd name="T93" fmla="*/ 103 h 152"/>
                <a:gd name="T94" fmla="*/ 52 w 104"/>
                <a:gd name="T95" fmla="*/ 105 h 152"/>
                <a:gd name="T96" fmla="*/ 34 w 104"/>
                <a:gd name="T97" fmla="*/ 103 h 152"/>
                <a:gd name="T98" fmla="*/ 33 w 104"/>
                <a:gd name="T99" fmla="*/ 90 h 152"/>
                <a:gd name="T100" fmla="*/ 9 w 104"/>
                <a:gd name="T101" fmla="*/ 52 h 152"/>
                <a:gd name="T102" fmla="*/ 52 w 104"/>
                <a:gd name="T103" fmla="*/ 9 h 152"/>
                <a:gd name="T104" fmla="*/ 95 w 104"/>
                <a:gd name="T105" fmla="*/ 52 h 152"/>
                <a:gd name="T106" fmla="*/ 71 w 104"/>
                <a:gd name="T107" fmla="*/ 9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152">
                  <a:moveTo>
                    <a:pt x="28" y="117"/>
                  </a:moveTo>
                  <a:cubicBezTo>
                    <a:pt x="29" y="124"/>
                    <a:pt x="29" y="124"/>
                    <a:pt x="29" y="124"/>
                  </a:cubicBezTo>
                  <a:cubicBezTo>
                    <a:pt x="36" y="127"/>
                    <a:pt x="44" y="129"/>
                    <a:pt x="52" y="129"/>
                  </a:cubicBezTo>
                  <a:cubicBezTo>
                    <a:pt x="61" y="129"/>
                    <a:pt x="68" y="127"/>
                    <a:pt x="75" y="124"/>
                  </a:cubicBezTo>
                  <a:cubicBezTo>
                    <a:pt x="76" y="117"/>
                    <a:pt x="76" y="117"/>
                    <a:pt x="76" y="117"/>
                  </a:cubicBezTo>
                  <a:cubicBezTo>
                    <a:pt x="69" y="119"/>
                    <a:pt x="61" y="121"/>
                    <a:pt x="52" y="121"/>
                  </a:cubicBezTo>
                  <a:cubicBezTo>
                    <a:pt x="44" y="121"/>
                    <a:pt x="35" y="119"/>
                    <a:pt x="28" y="117"/>
                  </a:cubicBezTo>
                  <a:close/>
                  <a:moveTo>
                    <a:pt x="52" y="21"/>
                  </a:moveTo>
                  <a:cubicBezTo>
                    <a:pt x="54" y="21"/>
                    <a:pt x="55" y="20"/>
                    <a:pt x="55" y="19"/>
                  </a:cubicBezTo>
                  <a:cubicBezTo>
                    <a:pt x="55" y="17"/>
                    <a:pt x="54" y="16"/>
                    <a:pt x="52" y="16"/>
                  </a:cubicBezTo>
                  <a:cubicBezTo>
                    <a:pt x="32" y="16"/>
                    <a:pt x="16" y="32"/>
                    <a:pt x="16" y="52"/>
                  </a:cubicBezTo>
                  <a:cubicBezTo>
                    <a:pt x="16" y="54"/>
                    <a:pt x="17" y="55"/>
                    <a:pt x="19" y="55"/>
                  </a:cubicBezTo>
                  <a:cubicBezTo>
                    <a:pt x="20" y="55"/>
                    <a:pt x="22" y="54"/>
                    <a:pt x="22" y="52"/>
                  </a:cubicBezTo>
                  <a:cubicBezTo>
                    <a:pt x="22" y="35"/>
                    <a:pt x="35" y="21"/>
                    <a:pt x="52" y="21"/>
                  </a:cubicBezTo>
                  <a:close/>
                  <a:moveTo>
                    <a:pt x="30" y="131"/>
                  </a:moveTo>
                  <a:cubicBezTo>
                    <a:pt x="31" y="139"/>
                    <a:pt x="31" y="139"/>
                    <a:pt x="31" y="139"/>
                  </a:cubicBezTo>
                  <a:cubicBezTo>
                    <a:pt x="31" y="139"/>
                    <a:pt x="33" y="141"/>
                    <a:pt x="39" y="143"/>
                  </a:cubicBezTo>
                  <a:cubicBezTo>
                    <a:pt x="39" y="148"/>
                    <a:pt x="39" y="148"/>
                    <a:pt x="39" y="148"/>
                  </a:cubicBezTo>
                  <a:cubicBezTo>
                    <a:pt x="39" y="148"/>
                    <a:pt x="42" y="152"/>
                    <a:pt x="52" y="152"/>
                  </a:cubicBezTo>
                  <a:cubicBezTo>
                    <a:pt x="63" y="152"/>
                    <a:pt x="65" y="148"/>
                    <a:pt x="65" y="148"/>
                  </a:cubicBezTo>
                  <a:cubicBezTo>
                    <a:pt x="66" y="143"/>
                    <a:pt x="66" y="143"/>
                    <a:pt x="66" y="143"/>
                  </a:cubicBezTo>
                  <a:cubicBezTo>
                    <a:pt x="71" y="141"/>
                    <a:pt x="73" y="139"/>
                    <a:pt x="73" y="139"/>
                  </a:cubicBezTo>
                  <a:cubicBezTo>
                    <a:pt x="74" y="131"/>
                    <a:pt x="74" y="131"/>
                    <a:pt x="74" y="131"/>
                  </a:cubicBezTo>
                  <a:cubicBezTo>
                    <a:pt x="68" y="133"/>
                    <a:pt x="60" y="135"/>
                    <a:pt x="52" y="135"/>
                  </a:cubicBezTo>
                  <a:cubicBezTo>
                    <a:pt x="44" y="135"/>
                    <a:pt x="37" y="133"/>
                    <a:pt x="30" y="131"/>
                  </a:cubicBezTo>
                  <a:close/>
                  <a:moveTo>
                    <a:pt x="64" y="71"/>
                  </a:moveTo>
                  <a:cubicBezTo>
                    <a:pt x="52" y="50"/>
                    <a:pt x="52" y="50"/>
                    <a:pt x="52" y="50"/>
                  </a:cubicBezTo>
                  <a:cubicBezTo>
                    <a:pt x="41" y="71"/>
                    <a:pt x="41" y="71"/>
                    <a:pt x="41" y="71"/>
                  </a:cubicBezTo>
                  <a:cubicBezTo>
                    <a:pt x="36" y="61"/>
                    <a:pt x="36" y="61"/>
                    <a:pt x="36" y="61"/>
                  </a:cubicBezTo>
                  <a:cubicBezTo>
                    <a:pt x="28" y="65"/>
                    <a:pt x="28" y="65"/>
                    <a:pt x="28" y="65"/>
                  </a:cubicBezTo>
                  <a:cubicBezTo>
                    <a:pt x="40" y="89"/>
                    <a:pt x="40" y="89"/>
                    <a:pt x="40" y="89"/>
                  </a:cubicBezTo>
                  <a:cubicBezTo>
                    <a:pt x="52" y="67"/>
                    <a:pt x="52" y="67"/>
                    <a:pt x="52" y="67"/>
                  </a:cubicBezTo>
                  <a:cubicBezTo>
                    <a:pt x="64" y="89"/>
                    <a:pt x="64" y="89"/>
                    <a:pt x="64" y="89"/>
                  </a:cubicBezTo>
                  <a:cubicBezTo>
                    <a:pt x="76" y="65"/>
                    <a:pt x="76" y="65"/>
                    <a:pt x="76" y="65"/>
                  </a:cubicBezTo>
                  <a:cubicBezTo>
                    <a:pt x="69" y="61"/>
                    <a:pt x="69" y="61"/>
                    <a:pt x="69" y="61"/>
                  </a:cubicBezTo>
                  <a:lnTo>
                    <a:pt x="64" y="71"/>
                  </a:lnTo>
                  <a:close/>
                  <a:moveTo>
                    <a:pt x="52" y="0"/>
                  </a:moveTo>
                  <a:cubicBezTo>
                    <a:pt x="24" y="0"/>
                    <a:pt x="0" y="23"/>
                    <a:pt x="0" y="52"/>
                  </a:cubicBezTo>
                  <a:cubicBezTo>
                    <a:pt x="0" y="71"/>
                    <a:pt x="10" y="87"/>
                    <a:pt x="25" y="97"/>
                  </a:cubicBezTo>
                  <a:cubicBezTo>
                    <a:pt x="27" y="110"/>
                    <a:pt x="27" y="110"/>
                    <a:pt x="27" y="110"/>
                  </a:cubicBezTo>
                  <a:cubicBezTo>
                    <a:pt x="34" y="113"/>
                    <a:pt x="43" y="115"/>
                    <a:pt x="52" y="115"/>
                  </a:cubicBezTo>
                  <a:cubicBezTo>
                    <a:pt x="61" y="115"/>
                    <a:pt x="70" y="113"/>
                    <a:pt x="77" y="110"/>
                  </a:cubicBezTo>
                  <a:cubicBezTo>
                    <a:pt x="79" y="97"/>
                    <a:pt x="79" y="97"/>
                    <a:pt x="79" y="97"/>
                  </a:cubicBezTo>
                  <a:cubicBezTo>
                    <a:pt x="94" y="87"/>
                    <a:pt x="104" y="71"/>
                    <a:pt x="104" y="52"/>
                  </a:cubicBezTo>
                  <a:cubicBezTo>
                    <a:pt x="104" y="23"/>
                    <a:pt x="81" y="0"/>
                    <a:pt x="52" y="0"/>
                  </a:cubicBezTo>
                  <a:close/>
                  <a:moveTo>
                    <a:pt x="71" y="90"/>
                  </a:moveTo>
                  <a:cubicBezTo>
                    <a:pt x="70" y="103"/>
                    <a:pt x="70" y="103"/>
                    <a:pt x="70" y="103"/>
                  </a:cubicBezTo>
                  <a:cubicBezTo>
                    <a:pt x="70" y="103"/>
                    <a:pt x="65" y="105"/>
                    <a:pt x="52" y="105"/>
                  </a:cubicBezTo>
                  <a:cubicBezTo>
                    <a:pt x="39" y="105"/>
                    <a:pt x="34" y="103"/>
                    <a:pt x="34" y="103"/>
                  </a:cubicBezTo>
                  <a:cubicBezTo>
                    <a:pt x="33" y="90"/>
                    <a:pt x="33" y="90"/>
                    <a:pt x="33" y="90"/>
                  </a:cubicBezTo>
                  <a:cubicBezTo>
                    <a:pt x="19" y="83"/>
                    <a:pt x="9" y="69"/>
                    <a:pt x="9" y="52"/>
                  </a:cubicBezTo>
                  <a:cubicBezTo>
                    <a:pt x="9" y="28"/>
                    <a:pt x="29" y="9"/>
                    <a:pt x="52" y="9"/>
                  </a:cubicBezTo>
                  <a:cubicBezTo>
                    <a:pt x="76" y="9"/>
                    <a:pt x="95" y="28"/>
                    <a:pt x="95" y="52"/>
                  </a:cubicBezTo>
                  <a:cubicBezTo>
                    <a:pt x="95" y="69"/>
                    <a:pt x="86" y="83"/>
                    <a:pt x="71" y="90"/>
                  </a:cubicBezTo>
                  <a:close/>
                </a:path>
              </a:pathLst>
            </a:custGeom>
            <a:solidFill>
              <a:schemeClr val="bg1"/>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2871879" y="2264189"/>
              <a:ext cx="1370215" cy="369332"/>
            </a:xfrm>
            <a:prstGeom prst="rect">
              <a:avLst/>
            </a:prstGeom>
            <a:noFill/>
          </p:spPr>
          <p:txBody>
            <a:bodyPr wrap="square" rtlCol="0">
              <a:spAutoFit/>
            </a:bodyPr>
            <a:lstStyle/>
            <a:p>
              <a:pPr algn="ctr" defTabSz="1219170"/>
              <a:r>
                <a:rPr lang="zh-CN" altLang="en-US" dirty="0">
                  <a:solidFill>
                    <a:prstClr val="white"/>
                  </a:solidFill>
                  <a:latin typeface="微软雅黑" panose="020B0503020204020204" pitchFamily="34" charset="-122"/>
                  <a:ea typeface="微软雅黑" panose="020B0503020204020204" pitchFamily="34" charset="-122"/>
                </a:rPr>
                <a:t>添加内容</a:t>
              </a:r>
            </a:p>
          </p:txBody>
        </p:sp>
      </p:grpSp>
      <p:grpSp>
        <p:nvGrpSpPr>
          <p:cNvPr id="3" name="组合 2"/>
          <p:cNvGrpSpPr/>
          <p:nvPr/>
        </p:nvGrpSpPr>
        <p:grpSpPr>
          <a:xfrm>
            <a:off x="5140374" y="1721057"/>
            <a:ext cx="2080428" cy="1880387"/>
            <a:chOff x="5016195" y="1935546"/>
            <a:chExt cx="2080428" cy="1880386"/>
          </a:xfrm>
        </p:grpSpPr>
        <p:sp>
          <p:nvSpPr>
            <p:cNvPr id="47" name="Freeform 1227"/>
            <p:cNvSpPr/>
            <p:nvPr/>
          </p:nvSpPr>
          <p:spPr bwMode="auto">
            <a:xfrm>
              <a:off x="5016195" y="1935546"/>
              <a:ext cx="1866098" cy="1871813"/>
            </a:xfrm>
            <a:custGeom>
              <a:avLst/>
              <a:gdLst>
                <a:gd name="T0" fmla="*/ 121 w 653"/>
                <a:gd name="T1" fmla="*/ 655 h 655"/>
                <a:gd name="T2" fmla="*/ 121 w 653"/>
                <a:gd name="T3" fmla="*/ 655 h 655"/>
                <a:gd name="T4" fmla="*/ 123 w 653"/>
                <a:gd name="T5" fmla="*/ 655 h 655"/>
                <a:gd name="T6" fmla="*/ 124 w 653"/>
                <a:gd name="T7" fmla="*/ 655 h 655"/>
                <a:gd name="T8" fmla="*/ 349 w 653"/>
                <a:gd name="T9" fmla="*/ 475 h 655"/>
                <a:gd name="T10" fmla="*/ 362 w 653"/>
                <a:gd name="T11" fmla="*/ 458 h 655"/>
                <a:gd name="T12" fmla="*/ 573 w 653"/>
                <a:gd name="T13" fmla="*/ 341 h 655"/>
                <a:gd name="T14" fmla="*/ 653 w 653"/>
                <a:gd name="T15" fmla="*/ 357 h 655"/>
                <a:gd name="T16" fmla="*/ 487 w 653"/>
                <a:gd name="T17" fmla="*/ 71 h 655"/>
                <a:gd name="T18" fmla="*/ 364 w 653"/>
                <a:gd name="T19" fmla="*/ 0 h 655"/>
                <a:gd name="T20" fmla="*/ 241 w 653"/>
                <a:gd name="T21" fmla="*/ 71 h 655"/>
                <a:gd name="T22" fmla="*/ 25 w 653"/>
                <a:gd name="T23" fmla="*/ 444 h 655"/>
                <a:gd name="T24" fmla="*/ 25 w 653"/>
                <a:gd name="T25" fmla="*/ 587 h 655"/>
                <a:gd name="T26" fmla="*/ 120 w 653"/>
                <a:gd name="T27" fmla="*/ 655 h 655"/>
                <a:gd name="T28" fmla="*/ 120 w 653"/>
                <a:gd name="T29" fmla="*/ 655 h 655"/>
                <a:gd name="T30" fmla="*/ 121 w 653"/>
                <a:gd name="T31" fmla="*/ 65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3" h="655">
                  <a:moveTo>
                    <a:pt x="121" y="655"/>
                  </a:moveTo>
                  <a:cubicBezTo>
                    <a:pt x="121" y="655"/>
                    <a:pt x="121" y="655"/>
                    <a:pt x="121" y="655"/>
                  </a:cubicBezTo>
                  <a:cubicBezTo>
                    <a:pt x="122" y="655"/>
                    <a:pt x="122" y="655"/>
                    <a:pt x="123" y="655"/>
                  </a:cubicBezTo>
                  <a:cubicBezTo>
                    <a:pt x="124" y="655"/>
                    <a:pt x="124" y="655"/>
                    <a:pt x="124" y="655"/>
                  </a:cubicBezTo>
                  <a:cubicBezTo>
                    <a:pt x="202" y="655"/>
                    <a:pt x="267" y="575"/>
                    <a:pt x="349" y="475"/>
                  </a:cubicBezTo>
                  <a:cubicBezTo>
                    <a:pt x="362" y="458"/>
                    <a:pt x="362" y="458"/>
                    <a:pt x="362" y="458"/>
                  </a:cubicBezTo>
                  <a:cubicBezTo>
                    <a:pt x="455" y="345"/>
                    <a:pt x="564" y="341"/>
                    <a:pt x="573" y="341"/>
                  </a:cubicBezTo>
                  <a:cubicBezTo>
                    <a:pt x="600" y="340"/>
                    <a:pt x="628" y="346"/>
                    <a:pt x="653" y="357"/>
                  </a:cubicBezTo>
                  <a:cubicBezTo>
                    <a:pt x="487" y="71"/>
                    <a:pt x="487" y="71"/>
                    <a:pt x="487" y="71"/>
                  </a:cubicBezTo>
                  <a:cubicBezTo>
                    <a:pt x="462" y="27"/>
                    <a:pt x="415" y="0"/>
                    <a:pt x="364" y="0"/>
                  </a:cubicBezTo>
                  <a:cubicBezTo>
                    <a:pt x="313" y="0"/>
                    <a:pt x="266" y="27"/>
                    <a:pt x="241" y="71"/>
                  </a:cubicBezTo>
                  <a:cubicBezTo>
                    <a:pt x="25" y="444"/>
                    <a:pt x="25" y="444"/>
                    <a:pt x="25" y="444"/>
                  </a:cubicBezTo>
                  <a:cubicBezTo>
                    <a:pt x="0" y="488"/>
                    <a:pt x="0" y="543"/>
                    <a:pt x="25" y="587"/>
                  </a:cubicBezTo>
                  <a:cubicBezTo>
                    <a:pt x="45" y="622"/>
                    <a:pt x="80" y="647"/>
                    <a:pt x="120" y="655"/>
                  </a:cubicBezTo>
                  <a:cubicBezTo>
                    <a:pt x="120" y="655"/>
                    <a:pt x="120" y="655"/>
                    <a:pt x="120" y="655"/>
                  </a:cubicBezTo>
                  <a:lnTo>
                    <a:pt x="121" y="655"/>
                  </a:lnTo>
                  <a:close/>
                </a:path>
              </a:pathLst>
            </a:custGeom>
            <a:solidFill>
              <a:schemeClr val="accent1"/>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8" name="Freeform 1228"/>
            <p:cNvSpPr/>
            <p:nvPr/>
          </p:nvSpPr>
          <p:spPr bwMode="auto">
            <a:xfrm>
              <a:off x="5627749" y="2998621"/>
              <a:ext cx="1468874" cy="817311"/>
            </a:xfrm>
            <a:custGeom>
              <a:avLst/>
              <a:gdLst>
                <a:gd name="T0" fmla="*/ 359 w 514"/>
                <a:gd name="T1" fmla="*/ 1 h 286"/>
                <a:gd name="T2" fmla="*/ 173 w 514"/>
                <a:gd name="T3" fmla="*/ 107 h 286"/>
                <a:gd name="T4" fmla="*/ 159 w 514"/>
                <a:gd name="T5" fmla="*/ 123 h 286"/>
                <a:gd name="T6" fmla="*/ 0 w 514"/>
                <a:gd name="T7" fmla="*/ 286 h 286"/>
                <a:gd name="T8" fmla="*/ 366 w 514"/>
                <a:gd name="T9" fmla="*/ 286 h 286"/>
                <a:gd name="T10" fmla="*/ 489 w 514"/>
                <a:gd name="T11" fmla="*/ 215 h 286"/>
                <a:gd name="T12" fmla="*/ 489 w 514"/>
                <a:gd name="T13" fmla="*/ 72 h 286"/>
                <a:gd name="T14" fmla="*/ 487 w 514"/>
                <a:gd name="T15" fmla="*/ 69 h 286"/>
                <a:gd name="T16" fmla="*/ 437 w 514"/>
                <a:gd name="T17" fmla="*/ 20 h 286"/>
                <a:gd name="T18" fmla="*/ 360 w 514"/>
                <a:gd name="T19" fmla="*/ 1 h 286"/>
                <a:gd name="T20" fmla="*/ 359 w 514"/>
                <a:gd name="T21" fmla="*/ 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4" h="286">
                  <a:moveTo>
                    <a:pt x="359" y="1"/>
                  </a:moveTo>
                  <a:cubicBezTo>
                    <a:pt x="358" y="1"/>
                    <a:pt x="258" y="3"/>
                    <a:pt x="173" y="107"/>
                  </a:cubicBezTo>
                  <a:cubicBezTo>
                    <a:pt x="159" y="123"/>
                    <a:pt x="159" y="123"/>
                    <a:pt x="159" y="123"/>
                  </a:cubicBezTo>
                  <a:cubicBezTo>
                    <a:pt x="104" y="191"/>
                    <a:pt x="54" y="252"/>
                    <a:pt x="0" y="286"/>
                  </a:cubicBezTo>
                  <a:cubicBezTo>
                    <a:pt x="366" y="286"/>
                    <a:pt x="366" y="286"/>
                    <a:pt x="366" y="286"/>
                  </a:cubicBezTo>
                  <a:cubicBezTo>
                    <a:pt x="416" y="286"/>
                    <a:pt x="464" y="259"/>
                    <a:pt x="489" y="215"/>
                  </a:cubicBezTo>
                  <a:cubicBezTo>
                    <a:pt x="514" y="171"/>
                    <a:pt x="514" y="116"/>
                    <a:pt x="489" y="72"/>
                  </a:cubicBezTo>
                  <a:cubicBezTo>
                    <a:pt x="487" y="69"/>
                    <a:pt x="487" y="69"/>
                    <a:pt x="487" y="69"/>
                  </a:cubicBezTo>
                  <a:cubicBezTo>
                    <a:pt x="475" y="49"/>
                    <a:pt x="457" y="32"/>
                    <a:pt x="437" y="20"/>
                  </a:cubicBezTo>
                  <a:cubicBezTo>
                    <a:pt x="414" y="7"/>
                    <a:pt x="387" y="0"/>
                    <a:pt x="360" y="1"/>
                  </a:cubicBezTo>
                  <a:lnTo>
                    <a:pt x="359" y="1"/>
                  </a:lnTo>
                  <a:close/>
                </a:path>
              </a:pathLst>
            </a:custGeom>
            <a:solidFill>
              <a:schemeClr val="accent2"/>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9" name="Freeform 1234"/>
            <p:cNvSpPr>
              <a:spLocks noEditPoints="1"/>
            </p:cNvSpPr>
            <p:nvPr/>
          </p:nvSpPr>
          <p:spPr bwMode="auto">
            <a:xfrm>
              <a:off x="6419341" y="3241529"/>
              <a:ext cx="388651" cy="325782"/>
            </a:xfrm>
            <a:custGeom>
              <a:avLst/>
              <a:gdLst>
                <a:gd name="T0" fmla="*/ 6 w 136"/>
                <a:gd name="T1" fmla="*/ 109 h 114"/>
                <a:gd name="T2" fmla="*/ 11 w 136"/>
                <a:gd name="T3" fmla="*/ 114 h 114"/>
                <a:gd name="T4" fmla="*/ 36 w 136"/>
                <a:gd name="T5" fmla="*/ 114 h 114"/>
                <a:gd name="T6" fmla="*/ 36 w 136"/>
                <a:gd name="T7" fmla="*/ 62 h 114"/>
                <a:gd name="T8" fmla="*/ 6 w 136"/>
                <a:gd name="T9" fmla="*/ 92 h 114"/>
                <a:gd name="T10" fmla="*/ 6 w 136"/>
                <a:gd name="T11" fmla="*/ 109 h 114"/>
                <a:gd name="T12" fmla="*/ 48 w 136"/>
                <a:gd name="T13" fmla="*/ 74 h 114"/>
                <a:gd name="T14" fmla="*/ 48 w 136"/>
                <a:gd name="T15" fmla="*/ 114 h 114"/>
                <a:gd name="T16" fmla="*/ 78 w 136"/>
                <a:gd name="T17" fmla="*/ 114 h 114"/>
                <a:gd name="T18" fmla="*/ 78 w 136"/>
                <a:gd name="T19" fmla="*/ 78 h 114"/>
                <a:gd name="T20" fmla="*/ 66 w 136"/>
                <a:gd name="T21" fmla="*/ 91 h 114"/>
                <a:gd name="T22" fmla="*/ 48 w 136"/>
                <a:gd name="T23" fmla="*/ 74 h 114"/>
                <a:gd name="T24" fmla="*/ 91 w 136"/>
                <a:gd name="T25" fmla="*/ 66 h 114"/>
                <a:gd name="T26" fmla="*/ 91 w 136"/>
                <a:gd name="T27" fmla="*/ 114 h 114"/>
                <a:gd name="T28" fmla="*/ 115 w 136"/>
                <a:gd name="T29" fmla="*/ 114 h 114"/>
                <a:gd name="T30" fmla="*/ 121 w 136"/>
                <a:gd name="T31" fmla="*/ 109 h 114"/>
                <a:gd name="T32" fmla="*/ 121 w 136"/>
                <a:gd name="T33" fmla="*/ 62 h 114"/>
                <a:gd name="T34" fmla="*/ 121 w 136"/>
                <a:gd name="T35" fmla="*/ 36 h 114"/>
                <a:gd name="T36" fmla="*/ 95 w 136"/>
                <a:gd name="T37" fmla="*/ 62 h 114"/>
                <a:gd name="T38" fmla="*/ 91 w 136"/>
                <a:gd name="T39" fmla="*/ 66 h 114"/>
                <a:gd name="T40" fmla="*/ 109 w 136"/>
                <a:gd name="T41" fmla="*/ 2 h 114"/>
                <a:gd name="T42" fmla="*/ 104 w 136"/>
                <a:gd name="T43" fmla="*/ 8 h 114"/>
                <a:gd name="T44" fmla="*/ 110 w 136"/>
                <a:gd name="T45" fmla="*/ 13 h 114"/>
                <a:gd name="T46" fmla="*/ 115 w 136"/>
                <a:gd name="T47" fmla="*/ 12 h 114"/>
                <a:gd name="T48" fmla="*/ 66 w 136"/>
                <a:gd name="T49" fmla="*/ 62 h 114"/>
                <a:gd name="T50" fmla="*/ 36 w 136"/>
                <a:gd name="T51" fmla="*/ 33 h 114"/>
                <a:gd name="T52" fmla="*/ 3 w 136"/>
                <a:gd name="T53" fmla="*/ 67 h 114"/>
                <a:gd name="T54" fmla="*/ 3 w 136"/>
                <a:gd name="T55" fmla="*/ 74 h 114"/>
                <a:gd name="T56" fmla="*/ 10 w 136"/>
                <a:gd name="T57" fmla="*/ 74 h 114"/>
                <a:gd name="T58" fmla="*/ 36 w 136"/>
                <a:gd name="T59" fmla="*/ 48 h 114"/>
                <a:gd name="T60" fmla="*/ 66 w 136"/>
                <a:gd name="T61" fmla="*/ 77 h 114"/>
                <a:gd name="T62" fmla="*/ 123 w 136"/>
                <a:gd name="T63" fmla="*/ 20 h 114"/>
                <a:gd name="T64" fmla="*/ 122 w 136"/>
                <a:gd name="T65" fmla="*/ 26 h 114"/>
                <a:gd name="T66" fmla="*/ 127 w 136"/>
                <a:gd name="T67" fmla="*/ 32 h 114"/>
                <a:gd name="T68" fmla="*/ 128 w 136"/>
                <a:gd name="T69" fmla="*/ 32 h 114"/>
                <a:gd name="T70" fmla="*/ 133 w 136"/>
                <a:gd name="T71" fmla="*/ 27 h 114"/>
                <a:gd name="T72" fmla="*/ 136 w 136"/>
                <a:gd name="T73" fmla="*/ 0 h 114"/>
                <a:gd name="T74" fmla="*/ 109 w 136"/>
                <a:gd name="T75" fmla="*/ 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4">
                  <a:moveTo>
                    <a:pt x="6" y="109"/>
                  </a:moveTo>
                  <a:cubicBezTo>
                    <a:pt x="6" y="112"/>
                    <a:pt x="9" y="114"/>
                    <a:pt x="11" y="114"/>
                  </a:cubicBezTo>
                  <a:cubicBezTo>
                    <a:pt x="36" y="114"/>
                    <a:pt x="36" y="114"/>
                    <a:pt x="36" y="114"/>
                  </a:cubicBezTo>
                  <a:cubicBezTo>
                    <a:pt x="36" y="62"/>
                    <a:pt x="36" y="62"/>
                    <a:pt x="36" y="62"/>
                  </a:cubicBezTo>
                  <a:cubicBezTo>
                    <a:pt x="6" y="92"/>
                    <a:pt x="6" y="92"/>
                    <a:pt x="6" y="92"/>
                  </a:cubicBezTo>
                  <a:lnTo>
                    <a:pt x="6" y="109"/>
                  </a:lnTo>
                  <a:close/>
                  <a:moveTo>
                    <a:pt x="48" y="74"/>
                  </a:moveTo>
                  <a:cubicBezTo>
                    <a:pt x="48" y="114"/>
                    <a:pt x="48" y="114"/>
                    <a:pt x="48" y="114"/>
                  </a:cubicBezTo>
                  <a:cubicBezTo>
                    <a:pt x="78" y="114"/>
                    <a:pt x="78" y="114"/>
                    <a:pt x="78" y="114"/>
                  </a:cubicBezTo>
                  <a:cubicBezTo>
                    <a:pt x="78" y="78"/>
                    <a:pt x="78" y="78"/>
                    <a:pt x="78" y="78"/>
                  </a:cubicBezTo>
                  <a:cubicBezTo>
                    <a:pt x="66" y="91"/>
                    <a:pt x="66" y="91"/>
                    <a:pt x="66" y="91"/>
                  </a:cubicBezTo>
                  <a:lnTo>
                    <a:pt x="48" y="74"/>
                  </a:lnTo>
                  <a:close/>
                  <a:moveTo>
                    <a:pt x="91" y="66"/>
                  </a:moveTo>
                  <a:cubicBezTo>
                    <a:pt x="91" y="114"/>
                    <a:pt x="91" y="114"/>
                    <a:pt x="91" y="114"/>
                  </a:cubicBezTo>
                  <a:cubicBezTo>
                    <a:pt x="115" y="114"/>
                    <a:pt x="115" y="114"/>
                    <a:pt x="115" y="114"/>
                  </a:cubicBezTo>
                  <a:cubicBezTo>
                    <a:pt x="118" y="114"/>
                    <a:pt x="121" y="112"/>
                    <a:pt x="121" y="109"/>
                  </a:cubicBezTo>
                  <a:cubicBezTo>
                    <a:pt x="121" y="62"/>
                    <a:pt x="121" y="62"/>
                    <a:pt x="121" y="62"/>
                  </a:cubicBezTo>
                  <a:cubicBezTo>
                    <a:pt x="121" y="36"/>
                    <a:pt x="121" y="36"/>
                    <a:pt x="121" y="36"/>
                  </a:cubicBezTo>
                  <a:cubicBezTo>
                    <a:pt x="95" y="62"/>
                    <a:pt x="95" y="62"/>
                    <a:pt x="95" y="62"/>
                  </a:cubicBezTo>
                  <a:lnTo>
                    <a:pt x="91" y="66"/>
                  </a:lnTo>
                  <a:close/>
                  <a:moveTo>
                    <a:pt x="109" y="2"/>
                  </a:moveTo>
                  <a:cubicBezTo>
                    <a:pt x="106" y="2"/>
                    <a:pt x="103" y="5"/>
                    <a:pt x="104" y="8"/>
                  </a:cubicBezTo>
                  <a:cubicBezTo>
                    <a:pt x="104" y="11"/>
                    <a:pt x="107" y="13"/>
                    <a:pt x="110" y="13"/>
                  </a:cubicBezTo>
                  <a:cubicBezTo>
                    <a:pt x="115" y="12"/>
                    <a:pt x="115" y="12"/>
                    <a:pt x="115" y="12"/>
                  </a:cubicBezTo>
                  <a:cubicBezTo>
                    <a:pt x="66" y="62"/>
                    <a:pt x="66" y="62"/>
                    <a:pt x="66" y="62"/>
                  </a:cubicBezTo>
                  <a:cubicBezTo>
                    <a:pt x="36" y="33"/>
                    <a:pt x="36" y="33"/>
                    <a:pt x="36" y="33"/>
                  </a:cubicBezTo>
                  <a:cubicBezTo>
                    <a:pt x="3" y="67"/>
                    <a:pt x="3" y="67"/>
                    <a:pt x="3" y="67"/>
                  </a:cubicBezTo>
                  <a:cubicBezTo>
                    <a:pt x="0" y="69"/>
                    <a:pt x="0" y="72"/>
                    <a:pt x="3" y="74"/>
                  </a:cubicBezTo>
                  <a:cubicBezTo>
                    <a:pt x="5" y="77"/>
                    <a:pt x="8" y="77"/>
                    <a:pt x="10" y="74"/>
                  </a:cubicBezTo>
                  <a:cubicBezTo>
                    <a:pt x="36" y="48"/>
                    <a:pt x="36" y="48"/>
                    <a:pt x="36" y="48"/>
                  </a:cubicBezTo>
                  <a:cubicBezTo>
                    <a:pt x="66" y="77"/>
                    <a:pt x="66" y="77"/>
                    <a:pt x="66" y="77"/>
                  </a:cubicBezTo>
                  <a:cubicBezTo>
                    <a:pt x="123" y="20"/>
                    <a:pt x="123" y="20"/>
                    <a:pt x="123" y="20"/>
                  </a:cubicBezTo>
                  <a:cubicBezTo>
                    <a:pt x="122" y="26"/>
                    <a:pt x="122" y="26"/>
                    <a:pt x="122" y="26"/>
                  </a:cubicBezTo>
                  <a:cubicBezTo>
                    <a:pt x="122" y="29"/>
                    <a:pt x="124" y="31"/>
                    <a:pt x="127" y="32"/>
                  </a:cubicBezTo>
                  <a:cubicBezTo>
                    <a:pt x="128" y="32"/>
                    <a:pt x="128" y="32"/>
                    <a:pt x="128" y="32"/>
                  </a:cubicBezTo>
                  <a:cubicBezTo>
                    <a:pt x="131" y="32"/>
                    <a:pt x="133" y="29"/>
                    <a:pt x="133" y="27"/>
                  </a:cubicBezTo>
                  <a:cubicBezTo>
                    <a:pt x="136" y="0"/>
                    <a:pt x="136" y="0"/>
                    <a:pt x="136" y="0"/>
                  </a:cubicBezTo>
                  <a:lnTo>
                    <a:pt x="109" y="2"/>
                  </a:lnTo>
                  <a:close/>
                </a:path>
              </a:pathLst>
            </a:custGeom>
            <a:solidFill>
              <a:schemeClr val="bg1"/>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5361002" y="2264189"/>
              <a:ext cx="1370215" cy="369332"/>
            </a:xfrm>
            <a:prstGeom prst="rect">
              <a:avLst/>
            </a:prstGeom>
            <a:noFill/>
          </p:spPr>
          <p:txBody>
            <a:bodyPr wrap="square" rtlCol="0">
              <a:spAutoFit/>
            </a:bodyPr>
            <a:lstStyle/>
            <a:p>
              <a:pPr algn="ctr" defTabSz="1219170"/>
              <a:r>
                <a:rPr lang="zh-CN" altLang="en-US" dirty="0">
                  <a:solidFill>
                    <a:prstClr val="white"/>
                  </a:solidFill>
                  <a:latin typeface="微软雅黑" panose="020B0503020204020204" pitchFamily="34" charset="-122"/>
                  <a:ea typeface="微软雅黑" panose="020B0503020204020204" pitchFamily="34" charset="-122"/>
                </a:rPr>
                <a:t>添加内容</a:t>
              </a:r>
            </a:p>
          </p:txBody>
        </p:sp>
      </p:grpSp>
      <p:grpSp>
        <p:nvGrpSpPr>
          <p:cNvPr id="4" name="组合 3"/>
          <p:cNvGrpSpPr/>
          <p:nvPr/>
        </p:nvGrpSpPr>
        <p:grpSpPr>
          <a:xfrm>
            <a:off x="7550189" y="1721057"/>
            <a:ext cx="2132547" cy="1880387"/>
            <a:chOff x="7426011" y="1935546"/>
            <a:chExt cx="2132547" cy="1880387"/>
          </a:xfrm>
        </p:grpSpPr>
        <p:sp>
          <p:nvSpPr>
            <p:cNvPr id="50" name="Freeform 1229"/>
            <p:cNvSpPr/>
            <p:nvPr/>
          </p:nvSpPr>
          <p:spPr bwMode="auto">
            <a:xfrm>
              <a:off x="7476702" y="1935546"/>
              <a:ext cx="1461730" cy="1880387"/>
            </a:xfrm>
            <a:custGeom>
              <a:avLst/>
              <a:gdLst>
                <a:gd name="T0" fmla="*/ 149 w 512"/>
                <a:gd name="T1" fmla="*/ 0 h 658"/>
                <a:gd name="T2" fmla="*/ 26 w 512"/>
                <a:gd name="T3" fmla="*/ 71 h 658"/>
                <a:gd name="T4" fmla="*/ 26 w 512"/>
                <a:gd name="T5" fmla="*/ 213 h 658"/>
                <a:gd name="T6" fmla="*/ 241 w 512"/>
                <a:gd name="T7" fmla="*/ 587 h 658"/>
                <a:gd name="T8" fmla="*/ 365 w 512"/>
                <a:gd name="T9" fmla="*/ 658 h 658"/>
                <a:gd name="T10" fmla="*/ 471 w 512"/>
                <a:gd name="T11" fmla="*/ 610 h 658"/>
                <a:gd name="T12" fmla="*/ 472 w 512"/>
                <a:gd name="T13" fmla="*/ 609 h 658"/>
                <a:gd name="T14" fmla="*/ 473 w 512"/>
                <a:gd name="T15" fmla="*/ 608 h 658"/>
                <a:gd name="T16" fmla="*/ 474 w 512"/>
                <a:gd name="T17" fmla="*/ 607 h 658"/>
                <a:gd name="T18" fmla="*/ 430 w 512"/>
                <a:gd name="T19" fmla="*/ 322 h 658"/>
                <a:gd name="T20" fmla="*/ 422 w 512"/>
                <a:gd name="T21" fmla="*/ 302 h 658"/>
                <a:gd name="T22" fmla="*/ 426 w 512"/>
                <a:gd name="T23" fmla="*/ 61 h 658"/>
                <a:gd name="T24" fmla="*/ 480 w 512"/>
                <a:gd name="T25" fmla="*/ 0 h 658"/>
                <a:gd name="T26" fmla="*/ 149 w 512"/>
                <a:gd name="T27"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658">
                  <a:moveTo>
                    <a:pt x="149" y="0"/>
                  </a:moveTo>
                  <a:cubicBezTo>
                    <a:pt x="98" y="0"/>
                    <a:pt x="51" y="27"/>
                    <a:pt x="26" y="71"/>
                  </a:cubicBezTo>
                  <a:cubicBezTo>
                    <a:pt x="0" y="115"/>
                    <a:pt x="0" y="170"/>
                    <a:pt x="26" y="213"/>
                  </a:cubicBezTo>
                  <a:cubicBezTo>
                    <a:pt x="241" y="587"/>
                    <a:pt x="241" y="587"/>
                    <a:pt x="241" y="587"/>
                  </a:cubicBezTo>
                  <a:cubicBezTo>
                    <a:pt x="267" y="631"/>
                    <a:pt x="314" y="658"/>
                    <a:pt x="365" y="658"/>
                  </a:cubicBezTo>
                  <a:cubicBezTo>
                    <a:pt x="405" y="658"/>
                    <a:pt x="444" y="641"/>
                    <a:pt x="471" y="610"/>
                  </a:cubicBezTo>
                  <a:cubicBezTo>
                    <a:pt x="472" y="609"/>
                    <a:pt x="472" y="609"/>
                    <a:pt x="472" y="609"/>
                  </a:cubicBezTo>
                  <a:cubicBezTo>
                    <a:pt x="472" y="609"/>
                    <a:pt x="473" y="608"/>
                    <a:pt x="473" y="608"/>
                  </a:cubicBezTo>
                  <a:cubicBezTo>
                    <a:pt x="474" y="607"/>
                    <a:pt x="474" y="607"/>
                    <a:pt x="474" y="607"/>
                  </a:cubicBezTo>
                  <a:cubicBezTo>
                    <a:pt x="512" y="539"/>
                    <a:pt x="475" y="443"/>
                    <a:pt x="430" y="322"/>
                  </a:cubicBezTo>
                  <a:cubicBezTo>
                    <a:pt x="422" y="302"/>
                    <a:pt x="422" y="302"/>
                    <a:pt x="422" y="302"/>
                  </a:cubicBezTo>
                  <a:cubicBezTo>
                    <a:pt x="370" y="164"/>
                    <a:pt x="422" y="69"/>
                    <a:pt x="426" y="61"/>
                  </a:cubicBezTo>
                  <a:cubicBezTo>
                    <a:pt x="439" y="37"/>
                    <a:pt x="457" y="16"/>
                    <a:pt x="480" y="0"/>
                  </a:cubicBezTo>
                  <a:lnTo>
                    <a:pt x="149" y="0"/>
                  </a:lnTo>
                  <a:close/>
                </a:path>
              </a:pathLst>
            </a:custGeom>
            <a:solidFill>
              <a:schemeClr val="accent1"/>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51" name="Freeform 1230"/>
            <p:cNvSpPr/>
            <p:nvPr/>
          </p:nvSpPr>
          <p:spPr bwMode="auto">
            <a:xfrm>
              <a:off x="8629796" y="1935546"/>
              <a:ext cx="928762" cy="1514597"/>
            </a:xfrm>
            <a:custGeom>
              <a:avLst/>
              <a:gdLst>
                <a:gd name="T0" fmla="*/ 173 w 325"/>
                <a:gd name="T1" fmla="*/ 0 h 530"/>
                <a:gd name="T2" fmla="*/ 105 w 325"/>
                <a:gd name="T3" fmla="*/ 19 h 530"/>
                <a:gd name="T4" fmla="*/ 50 w 325"/>
                <a:gd name="T5" fmla="*/ 76 h 530"/>
                <a:gd name="T6" fmla="*/ 50 w 325"/>
                <a:gd name="T7" fmla="*/ 77 h 530"/>
                <a:gd name="T8" fmla="*/ 48 w 325"/>
                <a:gd name="T9" fmla="*/ 291 h 530"/>
                <a:gd name="T10" fmla="*/ 55 w 325"/>
                <a:gd name="T11" fmla="*/ 311 h 530"/>
                <a:gd name="T12" fmla="*/ 117 w 325"/>
                <a:gd name="T13" fmla="*/ 530 h 530"/>
                <a:gd name="T14" fmla="*/ 300 w 325"/>
                <a:gd name="T15" fmla="*/ 214 h 530"/>
                <a:gd name="T16" fmla="*/ 300 w 325"/>
                <a:gd name="T17" fmla="*/ 71 h 530"/>
                <a:gd name="T18" fmla="*/ 176 w 325"/>
                <a:gd name="T19" fmla="*/ 0 h 530"/>
                <a:gd name="T20" fmla="*/ 173 w 325"/>
                <a:gd name="T21"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530">
                  <a:moveTo>
                    <a:pt x="173" y="0"/>
                  </a:moveTo>
                  <a:cubicBezTo>
                    <a:pt x="149" y="0"/>
                    <a:pt x="126" y="7"/>
                    <a:pt x="105" y="19"/>
                  </a:cubicBezTo>
                  <a:cubicBezTo>
                    <a:pt x="82" y="32"/>
                    <a:pt x="63" y="52"/>
                    <a:pt x="50" y="76"/>
                  </a:cubicBezTo>
                  <a:cubicBezTo>
                    <a:pt x="50" y="77"/>
                    <a:pt x="50" y="77"/>
                    <a:pt x="50" y="77"/>
                  </a:cubicBezTo>
                  <a:cubicBezTo>
                    <a:pt x="49" y="78"/>
                    <a:pt x="0" y="165"/>
                    <a:pt x="48" y="291"/>
                  </a:cubicBezTo>
                  <a:cubicBezTo>
                    <a:pt x="55" y="311"/>
                    <a:pt x="55" y="311"/>
                    <a:pt x="55" y="311"/>
                  </a:cubicBezTo>
                  <a:cubicBezTo>
                    <a:pt x="86" y="392"/>
                    <a:pt x="114" y="466"/>
                    <a:pt x="117" y="530"/>
                  </a:cubicBezTo>
                  <a:cubicBezTo>
                    <a:pt x="300" y="214"/>
                    <a:pt x="300" y="214"/>
                    <a:pt x="300" y="214"/>
                  </a:cubicBezTo>
                  <a:cubicBezTo>
                    <a:pt x="325" y="170"/>
                    <a:pt x="325" y="115"/>
                    <a:pt x="300" y="71"/>
                  </a:cubicBezTo>
                  <a:cubicBezTo>
                    <a:pt x="274" y="27"/>
                    <a:pt x="227" y="0"/>
                    <a:pt x="176" y="0"/>
                  </a:cubicBezTo>
                  <a:lnTo>
                    <a:pt x="173" y="0"/>
                  </a:lnTo>
                  <a:close/>
                </a:path>
              </a:pathLst>
            </a:custGeom>
            <a:solidFill>
              <a:schemeClr val="accent2"/>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52" name="Freeform 1235"/>
            <p:cNvSpPr>
              <a:spLocks noEditPoints="1"/>
            </p:cNvSpPr>
            <p:nvPr/>
          </p:nvSpPr>
          <p:spPr bwMode="auto">
            <a:xfrm>
              <a:off x="8961293" y="2189884"/>
              <a:ext cx="314351" cy="394367"/>
            </a:xfrm>
            <a:custGeom>
              <a:avLst/>
              <a:gdLst>
                <a:gd name="T0" fmla="*/ 158 w 220"/>
                <a:gd name="T1" fmla="*/ 46 h 276"/>
                <a:gd name="T2" fmla="*/ 38 w 220"/>
                <a:gd name="T3" fmla="*/ 46 h 276"/>
                <a:gd name="T4" fmla="*/ 38 w 220"/>
                <a:gd name="T5" fmla="*/ 62 h 276"/>
                <a:gd name="T6" fmla="*/ 158 w 220"/>
                <a:gd name="T7" fmla="*/ 62 h 276"/>
                <a:gd name="T8" fmla="*/ 158 w 220"/>
                <a:gd name="T9" fmla="*/ 46 h 276"/>
                <a:gd name="T10" fmla="*/ 196 w 220"/>
                <a:gd name="T11" fmla="*/ 24 h 276"/>
                <a:gd name="T12" fmla="*/ 196 w 220"/>
                <a:gd name="T13" fmla="*/ 0 h 276"/>
                <a:gd name="T14" fmla="*/ 0 w 220"/>
                <a:gd name="T15" fmla="*/ 0 h 276"/>
                <a:gd name="T16" fmla="*/ 0 w 220"/>
                <a:gd name="T17" fmla="*/ 252 h 276"/>
                <a:gd name="T18" fmla="*/ 24 w 220"/>
                <a:gd name="T19" fmla="*/ 252 h 276"/>
                <a:gd name="T20" fmla="*/ 24 w 220"/>
                <a:gd name="T21" fmla="*/ 276 h 276"/>
                <a:gd name="T22" fmla="*/ 220 w 220"/>
                <a:gd name="T23" fmla="*/ 276 h 276"/>
                <a:gd name="T24" fmla="*/ 220 w 220"/>
                <a:gd name="T25" fmla="*/ 24 h 276"/>
                <a:gd name="T26" fmla="*/ 196 w 220"/>
                <a:gd name="T27" fmla="*/ 24 h 276"/>
                <a:gd name="T28" fmla="*/ 14 w 220"/>
                <a:gd name="T29" fmla="*/ 238 h 276"/>
                <a:gd name="T30" fmla="*/ 14 w 220"/>
                <a:gd name="T31" fmla="*/ 12 h 276"/>
                <a:gd name="T32" fmla="*/ 182 w 220"/>
                <a:gd name="T33" fmla="*/ 12 h 276"/>
                <a:gd name="T34" fmla="*/ 182 w 220"/>
                <a:gd name="T35" fmla="*/ 182 h 276"/>
                <a:gd name="T36" fmla="*/ 124 w 220"/>
                <a:gd name="T37" fmla="*/ 182 h 276"/>
                <a:gd name="T38" fmla="*/ 124 w 220"/>
                <a:gd name="T39" fmla="*/ 238 h 276"/>
                <a:gd name="T40" fmla="*/ 14 w 220"/>
                <a:gd name="T41" fmla="*/ 238 h 276"/>
                <a:gd name="T42" fmla="*/ 208 w 220"/>
                <a:gd name="T43" fmla="*/ 264 h 276"/>
                <a:gd name="T44" fmla="*/ 38 w 220"/>
                <a:gd name="T45" fmla="*/ 264 h 276"/>
                <a:gd name="T46" fmla="*/ 38 w 220"/>
                <a:gd name="T47" fmla="*/ 252 h 276"/>
                <a:gd name="T48" fmla="*/ 132 w 220"/>
                <a:gd name="T49" fmla="*/ 252 h 276"/>
                <a:gd name="T50" fmla="*/ 196 w 220"/>
                <a:gd name="T51" fmla="*/ 188 h 276"/>
                <a:gd name="T52" fmla="*/ 196 w 220"/>
                <a:gd name="T53" fmla="*/ 38 h 276"/>
                <a:gd name="T54" fmla="*/ 208 w 220"/>
                <a:gd name="T55" fmla="*/ 38 h 276"/>
                <a:gd name="T56" fmla="*/ 208 w 220"/>
                <a:gd name="T57" fmla="*/ 264 h 276"/>
                <a:gd name="T58" fmla="*/ 158 w 220"/>
                <a:gd name="T59" fmla="*/ 80 h 276"/>
                <a:gd name="T60" fmla="*/ 38 w 220"/>
                <a:gd name="T61" fmla="*/ 80 h 276"/>
                <a:gd name="T62" fmla="*/ 38 w 220"/>
                <a:gd name="T63" fmla="*/ 96 h 276"/>
                <a:gd name="T64" fmla="*/ 158 w 220"/>
                <a:gd name="T65" fmla="*/ 96 h 276"/>
                <a:gd name="T66" fmla="*/ 158 w 220"/>
                <a:gd name="T67" fmla="*/ 80 h 276"/>
                <a:gd name="T68" fmla="*/ 38 w 220"/>
                <a:gd name="T69" fmla="*/ 164 h 276"/>
                <a:gd name="T70" fmla="*/ 98 w 220"/>
                <a:gd name="T71" fmla="*/ 164 h 276"/>
                <a:gd name="T72" fmla="*/ 98 w 220"/>
                <a:gd name="T73" fmla="*/ 148 h 276"/>
                <a:gd name="T74" fmla="*/ 38 w 220"/>
                <a:gd name="T75" fmla="*/ 148 h 276"/>
                <a:gd name="T76" fmla="*/ 38 w 220"/>
                <a:gd name="T77" fmla="*/ 164 h 276"/>
                <a:gd name="T78" fmla="*/ 158 w 220"/>
                <a:gd name="T79" fmla="*/ 114 h 276"/>
                <a:gd name="T80" fmla="*/ 38 w 220"/>
                <a:gd name="T81" fmla="*/ 114 h 276"/>
                <a:gd name="T82" fmla="*/ 38 w 220"/>
                <a:gd name="T83" fmla="*/ 130 h 276"/>
                <a:gd name="T84" fmla="*/ 158 w 220"/>
                <a:gd name="T85" fmla="*/ 130 h 276"/>
                <a:gd name="T86" fmla="*/ 158 w 220"/>
                <a:gd name="T87" fmla="*/ 11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76">
                  <a:moveTo>
                    <a:pt x="158" y="46"/>
                  </a:moveTo>
                  <a:lnTo>
                    <a:pt x="38" y="46"/>
                  </a:lnTo>
                  <a:lnTo>
                    <a:pt x="38" y="62"/>
                  </a:lnTo>
                  <a:lnTo>
                    <a:pt x="158" y="62"/>
                  </a:lnTo>
                  <a:lnTo>
                    <a:pt x="158" y="46"/>
                  </a:lnTo>
                  <a:close/>
                  <a:moveTo>
                    <a:pt x="196" y="24"/>
                  </a:moveTo>
                  <a:lnTo>
                    <a:pt x="196" y="0"/>
                  </a:lnTo>
                  <a:lnTo>
                    <a:pt x="0" y="0"/>
                  </a:lnTo>
                  <a:lnTo>
                    <a:pt x="0" y="252"/>
                  </a:lnTo>
                  <a:lnTo>
                    <a:pt x="24" y="252"/>
                  </a:lnTo>
                  <a:lnTo>
                    <a:pt x="24" y="276"/>
                  </a:lnTo>
                  <a:lnTo>
                    <a:pt x="220" y="276"/>
                  </a:lnTo>
                  <a:lnTo>
                    <a:pt x="220" y="24"/>
                  </a:lnTo>
                  <a:lnTo>
                    <a:pt x="196" y="24"/>
                  </a:lnTo>
                  <a:close/>
                  <a:moveTo>
                    <a:pt x="14" y="238"/>
                  </a:moveTo>
                  <a:lnTo>
                    <a:pt x="14" y="12"/>
                  </a:lnTo>
                  <a:lnTo>
                    <a:pt x="182" y="12"/>
                  </a:lnTo>
                  <a:lnTo>
                    <a:pt x="182" y="182"/>
                  </a:lnTo>
                  <a:lnTo>
                    <a:pt x="124" y="182"/>
                  </a:lnTo>
                  <a:lnTo>
                    <a:pt x="124" y="238"/>
                  </a:lnTo>
                  <a:lnTo>
                    <a:pt x="14" y="238"/>
                  </a:lnTo>
                  <a:close/>
                  <a:moveTo>
                    <a:pt x="208" y="264"/>
                  </a:moveTo>
                  <a:lnTo>
                    <a:pt x="38" y="264"/>
                  </a:lnTo>
                  <a:lnTo>
                    <a:pt x="38" y="252"/>
                  </a:lnTo>
                  <a:lnTo>
                    <a:pt x="132" y="252"/>
                  </a:lnTo>
                  <a:lnTo>
                    <a:pt x="196" y="188"/>
                  </a:lnTo>
                  <a:lnTo>
                    <a:pt x="196" y="38"/>
                  </a:lnTo>
                  <a:lnTo>
                    <a:pt x="208" y="38"/>
                  </a:lnTo>
                  <a:lnTo>
                    <a:pt x="208" y="264"/>
                  </a:lnTo>
                  <a:close/>
                  <a:moveTo>
                    <a:pt x="158" y="80"/>
                  </a:moveTo>
                  <a:lnTo>
                    <a:pt x="38" y="80"/>
                  </a:lnTo>
                  <a:lnTo>
                    <a:pt x="38" y="96"/>
                  </a:lnTo>
                  <a:lnTo>
                    <a:pt x="158" y="96"/>
                  </a:lnTo>
                  <a:lnTo>
                    <a:pt x="158" y="80"/>
                  </a:lnTo>
                  <a:close/>
                  <a:moveTo>
                    <a:pt x="38" y="164"/>
                  </a:moveTo>
                  <a:lnTo>
                    <a:pt x="98" y="164"/>
                  </a:lnTo>
                  <a:lnTo>
                    <a:pt x="98" y="148"/>
                  </a:lnTo>
                  <a:lnTo>
                    <a:pt x="38" y="148"/>
                  </a:lnTo>
                  <a:lnTo>
                    <a:pt x="38" y="164"/>
                  </a:lnTo>
                  <a:close/>
                  <a:moveTo>
                    <a:pt x="158" y="114"/>
                  </a:moveTo>
                  <a:lnTo>
                    <a:pt x="38" y="114"/>
                  </a:lnTo>
                  <a:lnTo>
                    <a:pt x="38" y="130"/>
                  </a:lnTo>
                  <a:lnTo>
                    <a:pt x="158" y="130"/>
                  </a:lnTo>
                  <a:lnTo>
                    <a:pt x="158" y="114"/>
                  </a:lnTo>
                  <a:close/>
                </a:path>
              </a:pathLst>
            </a:custGeom>
            <a:solidFill>
              <a:schemeClr val="bg1"/>
            </a:solidFill>
            <a:ln>
              <a:noFill/>
            </a:ln>
          </p:spPr>
          <p:txBody>
            <a:bodyPr vert="horz" wrap="square" lIns="91440" tIns="45720" rIns="91440" bIns="45720" numCol="1" anchor="t" anchorCtr="0" compatLnSpc="1"/>
            <a:lstStyle/>
            <a:p>
              <a:pPr defTabSz="1219170"/>
              <a:endParaRPr lang="en-US">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7426011" y="2264187"/>
              <a:ext cx="1370215" cy="369332"/>
            </a:xfrm>
            <a:prstGeom prst="rect">
              <a:avLst/>
            </a:prstGeom>
            <a:noFill/>
          </p:spPr>
          <p:txBody>
            <a:bodyPr wrap="square" rtlCol="0">
              <a:spAutoFit/>
            </a:bodyPr>
            <a:lstStyle/>
            <a:p>
              <a:pPr algn="ctr" defTabSz="1219170"/>
              <a:r>
                <a:rPr lang="zh-CN" altLang="en-US" dirty="0">
                  <a:solidFill>
                    <a:prstClr val="white"/>
                  </a:solidFill>
                  <a:latin typeface="微软雅黑" panose="020B0503020204020204" pitchFamily="34" charset="-122"/>
                  <a:ea typeface="微软雅黑" panose="020B0503020204020204" pitchFamily="34" charset="-122"/>
                </a:rPr>
                <a:t>添加内容</a:t>
              </a:r>
            </a:p>
          </p:txBody>
        </p:sp>
      </p:grpSp>
      <p:grpSp>
        <p:nvGrpSpPr>
          <p:cNvPr id="29" name="组合 28">
            <a:extLst>
              <a:ext uri="{FF2B5EF4-FFF2-40B4-BE49-F238E27FC236}">
                <a16:creationId xmlns:a16="http://schemas.microsoft.com/office/drawing/2014/main" id="{A7A5E68B-006E-498E-9AD4-9E70F98302A6}"/>
              </a:ext>
            </a:extLst>
          </p:cNvPr>
          <p:cNvGrpSpPr/>
          <p:nvPr>
            <p:custDataLst>
              <p:tags r:id="rId1"/>
            </p:custDataLst>
          </p:nvPr>
        </p:nvGrpSpPr>
        <p:grpSpPr>
          <a:xfrm>
            <a:off x="8659525" y="279400"/>
            <a:ext cx="3318943" cy="713661"/>
            <a:chOff x="9957246" y="6304307"/>
            <a:chExt cx="2046159" cy="359850"/>
          </a:xfrm>
        </p:grpSpPr>
        <p:sp>
          <p:nvSpPr>
            <p:cNvPr id="30" name="Freeform 5">
              <a:extLst>
                <a:ext uri="{FF2B5EF4-FFF2-40B4-BE49-F238E27FC236}">
                  <a16:creationId xmlns:a16="http://schemas.microsoft.com/office/drawing/2014/main" id="{0D71A86D-6CD5-4615-8C83-8C0335090DD4}"/>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6">
              <a:extLst>
                <a:ext uri="{FF2B5EF4-FFF2-40B4-BE49-F238E27FC236}">
                  <a16:creationId xmlns:a16="http://schemas.microsoft.com/office/drawing/2014/main" id="{3205CC4A-0D0A-4C38-A4C0-B8800FD55B0D}"/>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7">
              <a:extLst>
                <a:ext uri="{FF2B5EF4-FFF2-40B4-BE49-F238E27FC236}">
                  <a16:creationId xmlns:a16="http://schemas.microsoft.com/office/drawing/2014/main" id="{200EDFDD-D846-4EB9-9360-28600FAAEB16}"/>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3" name="Freeform 8">
              <a:extLst>
                <a:ext uri="{FF2B5EF4-FFF2-40B4-BE49-F238E27FC236}">
                  <a16:creationId xmlns:a16="http://schemas.microsoft.com/office/drawing/2014/main" id="{BF45D478-7764-4EDD-985C-D63832D9B61A}"/>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4" name="Freeform 9">
              <a:extLst>
                <a:ext uri="{FF2B5EF4-FFF2-40B4-BE49-F238E27FC236}">
                  <a16:creationId xmlns:a16="http://schemas.microsoft.com/office/drawing/2014/main" id="{DCBAEA04-FFD9-4AF6-BC01-0F912CFF5106}"/>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5" name="Freeform 10">
              <a:extLst>
                <a:ext uri="{FF2B5EF4-FFF2-40B4-BE49-F238E27FC236}">
                  <a16:creationId xmlns:a16="http://schemas.microsoft.com/office/drawing/2014/main" id="{9A03D1D4-7465-4AEF-83A7-F3E897D85E4C}"/>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6" name="Freeform 11">
              <a:extLst>
                <a:ext uri="{FF2B5EF4-FFF2-40B4-BE49-F238E27FC236}">
                  <a16:creationId xmlns:a16="http://schemas.microsoft.com/office/drawing/2014/main" id="{4E06A3B0-8704-4F63-8A6D-FB0EBE401E7E}"/>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7" name="Freeform 12">
              <a:extLst>
                <a:ext uri="{FF2B5EF4-FFF2-40B4-BE49-F238E27FC236}">
                  <a16:creationId xmlns:a16="http://schemas.microsoft.com/office/drawing/2014/main" id="{9417B9DD-928A-4FBD-8456-B1A33C4EE04B}"/>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8" name="Freeform 13">
              <a:extLst>
                <a:ext uri="{FF2B5EF4-FFF2-40B4-BE49-F238E27FC236}">
                  <a16:creationId xmlns:a16="http://schemas.microsoft.com/office/drawing/2014/main" id="{7656F97F-2D40-45FC-9CBF-1C92ECBE4E7F}"/>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9" name="Freeform 14">
              <a:extLst>
                <a:ext uri="{FF2B5EF4-FFF2-40B4-BE49-F238E27FC236}">
                  <a16:creationId xmlns:a16="http://schemas.microsoft.com/office/drawing/2014/main" id="{114ED619-407C-4EB7-A9A6-F7F9902A775A}"/>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0" name="Freeform 15">
              <a:extLst>
                <a:ext uri="{FF2B5EF4-FFF2-40B4-BE49-F238E27FC236}">
                  <a16:creationId xmlns:a16="http://schemas.microsoft.com/office/drawing/2014/main" id="{6AFE853B-80E5-404F-90D2-0828AC6FB1F3}"/>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16">
              <a:extLst>
                <a:ext uri="{FF2B5EF4-FFF2-40B4-BE49-F238E27FC236}">
                  <a16:creationId xmlns:a16="http://schemas.microsoft.com/office/drawing/2014/main" id="{A9E09C61-9F69-439F-97B3-F491BA1B8593}"/>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17">
              <a:extLst>
                <a:ext uri="{FF2B5EF4-FFF2-40B4-BE49-F238E27FC236}">
                  <a16:creationId xmlns:a16="http://schemas.microsoft.com/office/drawing/2014/main" id="{E3DB6A61-57B1-4A2C-84BC-B36F641A1685}"/>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8">
              <a:extLst>
                <a:ext uri="{FF2B5EF4-FFF2-40B4-BE49-F238E27FC236}">
                  <a16:creationId xmlns:a16="http://schemas.microsoft.com/office/drawing/2014/main" id="{0745AA7C-874E-4C29-AD1E-E6B61C45D055}"/>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19">
              <a:extLst>
                <a:ext uri="{FF2B5EF4-FFF2-40B4-BE49-F238E27FC236}">
                  <a16:creationId xmlns:a16="http://schemas.microsoft.com/office/drawing/2014/main" id="{D0EB0CDE-6656-4FEC-B5C3-B63FC35EF900}"/>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304647998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nodeType="withEffect">
                                  <p:stCondLst>
                                    <p:cond delay="50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6537995" y="4660373"/>
            <a:ext cx="277647" cy="276819"/>
            <a:chOff x="2138511" y="2464802"/>
            <a:chExt cx="354012" cy="352956"/>
          </a:xfrm>
          <a:solidFill>
            <a:schemeClr val="bg1">
              <a:lumMod val="65000"/>
            </a:schemeClr>
          </a:solidFill>
        </p:grpSpPr>
        <p:sp>
          <p:nvSpPr>
            <p:cNvPr id="42" name="Oval 41"/>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pPr defTabSz="1219170"/>
              <a:endParaRPr lang="id-ID" sz="1400">
                <a:solidFill>
                  <a:prstClr val="black"/>
                </a:solidFill>
                <a:latin typeface="微软雅黑" panose="020B0503020204020204" pitchFamily="34" charset="-122"/>
                <a:ea typeface="微软雅黑" panose="020B0503020204020204" pitchFamily="34" charset="-122"/>
              </a:endParaRPr>
            </a:p>
          </p:txBody>
        </p:sp>
        <p:sp>
          <p:nvSpPr>
            <p:cNvPr id="43" name="Freeform 4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pPr defTabSz="1219170"/>
              <a:endParaRPr lang="id-ID" sz="1400">
                <a:solidFill>
                  <a:prstClr val="black"/>
                </a:solidFill>
                <a:latin typeface="微软雅黑" panose="020B0503020204020204" pitchFamily="34" charset="-122"/>
                <a:ea typeface="微软雅黑" panose="020B0503020204020204" pitchFamily="34" charset="-122"/>
              </a:endParaRPr>
            </a:p>
          </p:txBody>
        </p:sp>
      </p:grpSp>
      <p:grpSp>
        <p:nvGrpSpPr>
          <p:cNvPr id="56" name="Group 55"/>
          <p:cNvGrpSpPr/>
          <p:nvPr/>
        </p:nvGrpSpPr>
        <p:grpSpPr>
          <a:xfrm>
            <a:off x="6537995" y="2060840"/>
            <a:ext cx="277647" cy="276819"/>
            <a:chOff x="2138511" y="2464802"/>
            <a:chExt cx="354012" cy="352956"/>
          </a:xfrm>
          <a:solidFill>
            <a:schemeClr val="accent2"/>
          </a:solidFill>
        </p:grpSpPr>
        <p:sp>
          <p:nvSpPr>
            <p:cNvPr id="57" name="Oval 56"/>
            <p:cNvSpPr>
              <a:spLocks noChangeArrowheads="1"/>
            </p:cNvSpPr>
            <p:nvPr/>
          </p:nvSpPr>
          <p:spPr bwMode="auto">
            <a:xfrm>
              <a:off x="2229830" y="2555417"/>
              <a:ext cx="171376" cy="171727"/>
            </a:xfrm>
            <a:prstGeom prst="ellipse">
              <a:avLst/>
            </a:prstGeom>
            <a:grpFill/>
            <a:ln>
              <a:solidFill>
                <a:srgbClr val="404040"/>
              </a:solidFill>
            </a:ln>
          </p:spPr>
          <p:txBody>
            <a:bodyPr vert="horz" wrap="square" lIns="91440" tIns="45720" rIns="91440" bIns="45720" numCol="1" anchor="t" anchorCtr="0" compatLnSpc="1"/>
            <a:lstStyle/>
            <a:p>
              <a:pPr defTabSz="1219170"/>
              <a:endParaRPr lang="id-ID" sz="1400">
                <a:solidFill>
                  <a:prstClr val="black"/>
                </a:solidFill>
                <a:latin typeface="微软雅黑" panose="020B0503020204020204" pitchFamily="34" charset="-122"/>
                <a:ea typeface="微软雅黑" panose="020B0503020204020204" pitchFamily="34" charset="-122"/>
              </a:endParaRPr>
            </a:p>
          </p:txBody>
        </p:sp>
        <p:sp>
          <p:nvSpPr>
            <p:cNvPr id="58" name="Freeform 57"/>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solidFill>
                <a:srgbClr val="404040"/>
              </a:solidFill>
            </a:ln>
          </p:spPr>
          <p:txBody>
            <a:bodyPr vert="horz" wrap="square" lIns="91440" tIns="45720" rIns="91440" bIns="45720" numCol="1" anchor="t" anchorCtr="0" compatLnSpc="1"/>
            <a:lstStyle/>
            <a:p>
              <a:pPr defTabSz="1219170"/>
              <a:endParaRPr lang="id-ID" sz="1400">
                <a:solidFill>
                  <a:prstClr val="black"/>
                </a:solidFill>
                <a:latin typeface="微软雅黑" panose="020B0503020204020204" pitchFamily="34" charset="-122"/>
                <a:ea typeface="微软雅黑" panose="020B0503020204020204" pitchFamily="34" charset="-122"/>
              </a:endParaRPr>
            </a:p>
          </p:txBody>
        </p:sp>
      </p:grpSp>
      <p:grpSp>
        <p:nvGrpSpPr>
          <p:cNvPr id="59" name="Group 58"/>
          <p:cNvGrpSpPr/>
          <p:nvPr/>
        </p:nvGrpSpPr>
        <p:grpSpPr>
          <a:xfrm>
            <a:off x="6537995" y="3381909"/>
            <a:ext cx="277647" cy="276819"/>
            <a:chOff x="2138511" y="2464802"/>
            <a:chExt cx="354012" cy="352956"/>
          </a:xfrm>
          <a:solidFill>
            <a:schemeClr val="accent3"/>
          </a:solidFill>
        </p:grpSpPr>
        <p:sp>
          <p:nvSpPr>
            <p:cNvPr id="60" name="Oval 59"/>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pPr defTabSz="1219170"/>
              <a:endParaRPr lang="id-ID" sz="1400">
                <a:solidFill>
                  <a:prstClr val="black"/>
                </a:solidFill>
                <a:latin typeface="微软雅黑" panose="020B0503020204020204" pitchFamily="34" charset="-122"/>
                <a:ea typeface="微软雅黑" panose="020B0503020204020204" pitchFamily="34" charset="-122"/>
              </a:endParaRPr>
            </a:p>
          </p:txBody>
        </p:sp>
        <p:sp>
          <p:nvSpPr>
            <p:cNvPr id="61" name="Freeform 6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pPr defTabSz="1219170"/>
              <a:endParaRPr lang="id-ID" sz="1400">
                <a:solidFill>
                  <a:prstClr val="black"/>
                </a:solidFill>
                <a:latin typeface="微软雅黑" panose="020B0503020204020204" pitchFamily="34" charset="-122"/>
                <a:ea typeface="微软雅黑" panose="020B0503020204020204" pitchFamily="34" charset="-122"/>
              </a:endParaRPr>
            </a:p>
          </p:txBody>
        </p:sp>
      </p:grpSp>
      <p:grpSp>
        <p:nvGrpSpPr>
          <p:cNvPr id="89" name="Group 88"/>
          <p:cNvGrpSpPr/>
          <p:nvPr/>
        </p:nvGrpSpPr>
        <p:grpSpPr>
          <a:xfrm>
            <a:off x="6909718" y="2015413"/>
            <a:ext cx="3705180" cy="844240"/>
            <a:chOff x="2249511" y="1913094"/>
            <a:chExt cx="3705180" cy="844237"/>
          </a:xfrm>
        </p:grpSpPr>
        <p:sp>
          <p:nvSpPr>
            <p:cNvPr id="90" name="Rectangle 89"/>
            <p:cNvSpPr/>
            <p:nvPr/>
          </p:nvSpPr>
          <p:spPr>
            <a:xfrm>
              <a:off x="2249511" y="1913094"/>
              <a:ext cx="1871728" cy="400109"/>
            </a:xfrm>
            <a:prstGeom prst="rect">
              <a:avLst/>
            </a:prstGeom>
          </p:spPr>
          <p:txBody>
            <a:bodyPr wrap="square">
              <a:spAutoFit/>
            </a:bodyPr>
            <a:lstStyle/>
            <a:p>
              <a:pPr defTabSz="1219170" fontAlgn="base">
                <a:spcBef>
                  <a:spcPct val="0"/>
                </a:spcBef>
                <a:spcAft>
                  <a:spcPct val="0"/>
                </a:spcAft>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US" sz="20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91" name="TextBox 90"/>
            <p:cNvSpPr txBox="1"/>
            <p:nvPr/>
          </p:nvSpPr>
          <p:spPr>
            <a:xfrm>
              <a:off x="2249511" y="2234113"/>
              <a:ext cx="3705180" cy="523218"/>
            </a:xfrm>
            <a:prstGeom prst="rect">
              <a:avLst/>
            </a:prstGeom>
            <a:noFill/>
          </p:spPr>
          <p:txBody>
            <a:bodyPr wrap="square" rtlCol="0">
              <a:spAutoFit/>
            </a:bodyPr>
            <a:lstStyle/>
            <a:p>
              <a:pPr algn="just" defTabSz="1219170"/>
              <a:r>
                <a:rPr lang="zh-CN" altLang="en-US" sz="14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rPr>
                <a:t>点击添加主要内容点击添加主要内容点击添加主要内容点击添加主要内容</a:t>
              </a:r>
              <a:endParaRPr lang="id-ID" sz="14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endParaRPr>
            </a:p>
          </p:txBody>
        </p:sp>
      </p:grpSp>
      <p:grpSp>
        <p:nvGrpSpPr>
          <p:cNvPr id="92" name="Group 91"/>
          <p:cNvGrpSpPr/>
          <p:nvPr/>
        </p:nvGrpSpPr>
        <p:grpSpPr>
          <a:xfrm>
            <a:off x="6909718" y="3352741"/>
            <a:ext cx="3705180" cy="844240"/>
            <a:chOff x="2249511" y="1913094"/>
            <a:chExt cx="3705180" cy="844237"/>
          </a:xfrm>
        </p:grpSpPr>
        <p:sp>
          <p:nvSpPr>
            <p:cNvPr id="93" name="Rectangle 92"/>
            <p:cNvSpPr/>
            <p:nvPr/>
          </p:nvSpPr>
          <p:spPr>
            <a:xfrm>
              <a:off x="2249511" y="1913094"/>
              <a:ext cx="1871728" cy="400109"/>
            </a:xfrm>
            <a:prstGeom prst="rect">
              <a:avLst/>
            </a:prstGeom>
          </p:spPr>
          <p:txBody>
            <a:bodyPr wrap="square">
              <a:spAutoFit/>
            </a:bodyPr>
            <a:lstStyle/>
            <a:p>
              <a:pPr defTabSz="1219170" fontAlgn="base">
                <a:spcBef>
                  <a:spcPct val="0"/>
                </a:spcBef>
                <a:spcAft>
                  <a:spcPct val="0"/>
                </a:spcAft>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94" name="TextBox 93"/>
            <p:cNvSpPr txBox="1"/>
            <p:nvPr/>
          </p:nvSpPr>
          <p:spPr>
            <a:xfrm>
              <a:off x="2249511" y="2234113"/>
              <a:ext cx="3705180" cy="523218"/>
            </a:xfrm>
            <a:prstGeom prst="rect">
              <a:avLst/>
            </a:prstGeom>
            <a:noFill/>
          </p:spPr>
          <p:txBody>
            <a:bodyPr wrap="square" rtlCol="0">
              <a:spAutoFit/>
            </a:bodyPr>
            <a:lstStyle/>
            <a:p>
              <a:pPr algn="just" defTabSz="1219170"/>
              <a:r>
                <a:rPr lang="zh-CN" altLang="en-US" sz="14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rPr>
                <a:t>点击添加主要内容点击添加主要内容点击添加主要内容点击添加主要内容</a:t>
              </a:r>
              <a:endParaRPr lang="id-ID" altLang="zh-CN" sz="14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endParaRPr>
            </a:p>
          </p:txBody>
        </p:sp>
      </p:grpSp>
      <p:grpSp>
        <p:nvGrpSpPr>
          <p:cNvPr id="95" name="Group 94"/>
          <p:cNvGrpSpPr/>
          <p:nvPr/>
        </p:nvGrpSpPr>
        <p:grpSpPr>
          <a:xfrm>
            <a:off x="6909718" y="4660377"/>
            <a:ext cx="3705180" cy="844240"/>
            <a:chOff x="2249511" y="1913094"/>
            <a:chExt cx="3705180" cy="844237"/>
          </a:xfrm>
        </p:grpSpPr>
        <p:sp>
          <p:nvSpPr>
            <p:cNvPr id="96" name="Rectangle 95"/>
            <p:cNvSpPr/>
            <p:nvPr/>
          </p:nvSpPr>
          <p:spPr>
            <a:xfrm>
              <a:off x="2249511" y="1913094"/>
              <a:ext cx="1871728" cy="400109"/>
            </a:xfrm>
            <a:prstGeom prst="rect">
              <a:avLst/>
            </a:prstGeom>
          </p:spPr>
          <p:txBody>
            <a:bodyPr wrap="square">
              <a:spAutoFit/>
            </a:bodyPr>
            <a:lstStyle/>
            <a:p>
              <a:pPr defTabSz="1219170" fontAlgn="base">
                <a:spcBef>
                  <a:spcPct val="0"/>
                </a:spcBef>
                <a:spcAft>
                  <a:spcPct val="0"/>
                </a:spcAft>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97" name="TextBox 96"/>
            <p:cNvSpPr txBox="1"/>
            <p:nvPr/>
          </p:nvSpPr>
          <p:spPr>
            <a:xfrm>
              <a:off x="2249511" y="2234113"/>
              <a:ext cx="3705180" cy="523218"/>
            </a:xfrm>
            <a:prstGeom prst="rect">
              <a:avLst/>
            </a:prstGeom>
            <a:noFill/>
          </p:spPr>
          <p:txBody>
            <a:bodyPr wrap="square" rtlCol="0">
              <a:spAutoFit/>
            </a:bodyPr>
            <a:lstStyle/>
            <a:p>
              <a:pPr algn="just" defTabSz="1219170"/>
              <a:r>
                <a:rPr lang="zh-CN" altLang="en-US" sz="14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rPr>
                <a:t>点击添加主要内容点击添加主要内容点击添加主要内容点击添加主要内容</a:t>
              </a:r>
              <a:endParaRPr lang="id-ID" altLang="zh-CN" sz="14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endParaRPr>
            </a:p>
          </p:txBody>
        </p:sp>
      </p:grpSp>
      <p:grpSp>
        <p:nvGrpSpPr>
          <p:cNvPr id="2" name="Group 1"/>
          <p:cNvGrpSpPr/>
          <p:nvPr/>
        </p:nvGrpSpPr>
        <p:grpSpPr>
          <a:xfrm>
            <a:off x="2436710" y="1836606"/>
            <a:ext cx="2292311" cy="2292311"/>
            <a:chOff x="2436707" y="1836604"/>
            <a:chExt cx="2292311" cy="2292310"/>
          </a:xfrm>
        </p:grpSpPr>
        <p:sp>
          <p:nvSpPr>
            <p:cNvPr id="53" name="Oval 52"/>
            <p:cNvSpPr/>
            <p:nvPr/>
          </p:nvSpPr>
          <p:spPr>
            <a:xfrm>
              <a:off x="2436707" y="1836604"/>
              <a:ext cx="2292311" cy="2292310"/>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400">
                <a:solidFill>
                  <a:prstClr val="white"/>
                </a:solidFill>
                <a:latin typeface="微软雅黑" panose="020B0503020204020204" pitchFamily="34" charset="-122"/>
                <a:ea typeface="微软雅黑" panose="020B0503020204020204" pitchFamily="34" charset="-122"/>
              </a:endParaRPr>
            </a:p>
          </p:txBody>
        </p:sp>
        <p:sp>
          <p:nvSpPr>
            <p:cNvPr id="36" name="Freeform 11"/>
            <p:cNvSpPr>
              <a:spLocks noEditPoints="1"/>
            </p:cNvSpPr>
            <p:nvPr/>
          </p:nvSpPr>
          <p:spPr bwMode="auto">
            <a:xfrm>
              <a:off x="3179053" y="2441726"/>
              <a:ext cx="788263" cy="700365"/>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21920" tIns="60960" rIns="121920" bIns="60960" numCol="1" anchor="t" anchorCtr="0" compatLnSpc="1"/>
            <a:lstStyle/>
            <a:p>
              <a:pPr defTabSz="1219170"/>
              <a:endParaRPr lang="en-US" sz="2400">
                <a:solidFill>
                  <a:prstClr val="black"/>
                </a:solidFill>
                <a:latin typeface="微软雅黑" panose="020B0503020204020204" pitchFamily="34" charset="-122"/>
                <a:ea typeface="微软雅黑" panose="020B0503020204020204" pitchFamily="34" charset="-122"/>
              </a:endParaRPr>
            </a:p>
          </p:txBody>
        </p:sp>
      </p:grpSp>
      <p:grpSp>
        <p:nvGrpSpPr>
          <p:cNvPr id="4" name="Group 3"/>
          <p:cNvGrpSpPr/>
          <p:nvPr/>
        </p:nvGrpSpPr>
        <p:grpSpPr>
          <a:xfrm>
            <a:off x="3336683" y="3438821"/>
            <a:ext cx="2292311" cy="2292311"/>
            <a:chOff x="3336680" y="3438819"/>
            <a:chExt cx="2292311" cy="2292310"/>
          </a:xfrm>
        </p:grpSpPr>
        <p:sp>
          <p:nvSpPr>
            <p:cNvPr id="55" name="Oval 54"/>
            <p:cNvSpPr/>
            <p:nvPr/>
          </p:nvSpPr>
          <p:spPr>
            <a:xfrm>
              <a:off x="3336680" y="3438819"/>
              <a:ext cx="2292311" cy="2292310"/>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400">
                <a:solidFill>
                  <a:prstClr val="white"/>
                </a:solidFill>
                <a:latin typeface="微软雅黑" panose="020B0503020204020204" pitchFamily="34" charset="-122"/>
                <a:ea typeface="微软雅黑" panose="020B0503020204020204" pitchFamily="34" charset="-122"/>
              </a:endParaRPr>
            </a:p>
          </p:txBody>
        </p:sp>
        <p:sp>
          <p:nvSpPr>
            <p:cNvPr id="37" name="Freeform 526"/>
            <p:cNvSpPr>
              <a:spLocks noChangeAspect="1" noChangeArrowheads="1"/>
            </p:cNvSpPr>
            <p:nvPr/>
          </p:nvSpPr>
          <p:spPr bwMode="auto">
            <a:xfrm>
              <a:off x="4383491" y="4268963"/>
              <a:ext cx="642099" cy="832394"/>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p>
              <a:pPr defTabSz="1219170">
                <a:defRPr/>
              </a:pPr>
              <a:endParaRPr lang="en-US" sz="2400" dirty="0">
                <a:solidFill>
                  <a:prstClr val="black"/>
                </a:solidFill>
                <a:latin typeface="微软雅黑" panose="020B0503020204020204" pitchFamily="34" charset="-122"/>
                <a:ea typeface="微软雅黑" panose="020B0503020204020204" pitchFamily="34" charset="-122"/>
              </a:endParaRPr>
            </a:p>
          </p:txBody>
        </p:sp>
      </p:grpSp>
      <p:grpSp>
        <p:nvGrpSpPr>
          <p:cNvPr id="3" name="Group 2"/>
          <p:cNvGrpSpPr/>
          <p:nvPr/>
        </p:nvGrpSpPr>
        <p:grpSpPr>
          <a:xfrm>
            <a:off x="1536735" y="3438821"/>
            <a:ext cx="2292311" cy="2292311"/>
            <a:chOff x="1536732" y="3438819"/>
            <a:chExt cx="2292311" cy="2292310"/>
          </a:xfrm>
        </p:grpSpPr>
        <p:sp>
          <p:nvSpPr>
            <p:cNvPr id="54" name="Oval 53"/>
            <p:cNvSpPr/>
            <p:nvPr/>
          </p:nvSpPr>
          <p:spPr>
            <a:xfrm>
              <a:off x="1536732" y="3438819"/>
              <a:ext cx="2292311" cy="2292310"/>
            </a:xfrm>
            <a:prstGeom prst="ellipse">
              <a:avLst/>
            </a:prstGeom>
            <a:solidFill>
              <a:schemeClr val="accent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400">
                <a:solidFill>
                  <a:prstClr val="white"/>
                </a:solidFill>
                <a:latin typeface="微软雅黑" panose="020B0503020204020204" pitchFamily="34" charset="-122"/>
                <a:ea typeface="微软雅黑" panose="020B0503020204020204" pitchFamily="34" charset="-122"/>
              </a:endParaRPr>
            </a:p>
          </p:txBody>
        </p:sp>
        <p:sp>
          <p:nvSpPr>
            <p:cNvPr id="38" name="Freeform 101"/>
            <p:cNvSpPr>
              <a:spLocks noEditPoints="1"/>
            </p:cNvSpPr>
            <p:nvPr/>
          </p:nvSpPr>
          <p:spPr bwMode="auto">
            <a:xfrm>
              <a:off x="2066228" y="4312506"/>
              <a:ext cx="789006" cy="72996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91440" tIns="45720" rIns="91440" bIns="45720" numCol="1" anchor="t" anchorCtr="0" compatLnSpc="1"/>
            <a:lstStyle/>
            <a:p>
              <a:pPr defTabSz="1219170"/>
              <a:endParaRPr lang="en-US" sz="1400" dirty="0">
                <a:solidFill>
                  <a:prstClr val="black"/>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a16="http://schemas.microsoft.com/office/drawing/2014/main" id="{8F6244F6-7FCC-4185-A6CB-8D71008F561E}"/>
              </a:ext>
            </a:extLst>
          </p:cNvPr>
          <p:cNvGrpSpPr/>
          <p:nvPr>
            <p:custDataLst>
              <p:tags r:id="rId1"/>
            </p:custDataLst>
          </p:nvPr>
        </p:nvGrpSpPr>
        <p:grpSpPr>
          <a:xfrm>
            <a:off x="8659525" y="279400"/>
            <a:ext cx="3318943" cy="713661"/>
            <a:chOff x="9957246" y="6304307"/>
            <a:chExt cx="2046159" cy="359850"/>
          </a:xfrm>
        </p:grpSpPr>
        <p:sp>
          <p:nvSpPr>
            <p:cNvPr id="30" name="Freeform 5">
              <a:extLst>
                <a:ext uri="{FF2B5EF4-FFF2-40B4-BE49-F238E27FC236}">
                  <a16:creationId xmlns:a16="http://schemas.microsoft.com/office/drawing/2014/main" id="{ABAFA982-E74D-49BB-9D77-1CE6CE946403}"/>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6">
              <a:extLst>
                <a:ext uri="{FF2B5EF4-FFF2-40B4-BE49-F238E27FC236}">
                  <a16:creationId xmlns:a16="http://schemas.microsoft.com/office/drawing/2014/main" id="{160BBB6B-F257-46B6-B360-E47F7BFC8A80}"/>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7">
              <a:extLst>
                <a:ext uri="{FF2B5EF4-FFF2-40B4-BE49-F238E27FC236}">
                  <a16:creationId xmlns:a16="http://schemas.microsoft.com/office/drawing/2014/main" id="{1E6250A0-6AD7-4540-92C0-109F8599981C}"/>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3" name="Freeform 8">
              <a:extLst>
                <a:ext uri="{FF2B5EF4-FFF2-40B4-BE49-F238E27FC236}">
                  <a16:creationId xmlns:a16="http://schemas.microsoft.com/office/drawing/2014/main" id="{2F4DCA3E-E7BD-418D-8BD3-8108EEDF9B23}"/>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4" name="Freeform 9">
              <a:extLst>
                <a:ext uri="{FF2B5EF4-FFF2-40B4-BE49-F238E27FC236}">
                  <a16:creationId xmlns:a16="http://schemas.microsoft.com/office/drawing/2014/main" id="{DF44CE8E-97DD-437A-8BD4-130206480F91}"/>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5" name="Freeform 10">
              <a:extLst>
                <a:ext uri="{FF2B5EF4-FFF2-40B4-BE49-F238E27FC236}">
                  <a16:creationId xmlns:a16="http://schemas.microsoft.com/office/drawing/2014/main" id="{0F2C71FE-C3EC-4041-BBE1-434346A87C96}"/>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9" name="Freeform 11">
              <a:extLst>
                <a:ext uri="{FF2B5EF4-FFF2-40B4-BE49-F238E27FC236}">
                  <a16:creationId xmlns:a16="http://schemas.microsoft.com/office/drawing/2014/main" id="{7AE68913-1EBA-47E5-82A4-EAB8585CA931}"/>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0" name="Freeform 12">
              <a:extLst>
                <a:ext uri="{FF2B5EF4-FFF2-40B4-BE49-F238E27FC236}">
                  <a16:creationId xmlns:a16="http://schemas.microsoft.com/office/drawing/2014/main" id="{204D984F-2521-467E-89DA-3F03E4FDA363}"/>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4" name="Freeform 13">
              <a:extLst>
                <a:ext uri="{FF2B5EF4-FFF2-40B4-BE49-F238E27FC236}">
                  <a16:creationId xmlns:a16="http://schemas.microsoft.com/office/drawing/2014/main" id="{0E39EFBD-7C0B-4836-9B97-5FF4E747132B}"/>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5" name="Freeform 14">
              <a:extLst>
                <a:ext uri="{FF2B5EF4-FFF2-40B4-BE49-F238E27FC236}">
                  <a16:creationId xmlns:a16="http://schemas.microsoft.com/office/drawing/2014/main" id="{211DDA00-FAE9-472B-8682-5E5626110980}"/>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6" name="Freeform 15">
              <a:extLst>
                <a:ext uri="{FF2B5EF4-FFF2-40B4-BE49-F238E27FC236}">
                  <a16:creationId xmlns:a16="http://schemas.microsoft.com/office/drawing/2014/main" id="{C75344DD-4AE6-47E1-9E53-2ADD7B25FF06}"/>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7" name="Freeform 16">
              <a:extLst>
                <a:ext uri="{FF2B5EF4-FFF2-40B4-BE49-F238E27FC236}">
                  <a16:creationId xmlns:a16="http://schemas.microsoft.com/office/drawing/2014/main" id="{18C7FCC1-B455-4877-9628-DF494AB9064F}"/>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8" name="Freeform 17">
              <a:extLst>
                <a:ext uri="{FF2B5EF4-FFF2-40B4-BE49-F238E27FC236}">
                  <a16:creationId xmlns:a16="http://schemas.microsoft.com/office/drawing/2014/main" id="{981D0D1F-6899-4D88-91EE-32815F83A8F5}"/>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18">
              <a:extLst>
                <a:ext uri="{FF2B5EF4-FFF2-40B4-BE49-F238E27FC236}">
                  <a16:creationId xmlns:a16="http://schemas.microsoft.com/office/drawing/2014/main" id="{017FB406-C39C-4976-A914-FA75E656B5DD}"/>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0" name="Freeform 19">
              <a:extLst>
                <a:ext uri="{FF2B5EF4-FFF2-40B4-BE49-F238E27FC236}">
                  <a16:creationId xmlns:a16="http://schemas.microsoft.com/office/drawing/2014/main" id="{992056FF-BA49-4177-B655-17B934931B85}"/>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62649330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wipe(left)">
                                      <p:cBhvr>
                                        <p:cTn id="29" dur="500"/>
                                        <p:tgtEl>
                                          <p:spTgt spid="8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wipe(left)">
                                      <p:cBhvr>
                                        <p:cTn id="37" dur="500"/>
                                        <p:tgtEl>
                                          <p:spTgt spid="92"/>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left)">
                                      <p:cBhvr>
                                        <p:cTn id="4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0400" y="1600200"/>
            <a:ext cx="3473130" cy="1046440"/>
          </a:xfrm>
          <a:prstGeom prst="rect">
            <a:avLst/>
          </a:prstGeom>
          <a:noFill/>
        </p:spPr>
        <p:txBody>
          <a:bodyPr wrap="none" rtlCol="0">
            <a:spAutoFit/>
          </a:bodyPr>
          <a:lstStyle/>
          <a:p>
            <a:pPr defTabSz="457189"/>
            <a:r>
              <a:rPr lang="en-US" altLang="zh-CN" sz="6200" b="1" dirty="0">
                <a:solidFill>
                  <a:srgbClr val="EDB469"/>
                </a:solidFill>
                <a:latin typeface="微软雅黑" panose="020B0503020204020204" pitchFamily="34" charset="-122"/>
                <a:ea typeface="微软雅黑" panose="020B0503020204020204" pitchFamily="34" charset="-122"/>
              </a:rPr>
              <a:t>PART </a:t>
            </a:r>
            <a:r>
              <a:rPr lang="en-US" altLang="zh-CN" sz="6000" b="1" dirty="0">
                <a:solidFill>
                  <a:srgbClr val="EDB469"/>
                </a:solidFill>
                <a:latin typeface="微软雅黑" panose="020B0503020204020204" pitchFamily="34" charset="-122"/>
                <a:ea typeface="微软雅黑" panose="020B0503020204020204" pitchFamily="34" charset="-122"/>
              </a:rPr>
              <a:t>03</a:t>
            </a:r>
            <a:endParaRPr lang="zh-CN" altLang="en-US" sz="6000" b="1" dirty="0">
              <a:solidFill>
                <a:srgbClr val="EDB46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031519" y="2197228"/>
            <a:ext cx="6372928" cy="1069845"/>
          </a:xfrm>
          <a:prstGeom prst="rect">
            <a:avLst/>
          </a:prstGeom>
          <a:noFill/>
        </p:spPr>
        <p:txBody>
          <a:bodyPr wrap="square" rtlCol="0">
            <a:spAutoFit/>
          </a:bodyPr>
          <a:lstStyle/>
          <a:p>
            <a:pPr defTabSz="457189" fontAlgn="base">
              <a:lnSpc>
                <a:spcPct val="150000"/>
              </a:lnSpc>
              <a:spcBef>
                <a:spcPct val="0"/>
              </a:spcBef>
              <a:spcAft>
                <a:spcPct val="0"/>
              </a:spcAft>
            </a:pPr>
            <a:r>
              <a:rPr lang="zh-CN" altLang="en-US"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rPr>
              <a:t>点击添加主要文字内容</a:t>
            </a:r>
            <a:endParaRPr lang="en-US" altLang="zh-CN"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endParaRPr>
          </a:p>
        </p:txBody>
      </p:sp>
      <p:sp>
        <p:nvSpPr>
          <p:cNvPr id="9" name="文本框 20"/>
          <p:cNvSpPr>
            <a:spLocks noChangeArrowheads="1"/>
          </p:cNvSpPr>
          <p:nvPr/>
        </p:nvSpPr>
        <p:spPr bwMode="auto">
          <a:xfrm>
            <a:off x="2921350" y="3166368"/>
            <a:ext cx="6560215" cy="76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点击添加文字内容点击添加文字内容点击添加文字内容点击添加文字</a:t>
            </a:r>
            <a:endParaRPr lang="en-US" altLang="zh-CN" sz="1600" dirty="0">
              <a:solidFill>
                <a:srgbClr val="EDB469"/>
              </a:solidFill>
              <a:latin typeface="微软雅黑" pitchFamily="34" charset="-122"/>
              <a:ea typeface="微软雅黑" pitchFamily="34" charset="-122"/>
              <a:sym typeface="方正姚体" pitchFamily="2" charset="-122"/>
            </a:endParaRPr>
          </a:p>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内容点击添加文字内容点击添加文字内容</a:t>
            </a:r>
            <a:endParaRPr lang="en-US" altLang="zh-CN" sz="1600" dirty="0">
              <a:solidFill>
                <a:srgbClr val="EDB469"/>
              </a:solidFill>
              <a:latin typeface="微软雅黑" pitchFamily="34" charset="-122"/>
              <a:ea typeface="微软雅黑" pitchFamily="34" charset="-122"/>
              <a:sym typeface="方正姚体" pitchFamily="2" charset="-122"/>
            </a:endParaRPr>
          </a:p>
        </p:txBody>
      </p:sp>
      <p:grpSp>
        <p:nvGrpSpPr>
          <p:cNvPr id="5" name="组合 4">
            <a:extLst>
              <a:ext uri="{FF2B5EF4-FFF2-40B4-BE49-F238E27FC236}">
                <a16:creationId xmlns:a16="http://schemas.microsoft.com/office/drawing/2014/main" id="{923CEB14-1ADC-4185-B0E4-246D62429530}"/>
              </a:ext>
            </a:extLst>
          </p:cNvPr>
          <p:cNvGrpSpPr/>
          <p:nvPr>
            <p:custDataLst>
              <p:tags r:id="rId1"/>
            </p:custDataLst>
          </p:nvPr>
        </p:nvGrpSpPr>
        <p:grpSpPr>
          <a:xfrm>
            <a:off x="8659525" y="279400"/>
            <a:ext cx="3318943" cy="713661"/>
            <a:chOff x="9957246" y="6304307"/>
            <a:chExt cx="2046159" cy="359850"/>
          </a:xfrm>
        </p:grpSpPr>
        <p:sp>
          <p:nvSpPr>
            <p:cNvPr id="8" name="Freeform 5">
              <a:extLst>
                <a:ext uri="{FF2B5EF4-FFF2-40B4-BE49-F238E27FC236}">
                  <a16:creationId xmlns:a16="http://schemas.microsoft.com/office/drawing/2014/main" id="{B4B05010-4126-4533-9150-CCBDA9C9D9E9}"/>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6">
              <a:extLst>
                <a:ext uri="{FF2B5EF4-FFF2-40B4-BE49-F238E27FC236}">
                  <a16:creationId xmlns:a16="http://schemas.microsoft.com/office/drawing/2014/main" id="{1B13FA3F-44AE-4CE5-8FED-373AA0A652E7}"/>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7">
              <a:extLst>
                <a:ext uri="{FF2B5EF4-FFF2-40B4-BE49-F238E27FC236}">
                  <a16:creationId xmlns:a16="http://schemas.microsoft.com/office/drawing/2014/main" id="{865229D6-970B-40BB-9BB5-EE56FAF0B697}"/>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8">
              <a:extLst>
                <a:ext uri="{FF2B5EF4-FFF2-40B4-BE49-F238E27FC236}">
                  <a16:creationId xmlns:a16="http://schemas.microsoft.com/office/drawing/2014/main" id="{783DFCB8-EFC9-49BA-A143-5943179D808F}"/>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9">
              <a:extLst>
                <a:ext uri="{FF2B5EF4-FFF2-40B4-BE49-F238E27FC236}">
                  <a16:creationId xmlns:a16="http://schemas.microsoft.com/office/drawing/2014/main" id="{9EC77889-7CE6-4637-93E5-CD161AE2BB48}"/>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0">
              <a:extLst>
                <a:ext uri="{FF2B5EF4-FFF2-40B4-BE49-F238E27FC236}">
                  <a16:creationId xmlns:a16="http://schemas.microsoft.com/office/drawing/2014/main" id="{84BBEDAE-60AB-4D1E-996A-A37CC8AA6F6A}"/>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1">
              <a:extLst>
                <a:ext uri="{FF2B5EF4-FFF2-40B4-BE49-F238E27FC236}">
                  <a16:creationId xmlns:a16="http://schemas.microsoft.com/office/drawing/2014/main" id="{8CB026DC-00B6-4E16-B525-ED31DAD7BA56}"/>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2">
              <a:extLst>
                <a:ext uri="{FF2B5EF4-FFF2-40B4-BE49-F238E27FC236}">
                  <a16:creationId xmlns:a16="http://schemas.microsoft.com/office/drawing/2014/main" id="{69F986B2-B38D-44F0-9676-2678E5819951}"/>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3">
              <a:extLst>
                <a:ext uri="{FF2B5EF4-FFF2-40B4-BE49-F238E27FC236}">
                  <a16:creationId xmlns:a16="http://schemas.microsoft.com/office/drawing/2014/main" id="{AC005FDF-BB92-4A66-85B7-B414589FB2DC}"/>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4">
              <a:extLst>
                <a:ext uri="{FF2B5EF4-FFF2-40B4-BE49-F238E27FC236}">
                  <a16:creationId xmlns:a16="http://schemas.microsoft.com/office/drawing/2014/main" id="{72BA7505-F634-4EF7-8820-35E03FE3396C}"/>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5">
              <a:extLst>
                <a:ext uri="{FF2B5EF4-FFF2-40B4-BE49-F238E27FC236}">
                  <a16:creationId xmlns:a16="http://schemas.microsoft.com/office/drawing/2014/main" id="{710E9295-A8AD-4283-9A1A-448B376890BB}"/>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6">
              <a:extLst>
                <a:ext uri="{FF2B5EF4-FFF2-40B4-BE49-F238E27FC236}">
                  <a16:creationId xmlns:a16="http://schemas.microsoft.com/office/drawing/2014/main" id="{30D55321-F0CF-4F3B-B456-DF31AEF49AF1}"/>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7">
              <a:extLst>
                <a:ext uri="{FF2B5EF4-FFF2-40B4-BE49-F238E27FC236}">
                  <a16:creationId xmlns:a16="http://schemas.microsoft.com/office/drawing/2014/main" id="{A6F3EED6-318B-4890-B698-75931FEA1783}"/>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18">
              <a:extLst>
                <a:ext uri="{FF2B5EF4-FFF2-40B4-BE49-F238E27FC236}">
                  <a16:creationId xmlns:a16="http://schemas.microsoft.com/office/drawing/2014/main" id="{6B24C60C-20BF-446A-9BED-A0283F075BF2}"/>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19">
              <a:extLst>
                <a:ext uri="{FF2B5EF4-FFF2-40B4-BE49-F238E27FC236}">
                  <a16:creationId xmlns:a16="http://schemas.microsoft.com/office/drawing/2014/main" id="{133C69B1-81CE-45FC-AD31-EB4754FDBDFA}"/>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16803377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577303" y="5407469"/>
            <a:ext cx="1261884" cy="307777"/>
          </a:xfrm>
          <a:prstGeom prst="rect">
            <a:avLst/>
          </a:prstGeom>
          <a:noFill/>
        </p:spPr>
        <p:txBody>
          <a:bodyPr wrap="none">
            <a:spAutoFit/>
          </a:bodyPr>
          <a:lstStyle/>
          <a:p>
            <a:pPr defTabSz="1219170"/>
            <a:r>
              <a:rPr lang="zh-CN" altLang="en-US" sz="14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GB" altLang="zh-CN" sz="14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0" name="TextBox 29"/>
          <p:cNvSpPr txBox="1"/>
          <p:nvPr/>
        </p:nvSpPr>
        <p:spPr>
          <a:xfrm>
            <a:off x="716605" y="3859480"/>
            <a:ext cx="1307731" cy="307777"/>
          </a:xfrm>
          <a:prstGeom prst="rect">
            <a:avLst/>
          </a:prstGeom>
          <a:noFill/>
        </p:spPr>
        <p:txBody>
          <a:bodyPr wrap="square">
            <a:spAutoFit/>
          </a:bodyPr>
          <a:lstStyle/>
          <a:p>
            <a:pPr defTabSz="1219170"/>
            <a:r>
              <a:rPr lang="zh-CN" altLang="en-US" sz="14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GB" altLang="zh-CN" sz="14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1" name="TextBox 30"/>
          <p:cNvSpPr txBox="1"/>
          <p:nvPr/>
        </p:nvSpPr>
        <p:spPr>
          <a:xfrm>
            <a:off x="2679079" y="1516440"/>
            <a:ext cx="1828404" cy="307777"/>
          </a:xfrm>
          <a:prstGeom prst="rect">
            <a:avLst/>
          </a:prstGeom>
          <a:noFill/>
        </p:spPr>
        <p:txBody>
          <a:bodyPr wrap="square">
            <a:spAutoFit/>
          </a:bodyPr>
          <a:lstStyle/>
          <a:p>
            <a:pPr defTabSz="1219170"/>
            <a:r>
              <a:rPr lang="zh-CN" altLang="en-US" sz="14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GB" altLang="zh-CN" sz="14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33" name="Group 6"/>
          <p:cNvGrpSpPr/>
          <p:nvPr/>
        </p:nvGrpSpPr>
        <p:grpSpPr bwMode="auto">
          <a:xfrm>
            <a:off x="1559498" y="1596914"/>
            <a:ext cx="3975100" cy="4179887"/>
            <a:chOff x="1634528" y="1937974"/>
            <a:chExt cx="3076139" cy="3268387"/>
          </a:xfrm>
        </p:grpSpPr>
        <p:sp>
          <p:nvSpPr>
            <p:cNvPr id="37" name="Freeform 36"/>
            <p:cNvSpPr/>
            <p:nvPr/>
          </p:nvSpPr>
          <p:spPr>
            <a:xfrm>
              <a:off x="2781938" y="3376660"/>
              <a:ext cx="1614236" cy="1613712"/>
            </a:xfrm>
            <a:custGeom>
              <a:avLst/>
              <a:gdLst>
                <a:gd name="connsiteX0" fmla="*/ 1145880 w 1614360"/>
                <a:gd name="connsiteY0" fmla="*/ 257391 h 1614360"/>
                <a:gd name="connsiteX1" fmla="*/ 1271451 w 1614360"/>
                <a:gd name="connsiteY1" fmla="*/ 152018 h 1614360"/>
                <a:gd name="connsiteX2" fmla="*/ 1371768 w 1614360"/>
                <a:gd name="connsiteY2" fmla="*/ 236194 h 1614360"/>
                <a:gd name="connsiteX3" fmla="*/ 1289802 w 1614360"/>
                <a:gd name="connsiteY3" fmla="*/ 378156 h 1614360"/>
                <a:gd name="connsiteX4" fmla="*/ 1420037 w 1614360"/>
                <a:gd name="connsiteY4" fmla="*/ 603729 h 1614360"/>
                <a:gd name="connsiteX5" fmla="*/ 1583962 w 1614360"/>
                <a:gd name="connsiteY5" fmla="*/ 603725 h 1614360"/>
                <a:gd name="connsiteX6" fmla="*/ 1606702 w 1614360"/>
                <a:gd name="connsiteY6" fmla="*/ 732690 h 1614360"/>
                <a:gd name="connsiteX7" fmla="*/ 1452661 w 1614360"/>
                <a:gd name="connsiteY7" fmla="*/ 788752 h 1614360"/>
                <a:gd name="connsiteX8" fmla="*/ 1407431 w 1614360"/>
                <a:gd name="connsiteY8" fmla="*/ 1045264 h 1614360"/>
                <a:gd name="connsiteX9" fmla="*/ 1533008 w 1614360"/>
                <a:gd name="connsiteY9" fmla="*/ 1150630 h 1614360"/>
                <a:gd name="connsiteX10" fmla="*/ 1467531 w 1614360"/>
                <a:gd name="connsiteY10" fmla="*/ 1264040 h 1614360"/>
                <a:gd name="connsiteX11" fmla="*/ 1313492 w 1614360"/>
                <a:gd name="connsiteY11" fmla="*/ 1207971 h 1614360"/>
                <a:gd name="connsiteX12" fmla="*/ 1113961 w 1614360"/>
                <a:gd name="connsiteY12" fmla="*/ 1375397 h 1614360"/>
                <a:gd name="connsiteX13" fmla="*/ 1142431 w 1614360"/>
                <a:gd name="connsiteY13" fmla="*/ 1536831 h 1614360"/>
                <a:gd name="connsiteX14" fmla="*/ 1019374 w 1614360"/>
                <a:gd name="connsiteY14" fmla="*/ 1581621 h 1614360"/>
                <a:gd name="connsiteX15" fmla="*/ 937415 w 1614360"/>
                <a:gd name="connsiteY15" fmla="*/ 1439655 h 1614360"/>
                <a:gd name="connsiteX16" fmla="*/ 676946 w 1614360"/>
                <a:gd name="connsiteY16" fmla="*/ 1439655 h 1614360"/>
                <a:gd name="connsiteX17" fmla="*/ 594986 w 1614360"/>
                <a:gd name="connsiteY17" fmla="*/ 1581621 h 1614360"/>
                <a:gd name="connsiteX18" fmla="*/ 471929 w 1614360"/>
                <a:gd name="connsiteY18" fmla="*/ 1536831 h 1614360"/>
                <a:gd name="connsiteX19" fmla="*/ 500399 w 1614360"/>
                <a:gd name="connsiteY19" fmla="*/ 1375397 h 1614360"/>
                <a:gd name="connsiteX20" fmla="*/ 300868 w 1614360"/>
                <a:gd name="connsiteY20" fmla="*/ 1207971 h 1614360"/>
                <a:gd name="connsiteX21" fmla="*/ 146829 w 1614360"/>
                <a:gd name="connsiteY21" fmla="*/ 1264040 h 1614360"/>
                <a:gd name="connsiteX22" fmla="*/ 81352 w 1614360"/>
                <a:gd name="connsiteY22" fmla="*/ 1150630 h 1614360"/>
                <a:gd name="connsiteX23" fmla="*/ 206929 w 1614360"/>
                <a:gd name="connsiteY23" fmla="*/ 1045264 h 1614360"/>
                <a:gd name="connsiteX24" fmla="*/ 161699 w 1614360"/>
                <a:gd name="connsiteY24" fmla="*/ 788752 h 1614360"/>
                <a:gd name="connsiteX25" fmla="*/ 7658 w 1614360"/>
                <a:gd name="connsiteY25" fmla="*/ 732690 h 1614360"/>
                <a:gd name="connsiteX26" fmla="*/ 30398 w 1614360"/>
                <a:gd name="connsiteY26" fmla="*/ 603725 h 1614360"/>
                <a:gd name="connsiteX27" fmla="*/ 194324 w 1614360"/>
                <a:gd name="connsiteY27" fmla="*/ 603729 h 1614360"/>
                <a:gd name="connsiteX28" fmla="*/ 324559 w 1614360"/>
                <a:gd name="connsiteY28" fmla="*/ 378156 h 1614360"/>
                <a:gd name="connsiteX29" fmla="*/ 242592 w 1614360"/>
                <a:gd name="connsiteY29" fmla="*/ 236194 h 1614360"/>
                <a:gd name="connsiteX30" fmla="*/ 342909 w 1614360"/>
                <a:gd name="connsiteY30" fmla="*/ 152018 h 1614360"/>
                <a:gd name="connsiteX31" fmla="*/ 468480 w 1614360"/>
                <a:gd name="connsiteY31" fmla="*/ 257391 h 1614360"/>
                <a:gd name="connsiteX32" fmla="*/ 713241 w 1614360"/>
                <a:gd name="connsiteY32" fmla="*/ 168305 h 1614360"/>
                <a:gd name="connsiteX33" fmla="*/ 741703 w 1614360"/>
                <a:gd name="connsiteY33" fmla="*/ 6869 h 1614360"/>
                <a:gd name="connsiteX34" fmla="*/ 872657 w 1614360"/>
                <a:gd name="connsiteY34" fmla="*/ 6869 h 1614360"/>
                <a:gd name="connsiteX35" fmla="*/ 901119 w 1614360"/>
                <a:gd name="connsiteY35" fmla="*/ 168305 h 1614360"/>
                <a:gd name="connsiteX36" fmla="*/ 1145880 w 1614360"/>
                <a:gd name="connsiteY36" fmla="*/ 257391 h 16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14360" h="1614360">
                  <a:moveTo>
                    <a:pt x="1145880" y="257391"/>
                  </a:moveTo>
                  <a:lnTo>
                    <a:pt x="1271451" y="152018"/>
                  </a:lnTo>
                  <a:lnTo>
                    <a:pt x="1371768" y="236194"/>
                  </a:lnTo>
                  <a:lnTo>
                    <a:pt x="1289802" y="378156"/>
                  </a:lnTo>
                  <a:cubicBezTo>
                    <a:pt x="1348085" y="443720"/>
                    <a:pt x="1392398" y="520472"/>
                    <a:pt x="1420037" y="603729"/>
                  </a:cubicBezTo>
                  <a:lnTo>
                    <a:pt x="1583962" y="603725"/>
                  </a:lnTo>
                  <a:lnTo>
                    <a:pt x="1606702" y="732690"/>
                  </a:lnTo>
                  <a:lnTo>
                    <a:pt x="1452661" y="788752"/>
                  </a:lnTo>
                  <a:cubicBezTo>
                    <a:pt x="1455164" y="876441"/>
                    <a:pt x="1439775" y="963720"/>
                    <a:pt x="1407431" y="1045264"/>
                  </a:cubicBezTo>
                  <a:lnTo>
                    <a:pt x="1533008" y="1150630"/>
                  </a:lnTo>
                  <a:lnTo>
                    <a:pt x="1467531" y="1264040"/>
                  </a:lnTo>
                  <a:lnTo>
                    <a:pt x="1313492" y="1207971"/>
                  </a:lnTo>
                  <a:cubicBezTo>
                    <a:pt x="1259045" y="1276754"/>
                    <a:pt x="1191153" y="1333721"/>
                    <a:pt x="1113961" y="1375397"/>
                  </a:cubicBezTo>
                  <a:lnTo>
                    <a:pt x="1142431" y="1536831"/>
                  </a:lnTo>
                  <a:lnTo>
                    <a:pt x="1019374" y="1581621"/>
                  </a:lnTo>
                  <a:lnTo>
                    <a:pt x="937415" y="1439655"/>
                  </a:lnTo>
                  <a:cubicBezTo>
                    <a:pt x="851493" y="1457347"/>
                    <a:pt x="762867" y="1457347"/>
                    <a:pt x="676946" y="1439655"/>
                  </a:cubicBezTo>
                  <a:lnTo>
                    <a:pt x="594986" y="1581621"/>
                  </a:lnTo>
                  <a:lnTo>
                    <a:pt x="471929" y="1536831"/>
                  </a:lnTo>
                  <a:lnTo>
                    <a:pt x="500399" y="1375397"/>
                  </a:lnTo>
                  <a:cubicBezTo>
                    <a:pt x="423207" y="1333721"/>
                    <a:pt x="355315" y="1276753"/>
                    <a:pt x="300868" y="1207971"/>
                  </a:cubicBezTo>
                  <a:lnTo>
                    <a:pt x="146829" y="1264040"/>
                  </a:lnTo>
                  <a:lnTo>
                    <a:pt x="81352" y="1150630"/>
                  </a:lnTo>
                  <a:lnTo>
                    <a:pt x="206929" y="1045264"/>
                  </a:lnTo>
                  <a:cubicBezTo>
                    <a:pt x="174585" y="963720"/>
                    <a:pt x="159196" y="876441"/>
                    <a:pt x="161699" y="788752"/>
                  </a:cubicBezTo>
                  <a:lnTo>
                    <a:pt x="7658" y="732690"/>
                  </a:lnTo>
                  <a:lnTo>
                    <a:pt x="30398" y="603725"/>
                  </a:lnTo>
                  <a:lnTo>
                    <a:pt x="194324" y="603729"/>
                  </a:lnTo>
                  <a:cubicBezTo>
                    <a:pt x="221963" y="520472"/>
                    <a:pt x="266276" y="443720"/>
                    <a:pt x="324559" y="378156"/>
                  </a:cubicBezTo>
                  <a:lnTo>
                    <a:pt x="242592" y="236194"/>
                  </a:lnTo>
                  <a:lnTo>
                    <a:pt x="342909" y="152018"/>
                  </a:lnTo>
                  <a:lnTo>
                    <a:pt x="468480" y="257391"/>
                  </a:lnTo>
                  <a:cubicBezTo>
                    <a:pt x="543169" y="211379"/>
                    <a:pt x="626450" y="181067"/>
                    <a:pt x="713241" y="168305"/>
                  </a:cubicBezTo>
                  <a:lnTo>
                    <a:pt x="741703" y="6869"/>
                  </a:lnTo>
                  <a:lnTo>
                    <a:pt x="872657" y="6869"/>
                  </a:lnTo>
                  <a:lnTo>
                    <a:pt x="901119" y="168305"/>
                  </a:lnTo>
                  <a:cubicBezTo>
                    <a:pt x="987910" y="181067"/>
                    <a:pt x="1071191" y="211378"/>
                    <a:pt x="1145880" y="257391"/>
                  </a:cubicBezTo>
                  <a:close/>
                </a:path>
              </a:pathLst>
            </a:cu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lIns="347419" tIns="401016" rIns="347419" bIns="429249" spcCol="1270" anchor="ctr"/>
            <a:lstStyle/>
            <a:p>
              <a:pPr algn="ctr" defTabSz="800060">
                <a:lnSpc>
                  <a:spcPct val="90000"/>
                </a:lnSpc>
                <a:spcAft>
                  <a:spcPct val="35000"/>
                </a:spcAft>
                <a:defRPr/>
              </a:pPr>
              <a:endParaRPr lang="en-US" sz="1400">
                <a:solidFill>
                  <a:prstClr val="white"/>
                </a:solidFill>
                <a:latin typeface="微软雅黑" panose="020B0503020204020204" pitchFamily="34" charset="-122"/>
                <a:ea typeface="微软雅黑" panose="020B0503020204020204" pitchFamily="34" charset="-122"/>
              </a:endParaRPr>
            </a:p>
          </p:txBody>
        </p:sp>
        <p:sp>
          <p:nvSpPr>
            <p:cNvPr id="38" name="Freeform 37"/>
            <p:cNvSpPr/>
            <p:nvPr/>
          </p:nvSpPr>
          <p:spPr>
            <a:xfrm>
              <a:off x="1842142" y="2994334"/>
              <a:ext cx="1174436" cy="1174286"/>
            </a:xfrm>
            <a:custGeom>
              <a:avLst/>
              <a:gdLst>
                <a:gd name="connsiteX0" fmla="*/ 878502 w 1174080"/>
                <a:gd name="connsiteY0" fmla="*/ 297365 h 1174080"/>
                <a:gd name="connsiteX1" fmla="*/ 1051718 w 1174080"/>
                <a:gd name="connsiteY1" fmla="*/ 245160 h 1174080"/>
                <a:gd name="connsiteX2" fmla="*/ 1115456 w 1174080"/>
                <a:gd name="connsiteY2" fmla="*/ 355557 h 1174080"/>
                <a:gd name="connsiteX3" fmla="*/ 983637 w 1174080"/>
                <a:gd name="connsiteY3" fmla="*/ 479464 h 1174080"/>
                <a:gd name="connsiteX4" fmla="*/ 983637 w 1174080"/>
                <a:gd name="connsiteY4" fmla="*/ 694615 h 1174080"/>
                <a:gd name="connsiteX5" fmla="*/ 1115456 w 1174080"/>
                <a:gd name="connsiteY5" fmla="*/ 818523 h 1174080"/>
                <a:gd name="connsiteX6" fmla="*/ 1051718 w 1174080"/>
                <a:gd name="connsiteY6" fmla="*/ 928920 h 1174080"/>
                <a:gd name="connsiteX7" fmla="*/ 878502 w 1174080"/>
                <a:gd name="connsiteY7" fmla="*/ 876715 h 1174080"/>
                <a:gd name="connsiteX8" fmla="*/ 692175 w 1174080"/>
                <a:gd name="connsiteY8" fmla="*/ 984291 h 1174080"/>
                <a:gd name="connsiteX9" fmla="*/ 650777 w 1174080"/>
                <a:gd name="connsiteY9" fmla="*/ 1160403 h 1174080"/>
                <a:gd name="connsiteX10" fmla="*/ 523303 w 1174080"/>
                <a:gd name="connsiteY10" fmla="*/ 1160403 h 1174080"/>
                <a:gd name="connsiteX11" fmla="*/ 481905 w 1174080"/>
                <a:gd name="connsiteY11" fmla="*/ 984291 h 1174080"/>
                <a:gd name="connsiteX12" fmla="*/ 295578 w 1174080"/>
                <a:gd name="connsiteY12" fmla="*/ 876715 h 1174080"/>
                <a:gd name="connsiteX13" fmla="*/ 122362 w 1174080"/>
                <a:gd name="connsiteY13" fmla="*/ 928920 h 1174080"/>
                <a:gd name="connsiteX14" fmla="*/ 58624 w 1174080"/>
                <a:gd name="connsiteY14" fmla="*/ 818523 h 1174080"/>
                <a:gd name="connsiteX15" fmla="*/ 190443 w 1174080"/>
                <a:gd name="connsiteY15" fmla="*/ 694616 h 1174080"/>
                <a:gd name="connsiteX16" fmla="*/ 190443 w 1174080"/>
                <a:gd name="connsiteY16" fmla="*/ 479465 h 1174080"/>
                <a:gd name="connsiteX17" fmla="*/ 58624 w 1174080"/>
                <a:gd name="connsiteY17" fmla="*/ 355557 h 1174080"/>
                <a:gd name="connsiteX18" fmla="*/ 122362 w 1174080"/>
                <a:gd name="connsiteY18" fmla="*/ 245160 h 1174080"/>
                <a:gd name="connsiteX19" fmla="*/ 295578 w 1174080"/>
                <a:gd name="connsiteY19" fmla="*/ 297365 h 1174080"/>
                <a:gd name="connsiteX20" fmla="*/ 481905 w 1174080"/>
                <a:gd name="connsiteY20" fmla="*/ 189789 h 1174080"/>
                <a:gd name="connsiteX21" fmla="*/ 523303 w 1174080"/>
                <a:gd name="connsiteY21" fmla="*/ 13677 h 1174080"/>
                <a:gd name="connsiteX22" fmla="*/ 650777 w 1174080"/>
                <a:gd name="connsiteY22" fmla="*/ 13677 h 1174080"/>
                <a:gd name="connsiteX23" fmla="*/ 692175 w 1174080"/>
                <a:gd name="connsiteY23" fmla="*/ 189789 h 1174080"/>
                <a:gd name="connsiteX24" fmla="*/ 878502 w 1174080"/>
                <a:gd name="connsiteY24" fmla="*/ 297365 h 117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74080" h="1174080">
                  <a:moveTo>
                    <a:pt x="878502" y="297365"/>
                  </a:moveTo>
                  <a:lnTo>
                    <a:pt x="1051718" y="245160"/>
                  </a:lnTo>
                  <a:lnTo>
                    <a:pt x="1115456" y="355557"/>
                  </a:lnTo>
                  <a:lnTo>
                    <a:pt x="983637" y="479464"/>
                  </a:lnTo>
                  <a:cubicBezTo>
                    <a:pt x="1002745" y="549908"/>
                    <a:pt x="1002745" y="624171"/>
                    <a:pt x="983637" y="694615"/>
                  </a:cubicBezTo>
                  <a:lnTo>
                    <a:pt x="1115456" y="818523"/>
                  </a:lnTo>
                  <a:lnTo>
                    <a:pt x="1051718" y="928920"/>
                  </a:lnTo>
                  <a:lnTo>
                    <a:pt x="878502" y="876715"/>
                  </a:lnTo>
                  <a:cubicBezTo>
                    <a:pt x="827049" y="928485"/>
                    <a:pt x="762736" y="965616"/>
                    <a:pt x="692175" y="984291"/>
                  </a:cubicBezTo>
                  <a:lnTo>
                    <a:pt x="650777" y="1160403"/>
                  </a:lnTo>
                  <a:lnTo>
                    <a:pt x="523303" y="1160403"/>
                  </a:lnTo>
                  <a:lnTo>
                    <a:pt x="481905" y="984291"/>
                  </a:lnTo>
                  <a:cubicBezTo>
                    <a:pt x="411344" y="965617"/>
                    <a:pt x="347031" y="928485"/>
                    <a:pt x="295578" y="876715"/>
                  </a:cubicBezTo>
                  <a:lnTo>
                    <a:pt x="122362" y="928920"/>
                  </a:lnTo>
                  <a:lnTo>
                    <a:pt x="58624" y="818523"/>
                  </a:lnTo>
                  <a:lnTo>
                    <a:pt x="190443" y="694616"/>
                  </a:lnTo>
                  <a:cubicBezTo>
                    <a:pt x="171335" y="624172"/>
                    <a:pt x="171335" y="549909"/>
                    <a:pt x="190443" y="479465"/>
                  </a:cubicBezTo>
                  <a:lnTo>
                    <a:pt x="58624" y="355557"/>
                  </a:lnTo>
                  <a:lnTo>
                    <a:pt x="122362" y="245160"/>
                  </a:lnTo>
                  <a:lnTo>
                    <a:pt x="295578" y="297365"/>
                  </a:lnTo>
                  <a:cubicBezTo>
                    <a:pt x="347031" y="245595"/>
                    <a:pt x="411344" y="208464"/>
                    <a:pt x="481905" y="189789"/>
                  </a:cubicBezTo>
                  <a:lnTo>
                    <a:pt x="523303" y="13677"/>
                  </a:lnTo>
                  <a:lnTo>
                    <a:pt x="650777" y="13677"/>
                  </a:lnTo>
                  <a:lnTo>
                    <a:pt x="692175" y="189789"/>
                  </a:lnTo>
                  <a:cubicBezTo>
                    <a:pt x="762736" y="208463"/>
                    <a:pt x="827049" y="245595"/>
                    <a:pt x="878502" y="297365"/>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318439" tIns="320225" rIns="318439" bIns="320225" spcCol="1270" anchor="ctr"/>
            <a:lstStyle/>
            <a:p>
              <a:pPr algn="ctr" defTabSz="800060">
                <a:lnSpc>
                  <a:spcPct val="90000"/>
                </a:lnSpc>
                <a:spcAft>
                  <a:spcPct val="35000"/>
                </a:spcAft>
                <a:defRPr/>
              </a:pPr>
              <a:endParaRPr lang="en-US" sz="1400">
                <a:solidFill>
                  <a:prstClr val="white"/>
                </a:solidFill>
                <a:latin typeface="微软雅黑" panose="020B0503020204020204" pitchFamily="34" charset="-122"/>
                <a:ea typeface="微软雅黑" panose="020B0503020204020204" pitchFamily="34" charset="-122"/>
              </a:endParaRPr>
            </a:p>
          </p:txBody>
        </p:sp>
        <p:sp>
          <p:nvSpPr>
            <p:cNvPr id="39" name="Freeform 38"/>
            <p:cNvSpPr/>
            <p:nvPr/>
          </p:nvSpPr>
          <p:spPr>
            <a:xfrm>
              <a:off x="2370393" y="2054658"/>
              <a:ext cx="1409078" cy="1408894"/>
            </a:xfrm>
            <a:custGeom>
              <a:avLst/>
              <a:gdLst>
                <a:gd name="connsiteX0" fmla="*/ 860753 w 1150359"/>
                <a:gd name="connsiteY0" fmla="*/ 291357 h 1150359"/>
                <a:gd name="connsiteX1" fmla="*/ 1030470 w 1150359"/>
                <a:gd name="connsiteY1" fmla="*/ 240207 h 1150359"/>
                <a:gd name="connsiteX2" fmla="*/ 1092919 w 1150359"/>
                <a:gd name="connsiteY2" fmla="*/ 348373 h 1150359"/>
                <a:gd name="connsiteX3" fmla="*/ 963764 w 1150359"/>
                <a:gd name="connsiteY3" fmla="*/ 469777 h 1150359"/>
                <a:gd name="connsiteX4" fmla="*/ 963764 w 1150359"/>
                <a:gd name="connsiteY4" fmla="*/ 680582 h 1150359"/>
                <a:gd name="connsiteX5" fmla="*/ 1092919 w 1150359"/>
                <a:gd name="connsiteY5" fmla="*/ 801986 h 1150359"/>
                <a:gd name="connsiteX6" fmla="*/ 1030470 w 1150359"/>
                <a:gd name="connsiteY6" fmla="*/ 910152 h 1150359"/>
                <a:gd name="connsiteX7" fmla="*/ 860753 w 1150359"/>
                <a:gd name="connsiteY7" fmla="*/ 859002 h 1150359"/>
                <a:gd name="connsiteX8" fmla="*/ 678191 w 1150359"/>
                <a:gd name="connsiteY8" fmla="*/ 964404 h 1150359"/>
                <a:gd name="connsiteX9" fmla="*/ 637629 w 1150359"/>
                <a:gd name="connsiteY9" fmla="*/ 1136958 h 1150359"/>
                <a:gd name="connsiteX10" fmla="*/ 512730 w 1150359"/>
                <a:gd name="connsiteY10" fmla="*/ 1136958 h 1150359"/>
                <a:gd name="connsiteX11" fmla="*/ 472168 w 1150359"/>
                <a:gd name="connsiteY11" fmla="*/ 964405 h 1150359"/>
                <a:gd name="connsiteX12" fmla="*/ 289606 w 1150359"/>
                <a:gd name="connsiteY12" fmla="*/ 859003 h 1150359"/>
                <a:gd name="connsiteX13" fmla="*/ 119889 w 1150359"/>
                <a:gd name="connsiteY13" fmla="*/ 910152 h 1150359"/>
                <a:gd name="connsiteX14" fmla="*/ 57440 w 1150359"/>
                <a:gd name="connsiteY14" fmla="*/ 801986 h 1150359"/>
                <a:gd name="connsiteX15" fmla="*/ 186595 w 1150359"/>
                <a:gd name="connsiteY15" fmla="*/ 680582 h 1150359"/>
                <a:gd name="connsiteX16" fmla="*/ 186595 w 1150359"/>
                <a:gd name="connsiteY16" fmla="*/ 469777 h 1150359"/>
                <a:gd name="connsiteX17" fmla="*/ 57440 w 1150359"/>
                <a:gd name="connsiteY17" fmla="*/ 348373 h 1150359"/>
                <a:gd name="connsiteX18" fmla="*/ 119889 w 1150359"/>
                <a:gd name="connsiteY18" fmla="*/ 240207 h 1150359"/>
                <a:gd name="connsiteX19" fmla="*/ 289606 w 1150359"/>
                <a:gd name="connsiteY19" fmla="*/ 291357 h 1150359"/>
                <a:gd name="connsiteX20" fmla="*/ 472168 w 1150359"/>
                <a:gd name="connsiteY20" fmla="*/ 185955 h 1150359"/>
                <a:gd name="connsiteX21" fmla="*/ 512730 w 1150359"/>
                <a:gd name="connsiteY21" fmla="*/ 13401 h 1150359"/>
                <a:gd name="connsiteX22" fmla="*/ 637629 w 1150359"/>
                <a:gd name="connsiteY22" fmla="*/ 13401 h 1150359"/>
                <a:gd name="connsiteX23" fmla="*/ 678191 w 1150359"/>
                <a:gd name="connsiteY23" fmla="*/ 185954 h 1150359"/>
                <a:gd name="connsiteX24" fmla="*/ 860753 w 1150359"/>
                <a:gd name="connsiteY24" fmla="*/ 291356 h 1150359"/>
                <a:gd name="connsiteX25" fmla="*/ 860753 w 1150359"/>
                <a:gd name="connsiteY25" fmla="*/ 291357 h 115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50359" h="1150359">
                  <a:moveTo>
                    <a:pt x="740425" y="290987"/>
                  </a:moveTo>
                  <a:lnTo>
                    <a:pt x="863468" y="214781"/>
                  </a:lnTo>
                  <a:lnTo>
                    <a:pt x="935578" y="286892"/>
                  </a:lnTo>
                  <a:lnTo>
                    <a:pt x="859372" y="409934"/>
                  </a:lnTo>
                  <a:cubicBezTo>
                    <a:pt x="888724" y="460412"/>
                    <a:pt x="904100" y="517798"/>
                    <a:pt x="903920" y="576190"/>
                  </a:cubicBezTo>
                  <a:lnTo>
                    <a:pt x="1031437" y="644645"/>
                  </a:lnTo>
                  <a:lnTo>
                    <a:pt x="1005044" y="743150"/>
                  </a:lnTo>
                  <a:lnTo>
                    <a:pt x="860383" y="738674"/>
                  </a:lnTo>
                  <a:cubicBezTo>
                    <a:pt x="831343" y="789333"/>
                    <a:pt x="789333" y="831342"/>
                    <a:pt x="738675" y="860382"/>
                  </a:cubicBezTo>
                  <a:lnTo>
                    <a:pt x="743150" y="1005043"/>
                  </a:lnTo>
                  <a:lnTo>
                    <a:pt x="644645" y="1031437"/>
                  </a:lnTo>
                  <a:lnTo>
                    <a:pt x="576190" y="903921"/>
                  </a:lnTo>
                  <a:cubicBezTo>
                    <a:pt x="517798" y="904100"/>
                    <a:pt x="460413" y="888724"/>
                    <a:pt x="409934" y="859373"/>
                  </a:cubicBezTo>
                  <a:lnTo>
                    <a:pt x="286891" y="935578"/>
                  </a:lnTo>
                  <a:lnTo>
                    <a:pt x="214781" y="863467"/>
                  </a:lnTo>
                  <a:lnTo>
                    <a:pt x="290987" y="740425"/>
                  </a:lnTo>
                  <a:cubicBezTo>
                    <a:pt x="261635" y="689947"/>
                    <a:pt x="246259" y="632561"/>
                    <a:pt x="246439" y="574169"/>
                  </a:cubicBezTo>
                  <a:lnTo>
                    <a:pt x="118922" y="505714"/>
                  </a:lnTo>
                  <a:lnTo>
                    <a:pt x="145315" y="407209"/>
                  </a:lnTo>
                  <a:lnTo>
                    <a:pt x="289976" y="411685"/>
                  </a:lnTo>
                  <a:cubicBezTo>
                    <a:pt x="319016" y="361026"/>
                    <a:pt x="361026" y="319017"/>
                    <a:pt x="411684" y="289977"/>
                  </a:cubicBezTo>
                  <a:lnTo>
                    <a:pt x="407209" y="145316"/>
                  </a:lnTo>
                  <a:lnTo>
                    <a:pt x="505714" y="118922"/>
                  </a:lnTo>
                  <a:lnTo>
                    <a:pt x="574169" y="246438"/>
                  </a:lnTo>
                  <a:cubicBezTo>
                    <a:pt x="632561" y="246259"/>
                    <a:pt x="689946" y="261635"/>
                    <a:pt x="740425" y="290986"/>
                  </a:cubicBezTo>
                  <a:lnTo>
                    <a:pt x="740425" y="290987"/>
                  </a:lnTo>
                  <a:close/>
                </a:path>
              </a:pathLst>
            </a:custGeom>
            <a:solidFill>
              <a:schemeClr val="accent2"/>
            </a:solidFill>
            <a:ln>
              <a:noFill/>
            </a:ln>
          </p:spPr>
          <p:style>
            <a:lnRef idx="1">
              <a:schemeClr val="accent4"/>
            </a:lnRef>
            <a:fillRef idx="3">
              <a:schemeClr val="accent4"/>
            </a:fillRef>
            <a:effectRef idx="2">
              <a:schemeClr val="accent4"/>
            </a:effectRef>
            <a:fontRef idx="minor">
              <a:schemeClr val="lt1"/>
            </a:fontRef>
          </p:style>
          <p:txBody>
            <a:bodyPr lIns="404436" tIns="404437" rIns="404437" bIns="404436" spcCol="1270" anchor="ctr"/>
            <a:lstStyle/>
            <a:p>
              <a:pPr algn="ctr" defTabSz="800060">
                <a:lnSpc>
                  <a:spcPct val="90000"/>
                </a:lnSpc>
                <a:spcAft>
                  <a:spcPct val="35000"/>
                </a:spcAft>
                <a:defRPr/>
              </a:pPr>
              <a:endParaRPr lang="en-US" sz="1400">
                <a:solidFill>
                  <a:prstClr val="white"/>
                </a:solidFill>
                <a:latin typeface="微软雅黑" panose="020B0503020204020204" pitchFamily="34" charset="-122"/>
                <a:ea typeface="微软雅黑" panose="020B0503020204020204" pitchFamily="34" charset="-122"/>
              </a:endParaRPr>
            </a:p>
          </p:txBody>
        </p:sp>
        <p:sp>
          <p:nvSpPr>
            <p:cNvPr id="40" name="Circular Arrow 39"/>
            <p:cNvSpPr/>
            <p:nvPr/>
          </p:nvSpPr>
          <p:spPr>
            <a:xfrm>
              <a:off x="2644347" y="3139569"/>
              <a:ext cx="2066320" cy="2066792"/>
            </a:xfrm>
            <a:prstGeom prst="circularArrow">
              <a:avLst>
                <a:gd name="adj1" fmla="val 4687"/>
                <a:gd name="adj2" fmla="val 299029"/>
                <a:gd name="adj3" fmla="val 2475988"/>
                <a:gd name="adj4" fmla="val 15950712"/>
                <a:gd name="adj5" fmla="val 5469"/>
              </a:avLst>
            </a:prstGeom>
            <a:solidFill>
              <a:schemeClr val="accent2"/>
            </a:solidFill>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41" name="Shape 40"/>
            <p:cNvSpPr/>
            <p:nvPr/>
          </p:nvSpPr>
          <p:spPr>
            <a:xfrm>
              <a:off x="1634528" y="2739865"/>
              <a:ext cx="1501215" cy="1501993"/>
            </a:xfrm>
            <a:prstGeom prst="leftCircularArrow">
              <a:avLst>
                <a:gd name="adj1" fmla="val 6452"/>
                <a:gd name="adj2" fmla="val 429999"/>
                <a:gd name="adj3" fmla="val 10489124"/>
                <a:gd name="adj4" fmla="val 14837806"/>
                <a:gd name="adj5" fmla="val 752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Circular Arrow 41"/>
            <p:cNvSpPr/>
            <p:nvPr/>
          </p:nvSpPr>
          <p:spPr>
            <a:xfrm>
              <a:off x="2234031" y="1937974"/>
              <a:ext cx="1619150" cy="1618677"/>
            </a:xfrm>
            <a:prstGeom prst="circularArrow">
              <a:avLst>
                <a:gd name="adj1" fmla="val 5984"/>
                <a:gd name="adj2" fmla="val 394124"/>
                <a:gd name="adj3" fmla="val 13313824"/>
                <a:gd name="adj4" fmla="val 10508221"/>
                <a:gd name="adj5" fmla="val 6981"/>
              </a:avLst>
            </a:prstGeom>
            <a:solidFill>
              <a:schemeClr val="accent2"/>
            </a:solidFill>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grpSp>
      <p:grpSp>
        <p:nvGrpSpPr>
          <p:cNvPr id="72" name="Group 71"/>
          <p:cNvGrpSpPr/>
          <p:nvPr/>
        </p:nvGrpSpPr>
        <p:grpSpPr>
          <a:xfrm>
            <a:off x="7479871" y="2004177"/>
            <a:ext cx="2955175" cy="849729"/>
            <a:chOff x="1603804" y="2264101"/>
            <a:chExt cx="2955174" cy="849730"/>
          </a:xfrm>
        </p:grpSpPr>
        <p:sp>
          <p:nvSpPr>
            <p:cNvPr id="73" name="Text Placeholder 2"/>
            <p:cNvSpPr txBox="1"/>
            <p:nvPr/>
          </p:nvSpPr>
          <p:spPr>
            <a:xfrm>
              <a:off x="1603804" y="226410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GB" sz="16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4" name="TextBox 73"/>
            <p:cNvSpPr txBox="1"/>
            <p:nvPr/>
          </p:nvSpPr>
          <p:spPr>
            <a:xfrm>
              <a:off x="1679271" y="2559833"/>
              <a:ext cx="2879707" cy="553998"/>
            </a:xfrm>
            <a:prstGeom prst="rect">
              <a:avLst/>
            </a:prstGeom>
            <a:noFill/>
          </p:spPr>
          <p:txBody>
            <a:bodyPr wrap="square" lIns="0" tIns="0" rIns="0" bIns="0" rtlCol="0">
              <a:spAutoFit/>
            </a:bodyPr>
            <a:lstStyle/>
            <a:p>
              <a:pPr defTabSz="1219170"/>
              <a:r>
                <a:rPr lang="zh-CN" altLang="en-US" sz="12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rPr>
                <a:t>点击添加文字内容点击添加文字内容点击添加文字内容点击添加文字内容点击添加文字内容点击添加文字内容</a:t>
              </a:r>
              <a:endParaRPr lang="en-US" sz="12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endParaRPr>
            </a:p>
          </p:txBody>
        </p:sp>
      </p:grpSp>
      <p:grpSp>
        <p:nvGrpSpPr>
          <p:cNvPr id="75" name="Group 74"/>
          <p:cNvGrpSpPr/>
          <p:nvPr/>
        </p:nvGrpSpPr>
        <p:grpSpPr>
          <a:xfrm>
            <a:off x="7479871" y="3129711"/>
            <a:ext cx="2955175" cy="849729"/>
            <a:chOff x="1603804" y="2264101"/>
            <a:chExt cx="2955174" cy="849730"/>
          </a:xfrm>
        </p:grpSpPr>
        <p:sp>
          <p:nvSpPr>
            <p:cNvPr id="76" name="Text Placeholder 2"/>
            <p:cNvSpPr txBox="1"/>
            <p:nvPr/>
          </p:nvSpPr>
          <p:spPr>
            <a:xfrm>
              <a:off x="1603804" y="226410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GB" altLang="zh-CN" sz="16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7" name="TextBox 76"/>
            <p:cNvSpPr txBox="1"/>
            <p:nvPr/>
          </p:nvSpPr>
          <p:spPr>
            <a:xfrm>
              <a:off x="1679271" y="2559833"/>
              <a:ext cx="2879707" cy="553998"/>
            </a:xfrm>
            <a:prstGeom prst="rect">
              <a:avLst/>
            </a:prstGeom>
            <a:noFill/>
          </p:spPr>
          <p:txBody>
            <a:bodyPr wrap="square" lIns="0" tIns="0" rIns="0" bIns="0" rtlCol="0">
              <a:spAutoFit/>
            </a:bodyPr>
            <a:lstStyle/>
            <a:p>
              <a:pPr defTabSz="1219170"/>
              <a:r>
                <a:rPr lang="zh-CN" altLang="en-US" sz="12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rPr>
                <a:t>点击添加文字内容点击添加文字内容点击添加文字内容点击添加文字内容点击添加文字内容点击添加文字内容</a:t>
              </a:r>
              <a:endParaRPr lang="en-US" altLang="zh-CN" sz="12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endParaRPr>
            </a:p>
          </p:txBody>
        </p:sp>
      </p:grpSp>
      <p:grpSp>
        <p:nvGrpSpPr>
          <p:cNvPr id="78" name="Group 77"/>
          <p:cNvGrpSpPr/>
          <p:nvPr/>
        </p:nvGrpSpPr>
        <p:grpSpPr>
          <a:xfrm>
            <a:off x="7479871" y="4320229"/>
            <a:ext cx="2955175" cy="849729"/>
            <a:chOff x="1603804" y="2264101"/>
            <a:chExt cx="2955174" cy="849730"/>
          </a:xfrm>
        </p:grpSpPr>
        <p:sp>
          <p:nvSpPr>
            <p:cNvPr id="79" name="Text Placeholder 2"/>
            <p:cNvSpPr txBox="1"/>
            <p:nvPr/>
          </p:nvSpPr>
          <p:spPr>
            <a:xfrm>
              <a:off x="1603804" y="226410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219170"/>
              <a:r>
                <a:rPr lang="zh-CN" altLang="en-US" sz="16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rPr>
                <a:t>点击添加内容</a:t>
              </a:r>
              <a:endParaRPr lang="en-GB" altLang="zh-CN" sz="1600" b="1" dirty="0">
                <a:solidFill>
                  <a:prstClr val="black">
                    <a:lumMod val="65000"/>
                    <a:lumOff val="35000"/>
                  </a:prst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80" name="TextBox 79"/>
            <p:cNvSpPr txBox="1"/>
            <p:nvPr/>
          </p:nvSpPr>
          <p:spPr>
            <a:xfrm>
              <a:off x="1679271" y="2559833"/>
              <a:ext cx="2879707" cy="553998"/>
            </a:xfrm>
            <a:prstGeom prst="rect">
              <a:avLst/>
            </a:prstGeom>
            <a:noFill/>
          </p:spPr>
          <p:txBody>
            <a:bodyPr wrap="square" lIns="0" tIns="0" rIns="0" bIns="0" rtlCol="0">
              <a:spAutoFit/>
            </a:bodyPr>
            <a:lstStyle/>
            <a:p>
              <a:pPr defTabSz="1219170"/>
              <a:r>
                <a:rPr lang="zh-CN" altLang="en-US" sz="12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rPr>
                <a:t>点击添加文字内容点击添加文字内容点击添加文字内容点击添加文字内容点击添加文字内容点击添加文字内容</a:t>
              </a:r>
              <a:endParaRPr lang="en-US" altLang="zh-CN" sz="1200" dirty="0">
                <a:solidFill>
                  <a:prstClr val="white">
                    <a:lumMod val="50000"/>
                  </a:prstClr>
                </a:solidFill>
                <a:latin typeface="微软雅黑" panose="020B0503020204020204" pitchFamily="34" charset="-122"/>
                <a:ea typeface="微软雅黑" panose="020B0503020204020204" pitchFamily="34" charset="-122"/>
                <a:cs typeface="Clear Sans Light" panose="020B0303030202020304" pitchFamily="34" charset="0"/>
              </a:endParaRPr>
            </a:p>
          </p:txBody>
        </p:sp>
      </p:grpSp>
      <p:grpSp>
        <p:nvGrpSpPr>
          <p:cNvPr id="2" name="Group 1"/>
          <p:cNvGrpSpPr/>
          <p:nvPr/>
        </p:nvGrpSpPr>
        <p:grpSpPr>
          <a:xfrm>
            <a:off x="6163671" y="2129230"/>
            <a:ext cx="912924" cy="724380"/>
            <a:chOff x="6163669" y="2129225"/>
            <a:chExt cx="912924" cy="724380"/>
          </a:xfrm>
        </p:grpSpPr>
        <p:grpSp>
          <p:nvGrpSpPr>
            <p:cNvPr id="44" name="Group 43"/>
            <p:cNvGrpSpPr/>
            <p:nvPr/>
          </p:nvGrpSpPr>
          <p:grpSpPr bwMode="auto">
            <a:xfrm>
              <a:off x="6163669" y="2129225"/>
              <a:ext cx="912924" cy="724380"/>
              <a:chOff x="838200" y="1910004"/>
              <a:chExt cx="1152938" cy="914400"/>
            </a:xfrm>
            <a:solidFill>
              <a:srgbClr val="92D01E"/>
            </a:solidFill>
          </p:grpSpPr>
          <p:sp>
            <p:nvSpPr>
              <p:cNvPr id="47" name="Rectangle 46"/>
              <p:cNvSpPr/>
              <p:nvPr/>
            </p:nvSpPr>
            <p:spPr>
              <a:xfrm>
                <a:off x="838200" y="1910991"/>
                <a:ext cx="914218" cy="913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sz="2400" dirty="0">
                  <a:solidFill>
                    <a:prstClr val="white"/>
                  </a:solidFill>
                  <a:latin typeface="微软雅黑" panose="020B0503020204020204" pitchFamily="34" charset="-122"/>
                  <a:ea typeface="微软雅黑" panose="020B0503020204020204" pitchFamily="34" charset="-122"/>
                </a:endParaRPr>
              </a:p>
            </p:txBody>
          </p:sp>
          <p:sp>
            <p:nvSpPr>
              <p:cNvPr id="48" name="Isosceles Triangle 47"/>
              <p:cNvSpPr/>
              <p:nvPr/>
            </p:nvSpPr>
            <p:spPr>
              <a:xfrm flipV="1">
                <a:off x="1752418" y="1910991"/>
                <a:ext cx="238580" cy="258507"/>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sz="2400">
                  <a:solidFill>
                    <a:prstClr val="white"/>
                  </a:solidFill>
                  <a:latin typeface="微软雅黑" panose="020B0503020204020204" pitchFamily="34" charset="-122"/>
                  <a:ea typeface="微软雅黑" panose="020B0503020204020204" pitchFamily="34" charset="-122"/>
                </a:endParaRPr>
              </a:p>
            </p:txBody>
          </p:sp>
        </p:grpSp>
        <p:sp>
          <p:nvSpPr>
            <p:cNvPr id="81" name="Text Box 10"/>
            <p:cNvSpPr txBox="1">
              <a:spLocks noChangeArrowheads="1"/>
            </p:cNvSpPr>
            <p:nvPr/>
          </p:nvSpPr>
          <p:spPr bwMode="auto">
            <a:xfrm>
              <a:off x="6163670" y="2231674"/>
              <a:ext cx="723900" cy="492443"/>
            </a:xfrm>
            <a:prstGeom prst="rect">
              <a:avLst/>
            </a:prstGeom>
            <a:noFill/>
            <a:ln w="9525">
              <a:noFill/>
              <a:miter lim="800000"/>
            </a:ln>
          </p:spPr>
          <p:txBody>
            <a:bodyPr wrap="square" lIns="60960" tIns="30480" rIns="60960" bIns="30480">
              <a:spAutoFit/>
            </a:bodyPr>
            <a:lstStyle/>
            <a:p>
              <a:pPr algn="ctr" defTabSz="1450268"/>
              <a:r>
                <a:rPr lang="en-US" sz="2800" b="1" dirty="0">
                  <a:solidFill>
                    <a:prstClr val="white"/>
                  </a:solidFill>
                  <a:latin typeface="微软雅黑" panose="020B0503020204020204" pitchFamily="34" charset="-122"/>
                  <a:ea typeface="微软雅黑" panose="020B0503020204020204" pitchFamily="34" charset="-122"/>
                  <a:cs typeface="Clear Sans" panose="020B0503030202020304" pitchFamily="34" charset="0"/>
                </a:rPr>
                <a:t>1</a:t>
              </a:r>
            </a:p>
          </p:txBody>
        </p:sp>
      </p:grpSp>
      <p:grpSp>
        <p:nvGrpSpPr>
          <p:cNvPr id="3" name="Group 2"/>
          <p:cNvGrpSpPr/>
          <p:nvPr/>
        </p:nvGrpSpPr>
        <p:grpSpPr>
          <a:xfrm>
            <a:off x="6163671" y="3254762"/>
            <a:ext cx="912924" cy="724379"/>
            <a:chOff x="6163669" y="3254759"/>
            <a:chExt cx="912924" cy="724379"/>
          </a:xfrm>
        </p:grpSpPr>
        <p:grpSp>
          <p:nvGrpSpPr>
            <p:cNvPr id="50" name="Group 49"/>
            <p:cNvGrpSpPr/>
            <p:nvPr/>
          </p:nvGrpSpPr>
          <p:grpSpPr bwMode="auto">
            <a:xfrm>
              <a:off x="6163669" y="3254759"/>
              <a:ext cx="912924" cy="724379"/>
              <a:chOff x="838200" y="1910004"/>
              <a:chExt cx="1152938" cy="914400"/>
            </a:xfrm>
          </p:grpSpPr>
          <p:sp>
            <p:nvSpPr>
              <p:cNvPr id="53" name="Rectangle 52"/>
              <p:cNvSpPr/>
              <p:nvPr/>
            </p:nvSpPr>
            <p:spPr>
              <a:xfrm>
                <a:off x="838200" y="1910991"/>
                <a:ext cx="914218" cy="9137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sz="2400" dirty="0">
                  <a:solidFill>
                    <a:prstClr val="white"/>
                  </a:solidFill>
                  <a:latin typeface="微软雅黑" panose="020B0503020204020204" pitchFamily="34" charset="-122"/>
                  <a:ea typeface="微软雅黑" panose="020B0503020204020204" pitchFamily="34" charset="-122"/>
                </a:endParaRPr>
              </a:p>
            </p:txBody>
          </p:sp>
          <p:sp>
            <p:nvSpPr>
              <p:cNvPr id="54" name="Isosceles Triangle 53"/>
              <p:cNvSpPr/>
              <p:nvPr/>
            </p:nvSpPr>
            <p:spPr>
              <a:xfrm flipV="1">
                <a:off x="1752418" y="1910991"/>
                <a:ext cx="238580" cy="258508"/>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sz="2400">
                  <a:solidFill>
                    <a:prstClr val="white"/>
                  </a:solidFill>
                  <a:latin typeface="微软雅黑" panose="020B0503020204020204" pitchFamily="34" charset="-122"/>
                  <a:ea typeface="微软雅黑" panose="020B0503020204020204" pitchFamily="34" charset="-122"/>
                </a:endParaRPr>
              </a:p>
            </p:txBody>
          </p:sp>
        </p:grpSp>
        <p:sp>
          <p:nvSpPr>
            <p:cNvPr id="82" name="Text Box 10"/>
            <p:cNvSpPr txBox="1">
              <a:spLocks noChangeArrowheads="1"/>
            </p:cNvSpPr>
            <p:nvPr/>
          </p:nvSpPr>
          <p:spPr bwMode="auto">
            <a:xfrm>
              <a:off x="6163670" y="3367318"/>
              <a:ext cx="723900" cy="492443"/>
            </a:xfrm>
            <a:prstGeom prst="rect">
              <a:avLst/>
            </a:prstGeom>
            <a:noFill/>
            <a:ln w="9525">
              <a:noFill/>
              <a:miter lim="800000"/>
            </a:ln>
          </p:spPr>
          <p:txBody>
            <a:bodyPr wrap="square" lIns="60960" tIns="30480" rIns="60960" bIns="30480">
              <a:spAutoFit/>
            </a:bodyPr>
            <a:lstStyle/>
            <a:p>
              <a:pPr algn="ctr" defTabSz="1450268"/>
              <a:r>
                <a:rPr lang="en-US" sz="2800" b="1" dirty="0">
                  <a:solidFill>
                    <a:prstClr val="white"/>
                  </a:solidFill>
                  <a:latin typeface="微软雅黑" panose="020B0503020204020204" pitchFamily="34" charset="-122"/>
                  <a:ea typeface="微软雅黑" panose="020B0503020204020204" pitchFamily="34" charset="-122"/>
                  <a:cs typeface="Clear Sans" panose="020B0503030202020304" pitchFamily="34" charset="0"/>
                </a:rPr>
                <a:t>2</a:t>
              </a:r>
            </a:p>
          </p:txBody>
        </p:sp>
      </p:grpSp>
      <p:grpSp>
        <p:nvGrpSpPr>
          <p:cNvPr id="4" name="Group 3"/>
          <p:cNvGrpSpPr/>
          <p:nvPr/>
        </p:nvGrpSpPr>
        <p:grpSpPr>
          <a:xfrm>
            <a:off x="6163671" y="4444589"/>
            <a:ext cx="912813" cy="723903"/>
            <a:chOff x="6163669" y="4444585"/>
            <a:chExt cx="912813" cy="723901"/>
          </a:xfrm>
        </p:grpSpPr>
        <p:sp>
          <p:nvSpPr>
            <p:cNvPr id="56" name="Rectangle 55"/>
            <p:cNvSpPr/>
            <p:nvPr/>
          </p:nvSpPr>
          <p:spPr bwMode="auto">
            <a:xfrm>
              <a:off x="6163669" y="4444585"/>
              <a:ext cx="723900" cy="7239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sz="2400" dirty="0">
                <a:solidFill>
                  <a:prstClr val="white"/>
                </a:solidFill>
                <a:latin typeface="微软雅黑" panose="020B0503020204020204" pitchFamily="34" charset="-122"/>
                <a:ea typeface="微软雅黑" panose="020B0503020204020204" pitchFamily="34" charset="-122"/>
              </a:endParaRPr>
            </a:p>
          </p:txBody>
        </p:sp>
        <p:sp>
          <p:nvSpPr>
            <p:cNvPr id="57" name="Isosceles Triangle 56"/>
            <p:cNvSpPr/>
            <p:nvPr/>
          </p:nvSpPr>
          <p:spPr bwMode="auto">
            <a:xfrm flipV="1">
              <a:off x="6887569" y="4444585"/>
              <a:ext cx="188913" cy="204787"/>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sz="2400">
                <a:solidFill>
                  <a:prstClr val="white"/>
                </a:solidFill>
                <a:latin typeface="微软雅黑" panose="020B0503020204020204" pitchFamily="34" charset="-122"/>
                <a:ea typeface="微软雅黑" panose="020B0503020204020204" pitchFamily="34" charset="-122"/>
              </a:endParaRPr>
            </a:p>
          </p:txBody>
        </p:sp>
        <p:sp>
          <p:nvSpPr>
            <p:cNvPr id="83" name="Text Box 10"/>
            <p:cNvSpPr txBox="1">
              <a:spLocks noChangeArrowheads="1"/>
            </p:cNvSpPr>
            <p:nvPr/>
          </p:nvSpPr>
          <p:spPr bwMode="auto">
            <a:xfrm>
              <a:off x="6163670" y="4558563"/>
              <a:ext cx="723900" cy="492442"/>
            </a:xfrm>
            <a:prstGeom prst="rect">
              <a:avLst/>
            </a:prstGeom>
            <a:noFill/>
            <a:ln w="9525">
              <a:noFill/>
              <a:miter lim="800000"/>
            </a:ln>
          </p:spPr>
          <p:txBody>
            <a:bodyPr wrap="square" lIns="60960" tIns="30480" rIns="60960" bIns="30480">
              <a:spAutoFit/>
            </a:bodyPr>
            <a:lstStyle/>
            <a:p>
              <a:pPr algn="ctr" defTabSz="1450268"/>
              <a:r>
                <a:rPr lang="en-US" sz="2800" b="1" dirty="0">
                  <a:solidFill>
                    <a:prstClr val="white"/>
                  </a:solidFill>
                  <a:latin typeface="微软雅黑" panose="020B0503020204020204" pitchFamily="34" charset="-122"/>
                  <a:ea typeface="微软雅黑" panose="020B0503020204020204" pitchFamily="34" charset="-122"/>
                  <a:cs typeface="Clear Sans" panose="020B0503030202020304" pitchFamily="34" charset="0"/>
                </a:rPr>
                <a:t>3</a:t>
              </a:r>
            </a:p>
          </p:txBody>
        </p:sp>
      </p:grpSp>
      <p:grpSp>
        <p:nvGrpSpPr>
          <p:cNvPr id="35" name="组合 34">
            <a:extLst>
              <a:ext uri="{FF2B5EF4-FFF2-40B4-BE49-F238E27FC236}">
                <a16:creationId xmlns:a16="http://schemas.microsoft.com/office/drawing/2014/main" id="{F789CFE7-0C74-46C7-BFFF-DA3C45F3EF55}"/>
              </a:ext>
            </a:extLst>
          </p:cNvPr>
          <p:cNvGrpSpPr/>
          <p:nvPr>
            <p:custDataLst>
              <p:tags r:id="rId1"/>
            </p:custDataLst>
          </p:nvPr>
        </p:nvGrpSpPr>
        <p:grpSpPr>
          <a:xfrm>
            <a:off x="8659525" y="279400"/>
            <a:ext cx="3318943" cy="713661"/>
            <a:chOff x="9957246" y="6304307"/>
            <a:chExt cx="2046159" cy="359850"/>
          </a:xfrm>
        </p:grpSpPr>
        <p:sp>
          <p:nvSpPr>
            <p:cNvPr id="36" name="Freeform 5">
              <a:extLst>
                <a:ext uri="{FF2B5EF4-FFF2-40B4-BE49-F238E27FC236}">
                  <a16:creationId xmlns:a16="http://schemas.microsoft.com/office/drawing/2014/main" id="{4CB69DE9-BC7F-44B8-B6F7-AE15AA5A29C1}"/>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3" name="Freeform 6">
              <a:extLst>
                <a:ext uri="{FF2B5EF4-FFF2-40B4-BE49-F238E27FC236}">
                  <a16:creationId xmlns:a16="http://schemas.microsoft.com/office/drawing/2014/main" id="{9CCEAC78-D06D-4F5C-8F60-1201E19E26ED}"/>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5" name="Freeform 7">
              <a:extLst>
                <a:ext uri="{FF2B5EF4-FFF2-40B4-BE49-F238E27FC236}">
                  <a16:creationId xmlns:a16="http://schemas.microsoft.com/office/drawing/2014/main" id="{59201644-BF07-4F92-87EE-3C2D510A39C9}"/>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6" name="Freeform 8">
              <a:extLst>
                <a:ext uri="{FF2B5EF4-FFF2-40B4-BE49-F238E27FC236}">
                  <a16:creationId xmlns:a16="http://schemas.microsoft.com/office/drawing/2014/main" id="{CA4F775A-0C64-4A9E-AA2B-0432DE7C1E7C}"/>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9">
              <a:extLst>
                <a:ext uri="{FF2B5EF4-FFF2-40B4-BE49-F238E27FC236}">
                  <a16:creationId xmlns:a16="http://schemas.microsoft.com/office/drawing/2014/main" id="{88A4DF3A-8416-4F33-BBD1-DFE7002A4061}"/>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1" name="Freeform 10">
              <a:extLst>
                <a:ext uri="{FF2B5EF4-FFF2-40B4-BE49-F238E27FC236}">
                  <a16:creationId xmlns:a16="http://schemas.microsoft.com/office/drawing/2014/main" id="{B2DE9574-325A-4D6C-9276-BF9114D8F077}"/>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2" name="Freeform 11">
              <a:extLst>
                <a:ext uri="{FF2B5EF4-FFF2-40B4-BE49-F238E27FC236}">
                  <a16:creationId xmlns:a16="http://schemas.microsoft.com/office/drawing/2014/main" id="{190B96FF-4100-4870-8D47-61E9A5320CB7}"/>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5" name="Freeform 12">
              <a:extLst>
                <a:ext uri="{FF2B5EF4-FFF2-40B4-BE49-F238E27FC236}">
                  <a16:creationId xmlns:a16="http://schemas.microsoft.com/office/drawing/2014/main" id="{4DFF9E44-711F-4D11-B253-3A6495326AB6}"/>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8" name="Freeform 13">
              <a:extLst>
                <a:ext uri="{FF2B5EF4-FFF2-40B4-BE49-F238E27FC236}">
                  <a16:creationId xmlns:a16="http://schemas.microsoft.com/office/drawing/2014/main" id="{E1E7F7FD-522C-4F82-A2AE-BEB1F5090742}"/>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14">
              <a:extLst>
                <a:ext uri="{FF2B5EF4-FFF2-40B4-BE49-F238E27FC236}">
                  <a16:creationId xmlns:a16="http://schemas.microsoft.com/office/drawing/2014/main" id="{BEC02154-E79C-4AC4-B339-6AD3834E4B4F}"/>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15">
              <a:extLst>
                <a:ext uri="{FF2B5EF4-FFF2-40B4-BE49-F238E27FC236}">
                  <a16:creationId xmlns:a16="http://schemas.microsoft.com/office/drawing/2014/main" id="{7A36723A-405E-4E7D-949D-F59DE91B21BE}"/>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16">
              <a:extLst>
                <a:ext uri="{FF2B5EF4-FFF2-40B4-BE49-F238E27FC236}">
                  <a16:creationId xmlns:a16="http://schemas.microsoft.com/office/drawing/2014/main" id="{5402A95E-1BCF-4EB3-B50E-6B7AD97F0807}"/>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17">
              <a:extLst>
                <a:ext uri="{FF2B5EF4-FFF2-40B4-BE49-F238E27FC236}">
                  <a16:creationId xmlns:a16="http://schemas.microsoft.com/office/drawing/2014/main" id="{916CC7A0-AE60-424D-BD76-C3C3F0AAE0A1}"/>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18">
              <a:extLst>
                <a:ext uri="{FF2B5EF4-FFF2-40B4-BE49-F238E27FC236}">
                  <a16:creationId xmlns:a16="http://schemas.microsoft.com/office/drawing/2014/main" id="{72217B4F-8C1B-4088-9AEE-D39ED7A9006F}"/>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9">
              <a:extLst>
                <a:ext uri="{FF2B5EF4-FFF2-40B4-BE49-F238E27FC236}">
                  <a16:creationId xmlns:a16="http://schemas.microsoft.com/office/drawing/2014/main" id="{3B5FB2D8-E4D6-4982-B677-5DA2DCB2858B}"/>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35174445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left)">
                                      <p:cBhvr>
                                        <p:cTn id="27" dur="500"/>
                                        <p:tgtEl>
                                          <p:spTgt spid="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wipe(left)">
                                      <p:cBhvr>
                                        <p:cTn id="35" dur="500"/>
                                        <p:tgtEl>
                                          <p:spTgt spid="7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Freeform 9"/>
          <p:cNvSpPr>
            <a:spLocks/>
          </p:cNvSpPr>
          <p:nvPr/>
        </p:nvSpPr>
        <p:spPr bwMode="auto">
          <a:xfrm>
            <a:off x="3716871" y="1271967"/>
            <a:ext cx="4762500" cy="5046204"/>
          </a:xfrm>
          <a:custGeom>
            <a:avLst/>
            <a:gdLst>
              <a:gd name="connsiteX0" fmla="*/ 2953 w 10000"/>
              <a:gd name="connsiteY0" fmla="*/ 1410 h 9051"/>
              <a:gd name="connsiteX1" fmla="*/ 3446 w 10000"/>
              <a:gd name="connsiteY1" fmla="*/ 1622 h 9051"/>
              <a:gd name="connsiteX2" fmla="*/ 3451 w 10000"/>
              <a:gd name="connsiteY2" fmla="*/ 1622 h 9051"/>
              <a:gd name="connsiteX3" fmla="*/ 3455 w 10000"/>
              <a:gd name="connsiteY3" fmla="*/ 1625 h 9051"/>
              <a:gd name="connsiteX4" fmla="*/ 3835 w 10000"/>
              <a:gd name="connsiteY4" fmla="*/ 1897 h 9051"/>
              <a:gd name="connsiteX5" fmla="*/ 3885 w 10000"/>
              <a:gd name="connsiteY5" fmla="*/ 1957 h 9051"/>
              <a:gd name="connsiteX6" fmla="*/ 3890 w 10000"/>
              <a:gd name="connsiteY6" fmla="*/ 1957 h 9051"/>
              <a:gd name="connsiteX7" fmla="*/ 4337 w 10000"/>
              <a:gd name="connsiteY7" fmla="*/ 2704 h 9051"/>
              <a:gd name="connsiteX8" fmla="*/ 4342 w 10000"/>
              <a:gd name="connsiteY8" fmla="*/ 2718 h 9051"/>
              <a:gd name="connsiteX9" fmla="*/ 4414 w 10000"/>
              <a:gd name="connsiteY9" fmla="*/ 2919 h 9051"/>
              <a:gd name="connsiteX10" fmla="*/ 4414 w 10000"/>
              <a:gd name="connsiteY10" fmla="*/ 2919 h 9051"/>
              <a:gd name="connsiteX11" fmla="*/ 4763 w 10000"/>
              <a:gd name="connsiteY11" fmla="*/ 4217 h 9051"/>
              <a:gd name="connsiteX12" fmla="*/ 4853 w 10000"/>
              <a:gd name="connsiteY12" fmla="*/ 4756 h 9051"/>
              <a:gd name="connsiteX13" fmla="*/ 4996 w 10000"/>
              <a:gd name="connsiteY13" fmla="*/ 0 h 9051"/>
              <a:gd name="connsiteX14" fmla="*/ 5152 w 10000"/>
              <a:gd name="connsiteY14" fmla="*/ 4756 h 9051"/>
              <a:gd name="connsiteX15" fmla="*/ 5242 w 10000"/>
              <a:gd name="connsiteY15" fmla="*/ 4217 h 9051"/>
              <a:gd name="connsiteX16" fmla="*/ 5590 w 10000"/>
              <a:gd name="connsiteY16" fmla="*/ 2919 h 9051"/>
              <a:gd name="connsiteX17" fmla="*/ 5590 w 10000"/>
              <a:gd name="connsiteY17" fmla="*/ 2919 h 9051"/>
              <a:gd name="connsiteX18" fmla="*/ 5663 w 10000"/>
              <a:gd name="connsiteY18" fmla="*/ 2718 h 9051"/>
              <a:gd name="connsiteX19" fmla="*/ 5667 w 10000"/>
              <a:gd name="connsiteY19" fmla="*/ 2704 h 9051"/>
              <a:gd name="connsiteX20" fmla="*/ 6115 w 10000"/>
              <a:gd name="connsiteY20" fmla="*/ 1957 h 9051"/>
              <a:gd name="connsiteX21" fmla="*/ 6115 w 10000"/>
              <a:gd name="connsiteY21" fmla="*/ 1957 h 9051"/>
              <a:gd name="connsiteX22" fmla="*/ 6119 w 10000"/>
              <a:gd name="connsiteY22" fmla="*/ 1953 h 9051"/>
              <a:gd name="connsiteX23" fmla="*/ 6128 w 10000"/>
              <a:gd name="connsiteY23" fmla="*/ 1939 h 9051"/>
              <a:gd name="connsiteX24" fmla="*/ 6169 w 10000"/>
              <a:gd name="connsiteY24" fmla="*/ 1897 h 9051"/>
              <a:gd name="connsiteX25" fmla="*/ 7051 w 10000"/>
              <a:gd name="connsiteY25" fmla="*/ 1410 h 9051"/>
              <a:gd name="connsiteX26" fmla="*/ 7056 w 10000"/>
              <a:gd name="connsiteY26" fmla="*/ 1410 h 9051"/>
              <a:gd name="connsiteX27" fmla="*/ 7399 w 10000"/>
              <a:gd name="connsiteY27" fmla="*/ 1361 h 9051"/>
              <a:gd name="connsiteX28" fmla="*/ 7417 w 10000"/>
              <a:gd name="connsiteY28" fmla="*/ 1361 h 9051"/>
              <a:gd name="connsiteX29" fmla="*/ 7544 w 10000"/>
              <a:gd name="connsiteY29" fmla="*/ 1354 h 9051"/>
              <a:gd name="connsiteX30" fmla="*/ 8824 w 10000"/>
              <a:gd name="connsiteY30" fmla="*/ 698 h 9051"/>
              <a:gd name="connsiteX31" fmla="*/ 7562 w 10000"/>
              <a:gd name="connsiteY31" fmla="*/ 1424 h 9051"/>
              <a:gd name="connsiteX32" fmla="*/ 7558 w 10000"/>
              <a:gd name="connsiteY32" fmla="*/ 1424 h 9051"/>
              <a:gd name="connsiteX33" fmla="*/ 7553 w 10000"/>
              <a:gd name="connsiteY33" fmla="*/ 1424 h 9051"/>
              <a:gd name="connsiteX34" fmla="*/ 7540 w 10000"/>
              <a:gd name="connsiteY34" fmla="*/ 1428 h 9051"/>
              <a:gd name="connsiteX35" fmla="*/ 7531 w 10000"/>
              <a:gd name="connsiteY35" fmla="*/ 1428 h 9051"/>
              <a:gd name="connsiteX36" fmla="*/ 7526 w 10000"/>
              <a:gd name="connsiteY36" fmla="*/ 1428 h 9051"/>
              <a:gd name="connsiteX37" fmla="*/ 7521 w 10000"/>
              <a:gd name="connsiteY37" fmla="*/ 1428 h 9051"/>
              <a:gd name="connsiteX38" fmla="*/ 7517 w 10000"/>
              <a:gd name="connsiteY38" fmla="*/ 1428 h 9051"/>
              <a:gd name="connsiteX39" fmla="*/ 7508 w 10000"/>
              <a:gd name="connsiteY39" fmla="*/ 1431 h 9051"/>
              <a:gd name="connsiteX40" fmla="*/ 7503 w 10000"/>
              <a:gd name="connsiteY40" fmla="*/ 1431 h 9051"/>
              <a:gd name="connsiteX41" fmla="*/ 7422 w 10000"/>
              <a:gd name="connsiteY41" fmla="*/ 1442 h 9051"/>
              <a:gd name="connsiteX42" fmla="*/ 6232 w 10000"/>
              <a:gd name="connsiteY42" fmla="*/ 2016 h 9051"/>
              <a:gd name="connsiteX43" fmla="*/ 5753 w 10000"/>
              <a:gd name="connsiteY43" fmla="*/ 2951 h 9051"/>
              <a:gd name="connsiteX44" fmla="*/ 5355 w 10000"/>
              <a:gd name="connsiteY44" fmla="*/ 4799 h 9051"/>
              <a:gd name="connsiteX45" fmla="*/ 6395 w 10000"/>
              <a:gd name="connsiteY45" fmla="*/ 3177 h 9051"/>
              <a:gd name="connsiteX46" fmla="*/ 6395 w 10000"/>
              <a:gd name="connsiteY46" fmla="*/ 3177 h 9051"/>
              <a:gd name="connsiteX47" fmla="*/ 6400 w 10000"/>
              <a:gd name="connsiteY47" fmla="*/ 3173 h 9051"/>
              <a:gd name="connsiteX48" fmla="*/ 6563 w 10000"/>
              <a:gd name="connsiteY48" fmla="*/ 3071 h 9051"/>
              <a:gd name="connsiteX49" fmla="*/ 7065 w 10000"/>
              <a:gd name="connsiteY49" fmla="*/ 2849 h 9051"/>
              <a:gd name="connsiteX50" fmla="*/ 7983 w 10000"/>
              <a:gd name="connsiteY50" fmla="*/ 2824 h 9051"/>
              <a:gd name="connsiteX51" fmla="*/ 7983 w 10000"/>
              <a:gd name="connsiteY51" fmla="*/ 2824 h 9051"/>
              <a:gd name="connsiteX52" fmla="*/ 8024 w 10000"/>
              <a:gd name="connsiteY52" fmla="*/ 2831 h 9051"/>
              <a:gd name="connsiteX53" fmla="*/ 10000 w 10000"/>
              <a:gd name="connsiteY53" fmla="*/ 2464 h 9051"/>
              <a:gd name="connsiteX54" fmla="*/ 8114 w 10000"/>
              <a:gd name="connsiteY54" fmla="*/ 2919 h 9051"/>
              <a:gd name="connsiteX55" fmla="*/ 8005 w 10000"/>
              <a:gd name="connsiteY55" fmla="*/ 2905 h 9051"/>
              <a:gd name="connsiteX56" fmla="*/ 7965 w 10000"/>
              <a:gd name="connsiteY56" fmla="*/ 2898 h 9051"/>
              <a:gd name="connsiteX57" fmla="*/ 7155 w 10000"/>
              <a:gd name="connsiteY57" fmla="*/ 2937 h 9051"/>
              <a:gd name="connsiteX58" fmla="*/ 6630 w 10000"/>
              <a:gd name="connsiteY58" fmla="*/ 3152 h 9051"/>
              <a:gd name="connsiteX59" fmla="*/ 6481 w 10000"/>
              <a:gd name="connsiteY59" fmla="*/ 3251 h 9051"/>
              <a:gd name="connsiteX60" fmla="*/ 5473 w 10000"/>
              <a:gd name="connsiteY60" fmla="*/ 5303 h 9051"/>
              <a:gd name="connsiteX61" fmla="*/ 5427 w 10000"/>
              <a:gd name="connsiteY61" fmla="*/ 6304 h 9051"/>
              <a:gd name="connsiteX62" fmla="*/ 6811 w 10000"/>
              <a:gd name="connsiteY62" fmla="*/ 4079 h 9051"/>
              <a:gd name="connsiteX63" fmla="*/ 6870 w 10000"/>
              <a:gd name="connsiteY63" fmla="*/ 4037 h 9051"/>
              <a:gd name="connsiteX64" fmla="*/ 6870 w 10000"/>
              <a:gd name="connsiteY64" fmla="*/ 4037 h 9051"/>
              <a:gd name="connsiteX65" fmla="*/ 9091 w 10000"/>
              <a:gd name="connsiteY65" fmla="*/ 3755 h 9051"/>
              <a:gd name="connsiteX66" fmla="*/ 6979 w 10000"/>
              <a:gd name="connsiteY66" fmla="*/ 4118 h 9051"/>
              <a:gd name="connsiteX67" fmla="*/ 6974 w 10000"/>
              <a:gd name="connsiteY67" fmla="*/ 4122 h 9051"/>
              <a:gd name="connsiteX68" fmla="*/ 6938 w 10000"/>
              <a:gd name="connsiteY68" fmla="*/ 4160 h 9051"/>
              <a:gd name="connsiteX69" fmla="*/ 5785 w 10000"/>
              <a:gd name="connsiteY69" fmla="*/ 8148 h 9051"/>
              <a:gd name="connsiteX70" fmla="*/ 6160 w 10000"/>
              <a:gd name="connsiteY70" fmla="*/ 9051 h 9051"/>
              <a:gd name="connsiteX71" fmla="*/ 3844 w 10000"/>
              <a:gd name="connsiteY71" fmla="*/ 9051 h 9051"/>
              <a:gd name="connsiteX72" fmla="*/ 4215 w 10000"/>
              <a:gd name="connsiteY72" fmla="*/ 8148 h 9051"/>
              <a:gd name="connsiteX73" fmla="*/ 3066 w 10000"/>
              <a:gd name="connsiteY73" fmla="*/ 4160 h 9051"/>
              <a:gd name="connsiteX74" fmla="*/ 3057 w 10000"/>
              <a:gd name="connsiteY74" fmla="*/ 4150 h 9051"/>
              <a:gd name="connsiteX75" fmla="*/ 3048 w 10000"/>
              <a:gd name="connsiteY75" fmla="*/ 4143 h 9051"/>
              <a:gd name="connsiteX76" fmla="*/ 3035 w 10000"/>
              <a:gd name="connsiteY76" fmla="*/ 4129 h 9051"/>
              <a:gd name="connsiteX77" fmla="*/ 3026 w 10000"/>
              <a:gd name="connsiteY77" fmla="*/ 4122 h 9051"/>
              <a:gd name="connsiteX78" fmla="*/ 3021 w 10000"/>
              <a:gd name="connsiteY78" fmla="*/ 4118 h 9051"/>
              <a:gd name="connsiteX79" fmla="*/ 914 w 10000"/>
              <a:gd name="connsiteY79" fmla="*/ 3755 h 9051"/>
              <a:gd name="connsiteX80" fmla="*/ 3130 w 10000"/>
              <a:gd name="connsiteY80" fmla="*/ 4033 h 9051"/>
              <a:gd name="connsiteX81" fmla="*/ 3130 w 10000"/>
              <a:gd name="connsiteY81" fmla="*/ 4033 h 9051"/>
              <a:gd name="connsiteX82" fmla="*/ 3134 w 10000"/>
              <a:gd name="connsiteY82" fmla="*/ 4037 h 9051"/>
              <a:gd name="connsiteX83" fmla="*/ 3134 w 10000"/>
              <a:gd name="connsiteY83" fmla="*/ 4037 h 9051"/>
              <a:gd name="connsiteX84" fmla="*/ 3180 w 10000"/>
              <a:gd name="connsiteY84" fmla="*/ 4072 h 9051"/>
              <a:gd name="connsiteX85" fmla="*/ 3180 w 10000"/>
              <a:gd name="connsiteY85" fmla="*/ 4072 h 9051"/>
              <a:gd name="connsiteX86" fmla="*/ 3189 w 10000"/>
              <a:gd name="connsiteY86" fmla="*/ 4079 h 9051"/>
              <a:gd name="connsiteX87" fmla="*/ 4573 w 10000"/>
              <a:gd name="connsiteY87" fmla="*/ 6304 h 9051"/>
              <a:gd name="connsiteX88" fmla="*/ 4532 w 10000"/>
              <a:gd name="connsiteY88" fmla="*/ 5303 h 9051"/>
              <a:gd name="connsiteX89" fmla="*/ 3523 w 10000"/>
              <a:gd name="connsiteY89" fmla="*/ 3251 h 9051"/>
              <a:gd name="connsiteX90" fmla="*/ 3370 w 10000"/>
              <a:gd name="connsiteY90" fmla="*/ 3152 h 9051"/>
              <a:gd name="connsiteX91" fmla="*/ 2845 w 10000"/>
              <a:gd name="connsiteY91" fmla="*/ 2937 h 9051"/>
              <a:gd name="connsiteX92" fmla="*/ 2035 w 10000"/>
              <a:gd name="connsiteY92" fmla="*/ 2898 h 9051"/>
              <a:gd name="connsiteX93" fmla="*/ 1999 w 10000"/>
              <a:gd name="connsiteY93" fmla="*/ 2905 h 9051"/>
              <a:gd name="connsiteX94" fmla="*/ 1891 w 10000"/>
              <a:gd name="connsiteY94" fmla="*/ 2919 h 9051"/>
              <a:gd name="connsiteX95" fmla="*/ 0 w 10000"/>
              <a:gd name="connsiteY95" fmla="*/ 2464 h 9051"/>
              <a:gd name="connsiteX96" fmla="*/ 1981 w 10000"/>
              <a:gd name="connsiteY96" fmla="*/ 2831 h 9051"/>
              <a:gd name="connsiteX97" fmla="*/ 2017 w 10000"/>
              <a:gd name="connsiteY97" fmla="*/ 2824 h 9051"/>
              <a:gd name="connsiteX98" fmla="*/ 2022 w 10000"/>
              <a:gd name="connsiteY98" fmla="*/ 2824 h 9051"/>
              <a:gd name="connsiteX99" fmla="*/ 2022 w 10000"/>
              <a:gd name="connsiteY99" fmla="*/ 2824 h 9051"/>
              <a:gd name="connsiteX100" fmla="*/ 2935 w 10000"/>
              <a:gd name="connsiteY100" fmla="*/ 2849 h 9051"/>
              <a:gd name="connsiteX101" fmla="*/ 3442 w 10000"/>
              <a:gd name="connsiteY101" fmla="*/ 3071 h 9051"/>
              <a:gd name="connsiteX102" fmla="*/ 3605 w 10000"/>
              <a:gd name="connsiteY102" fmla="*/ 3173 h 9051"/>
              <a:gd name="connsiteX103" fmla="*/ 3609 w 10000"/>
              <a:gd name="connsiteY103" fmla="*/ 3177 h 9051"/>
              <a:gd name="connsiteX104" fmla="*/ 3609 w 10000"/>
              <a:gd name="connsiteY104" fmla="*/ 3177 h 9051"/>
              <a:gd name="connsiteX105" fmla="*/ 4649 w 10000"/>
              <a:gd name="connsiteY105" fmla="*/ 4799 h 9051"/>
              <a:gd name="connsiteX106" fmla="*/ 4251 w 10000"/>
              <a:gd name="connsiteY106" fmla="*/ 2951 h 9051"/>
              <a:gd name="connsiteX107" fmla="*/ 3772 w 10000"/>
              <a:gd name="connsiteY107" fmla="*/ 2016 h 9051"/>
              <a:gd name="connsiteX108" fmla="*/ 3379 w 10000"/>
              <a:gd name="connsiteY108" fmla="*/ 1699 h 9051"/>
              <a:gd name="connsiteX109" fmla="*/ 2583 w 10000"/>
              <a:gd name="connsiteY109" fmla="*/ 1442 h 9051"/>
              <a:gd name="connsiteX110" fmla="*/ 2492 w 10000"/>
              <a:gd name="connsiteY110" fmla="*/ 1431 h 9051"/>
              <a:gd name="connsiteX111" fmla="*/ 2488 w 10000"/>
              <a:gd name="connsiteY111" fmla="*/ 1428 h 9051"/>
              <a:gd name="connsiteX112" fmla="*/ 2474 w 10000"/>
              <a:gd name="connsiteY112" fmla="*/ 1428 h 9051"/>
              <a:gd name="connsiteX113" fmla="*/ 2465 w 10000"/>
              <a:gd name="connsiteY113" fmla="*/ 1428 h 9051"/>
              <a:gd name="connsiteX114" fmla="*/ 2460 w 10000"/>
              <a:gd name="connsiteY114" fmla="*/ 1428 h 9051"/>
              <a:gd name="connsiteX115" fmla="*/ 2460 w 10000"/>
              <a:gd name="connsiteY115" fmla="*/ 1424 h 9051"/>
              <a:gd name="connsiteX116" fmla="*/ 2447 w 10000"/>
              <a:gd name="connsiteY116" fmla="*/ 1424 h 9051"/>
              <a:gd name="connsiteX117" fmla="*/ 2442 w 10000"/>
              <a:gd name="connsiteY117" fmla="*/ 1424 h 9051"/>
              <a:gd name="connsiteX118" fmla="*/ 2442 w 10000"/>
              <a:gd name="connsiteY118" fmla="*/ 1424 h 9051"/>
              <a:gd name="connsiteX119" fmla="*/ 1180 w 10000"/>
              <a:gd name="connsiteY119" fmla="*/ 698 h 9051"/>
              <a:gd name="connsiteX120" fmla="*/ 2456 w 10000"/>
              <a:gd name="connsiteY120" fmla="*/ 1354 h 9051"/>
              <a:gd name="connsiteX121" fmla="*/ 2587 w 10000"/>
              <a:gd name="connsiteY121" fmla="*/ 1361 h 9051"/>
              <a:gd name="connsiteX122" fmla="*/ 2601 w 10000"/>
              <a:gd name="connsiteY122" fmla="*/ 1361 h 9051"/>
              <a:gd name="connsiteX123" fmla="*/ 2949 w 10000"/>
              <a:gd name="connsiteY123" fmla="*/ 1410 h 9051"/>
              <a:gd name="connsiteX124" fmla="*/ 2953 w 10000"/>
              <a:gd name="connsiteY124" fmla="*/ 1410 h 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0000" h="9051">
                <a:moveTo>
                  <a:pt x="2953" y="1410"/>
                </a:moveTo>
                <a:cubicBezTo>
                  <a:pt x="3121" y="1456"/>
                  <a:pt x="3288" y="1526"/>
                  <a:pt x="3446" y="1622"/>
                </a:cubicBezTo>
                <a:lnTo>
                  <a:pt x="3451" y="1622"/>
                </a:lnTo>
                <a:lnTo>
                  <a:pt x="3455" y="1625"/>
                </a:lnTo>
                <a:cubicBezTo>
                  <a:pt x="3582" y="1699"/>
                  <a:pt x="3709" y="1791"/>
                  <a:pt x="3835" y="1897"/>
                </a:cubicBezTo>
                <a:cubicBezTo>
                  <a:pt x="3853" y="1918"/>
                  <a:pt x="3867" y="1935"/>
                  <a:pt x="3885" y="1957"/>
                </a:cubicBezTo>
                <a:lnTo>
                  <a:pt x="3890" y="1957"/>
                </a:lnTo>
                <a:cubicBezTo>
                  <a:pt x="4102" y="2200"/>
                  <a:pt x="4251" y="2450"/>
                  <a:pt x="4337" y="2704"/>
                </a:cubicBezTo>
                <a:cubicBezTo>
                  <a:pt x="4337" y="2708"/>
                  <a:pt x="4337" y="2711"/>
                  <a:pt x="4342" y="2718"/>
                </a:cubicBezTo>
                <a:cubicBezTo>
                  <a:pt x="4365" y="2785"/>
                  <a:pt x="4387" y="2852"/>
                  <a:pt x="4414" y="2919"/>
                </a:cubicBezTo>
                <a:lnTo>
                  <a:pt x="4414" y="2919"/>
                </a:lnTo>
                <a:cubicBezTo>
                  <a:pt x="4582" y="3409"/>
                  <a:pt x="4699" y="3839"/>
                  <a:pt x="4763" y="4217"/>
                </a:cubicBezTo>
                <a:lnTo>
                  <a:pt x="4853" y="4756"/>
                </a:lnTo>
                <a:cubicBezTo>
                  <a:pt x="4901" y="3171"/>
                  <a:pt x="4948" y="1585"/>
                  <a:pt x="4996" y="0"/>
                </a:cubicBezTo>
                <a:lnTo>
                  <a:pt x="5152" y="4756"/>
                </a:lnTo>
                <a:lnTo>
                  <a:pt x="5242" y="4217"/>
                </a:lnTo>
                <a:cubicBezTo>
                  <a:pt x="5305" y="3839"/>
                  <a:pt x="5423" y="3409"/>
                  <a:pt x="5590" y="2919"/>
                </a:cubicBezTo>
                <a:lnTo>
                  <a:pt x="5590" y="2919"/>
                </a:lnTo>
                <a:cubicBezTo>
                  <a:pt x="5613" y="2852"/>
                  <a:pt x="5635" y="2785"/>
                  <a:pt x="5663" y="2718"/>
                </a:cubicBezTo>
                <a:cubicBezTo>
                  <a:pt x="5663" y="2711"/>
                  <a:pt x="5667" y="2708"/>
                  <a:pt x="5667" y="2704"/>
                </a:cubicBezTo>
                <a:cubicBezTo>
                  <a:pt x="5753" y="2450"/>
                  <a:pt x="5902" y="2200"/>
                  <a:pt x="6115" y="1957"/>
                </a:cubicBezTo>
                <a:lnTo>
                  <a:pt x="6115" y="1957"/>
                </a:lnTo>
                <a:cubicBezTo>
                  <a:pt x="6115" y="1957"/>
                  <a:pt x="6119" y="1957"/>
                  <a:pt x="6119" y="1953"/>
                </a:cubicBezTo>
                <a:cubicBezTo>
                  <a:pt x="6124" y="1949"/>
                  <a:pt x="6124" y="1946"/>
                  <a:pt x="6128" y="1939"/>
                </a:cubicBezTo>
                <a:lnTo>
                  <a:pt x="6169" y="1897"/>
                </a:lnTo>
                <a:cubicBezTo>
                  <a:pt x="6450" y="1657"/>
                  <a:pt x="6744" y="1495"/>
                  <a:pt x="7051" y="1410"/>
                </a:cubicBezTo>
                <a:lnTo>
                  <a:pt x="7056" y="1410"/>
                </a:lnTo>
                <a:cubicBezTo>
                  <a:pt x="7173" y="1378"/>
                  <a:pt x="7291" y="1361"/>
                  <a:pt x="7399" y="1361"/>
                </a:cubicBezTo>
                <a:lnTo>
                  <a:pt x="7417" y="1361"/>
                </a:lnTo>
                <a:cubicBezTo>
                  <a:pt x="7458" y="1357"/>
                  <a:pt x="7503" y="1357"/>
                  <a:pt x="7544" y="1354"/>
                </a:cubicBezTo>
                <a:cubicBezTo>
                  <a:pt x="8064" y="1315"/>
                  <a:pt x="8489" y="1096"/>
                  <a:pt x="8824" y="698"/>
                </a:cubicBezTo>
                <a:cubicBezTo>
                  <a:pt x="8598" y="1107"/>
                  <a:pt x="8177" y="1350"/>
                  <a:pt x="7562" y="1424"/>
                </a:cubicBezTo>
                <a:lnTo>
                  <a:pt x="7558" y="1424"/>
                </a:lnTo>
                <a:lnTo>
                  <a:pt x="7553" y="1424"/>
                </a:lnTo>
                <a:cubicBezTo>
                  <a:pt x="7549" y="1424"/>
                  <a:pt x="7544" y="1424"/>
                  <a:pt x="7540" y="1428"/>
                </a:cubicBezTo>
                <a:lnTo>
                  <a:pt x="7531" y="1428"/>
                </a:lnTo>
                <a:lnTo>
                  <a:pt x="7526" y="1428"/>
                </a:lnTo>
                <a:lnTo>
                  <a:pt x="7521" y="1428"/>
                </a:lnTo>
                <a:lnTo>
                  <a:pt x="7517" y="1428"/>
                </a:lnTo>
                <a:lnTo>
                  <a:pt x="7508" y="1431"/>
                </a:lnTo>
                <a:lnTo>
                  <a:pt x="7503" y="1431"/>
                </a:lnTo>
                <a:cubicBezTo>
                  <a:pt x="7476" y="1435"/>
                  <a:pt x="7449" y="1435"/>
                  <a:pt x="7422" y="1442"/>
                </a:cubicBezTo>
                <a:cubicBezTo>
                  <a:pt x="6906" y="1509"/>
                  <a:pt x="6508" y="1703"/>
                  <a:pt x="6232" y="2016"/>
                </a:cubicBezTo>
                <a:cubicBezTo>
                  <a:pt x="6047" y="2256"/>
                  <a:pt x="5889" y="2567"/>
                  <a:pt x="5753" y="2951"/>
                </a:cubicBezTo>
                <a:cubicBezTo>
                  <a:pt x="5577" y="3448"/>
                  <a:pt x="5445" y="4062"/>
                  <a:pt x="5355" y="4799"/>
                </a:cubicBezTo>
                <a:cubicBezTo>
                  <a:pt x="5522" y="4076"/>
                  <a:pt x="5871" y="3533"/>
                  <a:pt x="6395" y="3177"/>
                </a:cubicBezTo>
                <a:lnTo>
                  <a:pt x="6395" y="3177"/>
                </a:lnTo>
                <a:cubicBezTo>
                  <a:pt x="6395" y="3173"/>
                  <a:pt x="6400" y="3173"/>
                  <a:pt x="6400" y="3173"/>
                </a:cubicBezTo>
                <a:cubicBezTo>
                  <a:pt x="6450" y="3138"/>
                  <a:pt x="6504" y="3102"/>
                  <a:pt x="6563" y="3071"/>
                </a:cubicBezTo>
                <a:cubicBezTo>
                  <a:pt x="6716" y="2983"/>
                  <a:pt x="6884" y="2909"/>
                  <a:pt x="7065" y="2849"/>
                </a:cubicBezTo>
                <a:cubicBezTo>
                  <a:pt x="7295" y="2778"/>
                  <a:pt x="7603" y="2771"/>
                  <a:pt x="7983" y="2824"/>
                </a:cubicBezTo>
                <a:lnTo>
                  <a:pt x="7983" y="2824"/>
                </a:lnTo>
                <a:cubicBezTo>
                  <a:pt x="7996" y="2827"/>
                  <a:pt x="8010" y="2827"/>
                  <a:pt x="8024" y="2831"/>
                </a:cubicBezTo>
                <a:cubicBezTo>
                  <a:pt x="8797" y="2926"/>
                  <a:pt x="9457" y="2803"/>
                  <a:pt x="10000" y="2464"/>
                </a:cubicBezTo>
                <a:cubicBezTo>
                  <a:pt x="9512" y="2859"/>
                  <a:pt x="8878" y="3011"/>
                  <a:pt x="8114" y="2919"/>
                </a:cubicBezTo>
                <a:cubicBezTo>
                  <a:pt x="8078" y="2912"/>
                  <a:pt x="8042" y="2909"/>
                  <a:pt x="8005" y="2905"/>
                </a:cubicBezTo>
                <a:cubicBezTo>
                  <a:pt x="7992" y="2901"/>
                  <a:pt x="7978" y="2901"/>
                  <a:pt x="7965" y="2898"/>
                </a:cubicBezTo>
                <a:cubicBezTo>
                  <a:pt x="7635" y="2863"/>
                  <a:pt x="7363" y="2873"/>
                  <a:pt x="7155" y="2937"/>
                </a:cubicBezTo>
                <a:cubicBezTo>
                  <a:pt x="6965" y="2990"/>
                  <a:pt x="6789" y="3064"/>
                  <a:pt x="6630" y="3152"/>
                </a:cubicBezTo>
                <a:cubicBezTo>
                  <a:pt x="6581" y="3184"/>
                  <a:pt x="6526" y="3215"/>
                  <a:pt x="6481" y="3251"/>
                </a:cubicBezTo>
                <a:cubicBezTo>
                  <a:pt x="5889" y="3656"/>
                  <a:pt x="5550" y="4340"/>
                  <a:pt x="5473" y="5303"/>
                </a:cubicBezTo>
                <a:cubicBezTo>
                  <a:pt x="5400" y="5662"/>
                  <a:pt x="5387" y="5997"/>
                  <a:pt x="5427" y="6304"/>
                </a:cubicBezTo>
                <a:cubicBezTo>
                  <a:pt x="5717" y="5324"/>
                  <a:pt x="6178" y="4583"/>
                  <a:pt x="6811" y="4079"/>
                </a:cubicBezTo>
                <a:cubicBezTo>
                  <a:pt x="6829" y="4065"/>
                  <a:pt x="6852" y="4051"/>
                  <a:pt x="6870" y="4037"/>
                </a:cubicBezTo>
                <a:lnTo>
                  <a:pt x="6870" y="4037"/>
                </a:lnTo>
                <a:cubicBezTo>
                  <a:pt x="7494" y="3571"/>
                  <a:pt x="8236" y="3476"/>
                  <a:pt x="9091" y="3755"/>
                </a:cubicBezTo>
                <a:cubicBezTo>
                  <a:pt x="8204" y="3547"/>
                  <a:pt x="7499" y="3670"/>
                  <a:pt x="6979" y="4118"/>
                </a:cubicBezTo>
                <a:cubicBezTo>
                  <a:pt x="6979" y="4122"/>
                  <a:pt x="6979" y="4122"/>
                  <a:pt x="6974" y="4122"/>
                </a:cubicBezTo>
                <a:cubicBezTo>
                  <a:pt x="6961" y="4136"/>
                  <a:pt x="6947" y="4146"/>
                  <a:pt x="6938" y="4160"/>
                </a:cubicBezTo>
                <a:cubicBezTo>
                  <a:pt x="5699" y="5313"/>
                  <a:pt x="5319" y="6643"/>
                  <a:pt x="5785" y="8148"/>
                </a:cubicBezTo>
                <a:cubicBezTo>
                  <a:pt x="5880" y="8445"/>
                  <a:pt x="6002" y="8744"/>
                  <a:pt x="6160" y="9051"/>
                </a:cubicBezTo>
                <a:lnTo>
                  <a:pt x="3844" y="9051"/>
                </a:lnTo>
                <a:cubicBezTo>
                  <a:pt x="4003" y="8744"/>
                  <a:pt x="4125" y="8445"/>
                  <a:pt x="4215" y="8148"/>
                </a:cubicBezTo>
                <a:cubicBezTo>
                  <a:pt x="4686" y="6643"/>
                  <a:pt x="4301" y="5313"/>
                  <a:pt x="3066" y="4160"/>
                </a:cubicBezTo>
                <a:lnTo>
                  <a:pt x="3057" y="4150"/>
                </a:lnTo>
                <a:cubicBezTo>
                  <a:pt x="3053" y="4146"/>
                  <a:pt x="3053" y="4143"/>
                  <a:pt x="3048" y="4143"/>
                </a:cubicBezTo>
                <a:lnTo>
                  <a:pt x="3035" y="4129"/>
                </a:lnTo>
                <a:cubicBezTo>
                  <a:pt x="3030" y="4125"/>
                  <a:pt x="3030" y="4125"/>
                  <a:pt x="3026" y="4122"/>
                </a:cubicBezTo>
                <a:lnTo>
                  <a:pt x="3021" y="4118"/>
                </a:lnTo>
                <a:cubicBezTo>
                  <a:pt x="2506" y="3670"/>
                  <a:pt x="1800" y="3547"/>
                  <a:pt x="914" y="3755"/>
                </a:cubicBezTo>
                <a:cubicBezTo>
                  <a:pt x="1768" y="3480"/>
                  <a:pt x="2506" y="3571"/>
                  <a:pt x="3130" y="4033"/>
                </a:cubicBezTo>
                <a:lnTo>
                  <a:pt x="3130" y="4033"/>
                </a:lnTo>
                <a:lnTo>
                  <a:pt x="3134" y="4037"/>
                </a:lnTo>
                <a:lnTo>
                  <a:pt x="3134" y="4037"/>
                </a:lnTo>
                <a:cubicBezTo>
                  <a:pt x="3148" y="4047"/>
                  <a:pt x="3161" y="4062"/>
                  <a:pt x="3180" y="4072"/>
                </a:cubicBezTo>
                <a:lnTo>
                  <a:pt x="3180" y="4072"/>
                </a:lnTo>
                <a:cubicBezTo>
                  <a:pt x="3184" y="4076"/>
                  <a:pt x="3184" y="4079"/>
                  <a:pt x="3189" y="4079"/>
                </a:cubicBezTo>
                <a:cubicBezTo>
                  <a:pt x="3826" y="4583"/>
                  <a:pt x="4288" y="5324"/>
                  <a:pt x="4573" y="6304"/>
                </a:cubicBezTo>
                <a:cubicBezTo>
                  <a:pt x="4618" y="5997"/>
                  <a:pt x="4604" y="5662"/>
                  <a:pt x="4532" y="5303"/>
                </a:cubicBezTo>
                <a:cubicBezTo>
                  <a:pt x="4450" y="4340"/>
                  <a:pt x="4116" y="3656"/>
                  <a:pt x="3523" y="3251"/>
                </a:cubicBezTo>
                <a:cubicBezTo>
                  <a:pt x="3474" y="3215"/>
                  <a:pt x="3424" y="3184"/>
                  <a:pt x="3370" y="3152"/>
                </a:cubicBezTo>
                <a:cubicBezTo>
                  <a:pt x="3211" y="3064"/>
                  <a:pt x="3039" y="2990"/>
                  <a:pt x="2845" y="2937"/>
                </a:cubicBezTo>
                <a:cubicBezTo>
                  <a:pt x="2637" y="2873"/>
                  <a:pt x="2365" y="2863"/>
                  <a:pt x="2035" y="2898"/>
                </a:cubicBezTo>
                <a:cubicBezTo>
                  <a:pt x="2022" y="2901"/>
                  <a:pt x="2013" y="2901"/>
                  <a:pt x="1999" y="2905"/>
                </a:cubicBezTo>
                <a:cubicBezTo>
                  <a:pt x="1963" y="2909"/>
                  <a:pt x="1927" y="2912"/>
                  <a:pt x="1891" y="2919"/>
                </a:cubicBezTo>
                <a:cubicBezTo>
                  <a:pt x="1122" y="3011"/>
                  <a:pt x="493" y="2859"/>
                  <a:pt x="0" y="2464"/>
                </a:cubicBezTo>
                <a:cubicBezTo>
                  <a:pt x="543" y="2803"/>
                  <a:pt x="1203" y="2926"/>
                  <a:pt x="1981" y="2831"/>
                </a:cubicBezTo>
                <a:cubicBezTo>
                  <a:pt x="1995" y="2827"/>
                  <a:pt x="2008" y="2827"/>
                  <a:pt x="2017" y="2824"/>
                </a:cubicBezTo>
                <a:lnTo>
                  <a:pt x="2022" y="2824"/>
                </a:lnTo>
                <a:lnTo>
                  <a:pt x="2022" y="2824"/>
                </a:lnTo>
                <a:cubicBezTo>
                  <a:pt x="2402" y="2771"/>
                  <a:pt x="2705" y="2778"/>
                  <a:pt x="2935" y="2849"/>
                </a:cubicBezTo>
                <a:cubicBezTo>
                  <a:pt x="3121" y="2909"/>
                  <a:pt x="3288" y="2983"/>
                  <a:pt x="3442" y="3071"/>
                </a:cubicBezTo>
                <a:cubicBezTo>
                  <a:pt x="3501" y="3102"/>
                  <a:pt x="3555" y="3138"/>
                  <a:pt x="3605" y="3173"/>
                </a:cubicBezTo>
                <a:cubicBezTo>
                  <a:pt x="3605" y="3173"/>
                  <a:pt x="3609" y="3173"/>
                  <a:pt x="3609" y="3177"/>
                </a:cubicBezTo>
                <a:lnTo>
                  <a:pt x="3609" y="3177"/>
                </a:lnTo>
                <a:cubicBezTo>
                  <a:pt x="4134" y="3533"/>
                  <a:pt x="4478" y="4076"/>
                  <a:pt x="4649" y="4799"/>
                </a:cubicBezTo>
                <a:cubicBezTo>
                  <a:pt x="4559" y="4062"/>
                  <a:pt x="4423" y="3448"/>
                  <a:pt x="4251" y="2951"/>
                </a:cubicBezTo>
                <a:cubicBezTo>
                  <a:pt x="4116" y="2567"/>
                  <a:pt x="3957" y="2256"/>
                  <a:pt x="3772" y="2016"/>
                </a:cubicBezTo>
                <a:cubicBezTo>
                  <a:pt x="3659" y="1890"/>
                  <a:pt x="3528" y="1784"/>
                  <a:pt x="3379" y="1699"/>
                </a:cubicBezTo>
                <a:cubicBezTo>
                  <a:pt x="3157" y="1569"/>
                  <a:pt x="2890" y="1480"/>
                  <a:pt x="2583" y="1442"/>
                </a:cubicBezTo>
                <a:cubicBezTo>
                  <a:pt x="2551" y="1435"/>
                  <a:pt x="2524" y="1431"/>
                  <a:pt x="2492" y="1431"/>
                </a:cubicBezTo>
                <a:lnTo>
                  <a:pt x="2488" y="1428"/>
                </a:lnTo>
                <a:lnTo>
                  <a:pt x="2474" y="1428"/>
                </a:lnTo>
                <a:lnTo>
                  <a:pt x="2465" y="1428"/>
                </a:lnTo>
                <a:lnTo>
                  <a:pt x="2460" y="1428"/>
                </a:lnTo>
                <a:lnTo>
                  <a:pt x="2460" y="1424"/>
                </a:lnTo>
                <a:lnTo>
                  <a:pt x="2447" y="1424"/>
                </a:lnTo>
                <a:lnTo>
                  <a:pt x="2442" y="1424"/>
                </a:lnTo>
                <a:lnTo>
                  <a:pt x="2442" y="1424"/>
                </a:lnTo>
                <a:cubicBezTo>
                  <a:pt x="1823" y="1350"/>
                  <a:pt x="1407" y="1107"/>
                  <a:pt x="1180" y="698"/>
                </a:cubicBezTo>
                <a:cubicBezTo>
                  <a:pt x="1511" y="1096"/>
                  <a:pt x="1940" y="1315"/>
                  <a:pt x="2456" y="1354"/>
                </a:cubicBezTo>
                <a:cubicBezTo>
                  <a:pt x="2501" y="1357"/>
                  <a:pt x="2542" y="1357"/>
                  <a:pt x="2587" y="1361"/>
                </a:cubicBezTo>
                <a:lnTo>
                  <a:pt x="2601" y="1361"/>
                </a:lnTo>
                <a:cubicBezTo>
                  <a:pt x="2714" y="1361"/>
                  <a:pt x="2827" y="1378"/>
                  <a:pt x="2949" y="1410"/>
                </a:cubicBezTo>
                <a:lnTo>
                  <a:pt x="2953" y="141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64" name="Teardrop 63"/>
          <p:cNvSpPr/>
          <p:nvPr/>
        </p:nvSpPr>
        <p:spPr>
          <a:xfrm>
            <a:off x="5481529" y="1048110"/>
            <a:ext cx="1228953" cy="1228949"/>
          </a:xfrm>
          <a:prstGeom prst="teardrop">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5333" dirty="0">
              <a:solidFill>
                <a:srgbClr val="FFC000"/>
              </a:solidFill>
              <a:latin typeface="Arial"/>
              <a:ea typeface="微软雅黑"/>
            </a:endParaRPr>
          </a:p>
        </p:txBody>
      </p:sp>
      <p:sp>
        <p:nvSpPr>
          <p:cNvPr id="66" name="Teardrop 65"/>
          <p:cNvSpPr/>
          <p:nvPr/>
        </p:nvSpPr>
        <p:spPr>
          <a:xfrm flipH="1">
            <a:off x="7324953" y="1369361"/>
            <a:ext cx="907703" cy="907699"/>
          </a:xfrm>
          <a:prstGeom prst="teardrop">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4267" dirty="0">
              <a:solidFill>
                <a:prstClr val="white"/>
              </a:solidFill>
              <a:latin typeface="Arial"/>
              <a:ea typeface="微软雅黑"/>
            </a:endParaRPr>
          </a:p>
        </p:txBody>
      </p:sp>
      <p:sp>
        <p:nvSpPr>
          <p:cNvPr id="69" name="Teardrop 68"/>
          <p:cNvSpPr/>
          <p:nvPr/>
        </p:nvSpPr>
        <p:spPr>
          <a:xfrm>
            <a:off x="3352804" y="2260831"/>
            <a:ext cx="814069" cy="814067"/>
          </a:xfrm>
          <a:prstGeom prst="teardrop">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1219170"/>
            <a:endParaRPr lang="en-US" sz="3333" dirty="0">
              <a:solidFill>
                <a:srgbClr val="92D050"/>
              </a:solidFill>
              <a:latin typeface="FontAwesome" pitchFamily="2" charset="0"/>
              <a:ea typeface="微软雅黑"/>
            </a:endParaRPr>
          </a:p>
        </p:txBody>
      </p:sp>
      <p:sp>
        <p:nvSpPr>
          <p:cNvPr id="72" name="Teardrop 71"/>
          <p:cNvSpPr/>
          <p:nvPr/>
        </p:nvSpPr>
        <p:spPr>
          <a:xfrm>
            <a:off x="4022151" y="1369361"/>
            <a:ext cx="907703" cy="907699"/>
          </a:xfrm>
          <a:prstGeom prst="teardrop">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733" dirty="0">
              <a:solidFill>
                <a:prstClr val="white"/>
              </a:solidFill>
              <a:latin typeface="Arial"/>
              <a:ea typeface="微软雅黑"/>
            </a:endParaRPr>
          </a:p>
        </p:txBody>
      </p:sp>
      <p:sp>
        <p:nvSpPr>
          <p:cNvPr id="73" name="Teardrop 72"/>
          <p:cNvSpPr/>
          <p:nvPr/>
        </p:nvSpPr>
        <p:spPr>
          <a:xfrm flipH="1">
            <a:off x="8025136" y="2311631"/>
            <a:ext cx="814069" cy="814067"/>
          </a:xfrm>
          <a:prstGeom prst="teardrop">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1219170"/>
            <a:endParaRPr lang="en-US" sz="3200" dirty="0">
              <a:solidFill>
                <a:srgbClr val="9DDFBE"/>
              </a:solidFill>
              <a:latin typeface="FontAwesome" pitchFamily="2" charset="0"/>
              <a:ea typeface="微软雅黑"/>
            </a:endParaRPr>
          </a:p>
        </p:txBody>
      </p:sp>
      <p:sp>
        <p:nvSpPr>
          <p:cNvPr id="74" name="Teardrop 73"/>
          <p:cNvSpPr/>
          <p:nvPr/>
        </p:nvSpPr>
        <p:spPr>
          <a:xfrm>
            <a:off x="3982421" y="3074899"/>
            <a:ext cx="629615" cy="629612"/>
          </a:xfrm>
          <a:prstGeom prst="teardrop">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defTabSz="1219170"/>
            <a:endParaRPr lang="en-US" sz="2400" dirty="0">
              <a:solidFill>
                <a:srgbClr val="00B050"/>
              </a:solidFill>
              <a:latin typeface="FontAwesome" pitchFamily="2" charset="0"/>
              <a:ea typeface="微软雅黑"/>
            </a:endParaRPr>
          </a:p>
        </p:txBody>
      </p:sp>
      <p:sp>
        <p:nvSpPr>
          <p:cNvPr id="75" name="Teardrop 74"/>
          <p:cNvSpPr/>
          <p:nvPr/>
        </p:nvSpPr>
        <p:spPr>
          <a:xfrm flipH="1">
            <a:off x="7603041" y="3074899"/>
            <a:ext cx="629615" cy="629612"/>
          </a:xfrm>
          <a:prstGeom prst="teardrop">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defTabSz="1219170"/>
            <a:endParaRPr lang="en-US" sz="2400" dirty="0">
              <a:solidFill>
                <a:srgbClr val="FF66FF"/>
              </a:solidFill>
              <a:latin typeface="FontAwesome" pitchFamily="2" charset="0"/>
              <a:ea typeface="微软雅黑"/>
            </a:endParaRPr>
          </a:p>
        </p:txBody>
      </p:sp>
      <p:sp>
        <p:nvSpPr>
          <p:cNvPr id="79" name="TextBox 78"/>
          <p:cNvSpPr txBox="1"/>
          <p:nvPr/>
        </p:nvSpPr>
        <p:spPr>
          <a:xfrm>
            <a:off x="7442357" y="5035107"/>
            <a:ext cx="3815452" cy="695190"/>
          </a:xfrm>
          <a:prstGeom prst="rect">
            <a:avLst/>
          </a:prstGeom>
          <a:noFill/>
        </p:spPr>
        <p:txBody>
          <a:bodyPr wrap="square" lIns="0" tIns="0" rIns="0" bIns="0" rtlCol="0">
            <a:spAutoFit/>
          </a:bodyPr>
          <a:lstStyle/>
          <a:p>
            <a:pPr defTabSz="1219768">
              <a:lnSpc>
                <a:spcPct val="150000"/>
              </a:lnSpc>
            </a:pPr>
            <a:r>
              <a:rPr lang="zh-CN" altLang="en-US" sz="1600" dirty="0">
                <a:solidFill>
                  <a:prstClr val="black">
                    <a:lumMod val="75000"/>
                    <a:lumOff val="25000"/>
                  </a:prstClr>
                </a:solidFill>
                <a:latin typeface="微软雅黑" pitchFamily="34" charset="-122"/>
                <a:ea typeface="微软雅黑" pitchFamily="34" charset="-122"/>
              </a:rPr>
              <a:t>请在此处插入你需要的文字内容请在此处插入你需要的文字内容请在此处插入</a:t>
            </a:r>
            <a:endParaRPr lang="en-US" altLang="zh-CN" sz="1600" dirty="0">
              <a:solidFill>
                <a:prstClr val="black">
                  <a:lumMod val="75000"/>
                  <a:lumOff val="25000"/>
                </a:prstClr>
              </a:solidFill>
              <a:latin typeface="微软雅黑" pitchFamily="34" charset="-122"/>
              <a:ea typeface="微软雅黑" pitchFamily="34" charset="-122"/>
            </a:endParaRPr>
          </a:p>
        </p:txBody>
      </p:sp>
      <p:sp>
        <p:nvSpPr>
          <p:cNvPr id="81" name="TextBox 80"/>
          <p:cNvSpPr txBox="1"/>
          <p:nvPr/>
        </p:nvSpPr>
        <p:spPr>
          <a:xfrm>
            <a:off x="1026584" y="5035105"/>
            <a:ext cx="3799872" cy="695190"/>
          </a:xfrm>
          <a:prstGeom prst="rect">
            <a:avLst/>
          </a:prstGeom>
          <a:noFill/>
        </p:spPr>
        <p:txBody>
          <a:bodyPr wrap="square" lIns="0" tIns="0" rIns="0" bIns="0" rtlCol="0">
            <a:spAutoFit/>
          </a:bodyPr>
          <a:lstStyle/>
          <a:p>
            <a:pPr algn="r" defTabSz="1219768">
              <a:lnSpc>
                <a:spcPct val="150000"/>
              </a:lnSpc>
            </a:pPr>
            <a:r>
              <a:rPr lang="zh-CN" altLang="en-US" sz="1600" dirty="0">
                <a:solidFill>
                  <a:prstClr val="black">
                    <a:lumMod val="75000"/>
                    <a:lumOff val="25000"/>
                  </a:prstClr>
                </a:solidFill>
                <a:latin typeface="微软雅黑" pitchFamily="34" charset="-122"/>
                <a:ea typeface="微软雅黑" pitchFamily="34" charset="-122"/>
              </a:rPr>
              <a:t>请在此处插入你需要的文字内容请在此处插入你需要的文字内容请在此处插入</a:t>
            </a:r>
            <a:endParaRPr lang="en-US" altLang="zh-CN" sz="1600" dirty="0">
              <a:solidFill>
                <a:prstClr val="black">
                  <a:lumMod val="75000"/>
                  <a:lumOff val="25000"/>
                </a:prstClr>
              </a:solidFill>
              <a:latin typeface="微软雅黑" pitchFamily="34" charset="-122"/>
              <a:ea typeface="微软雅黑" pitchFamily="34" charset="-122"/>
            </a:endParaRPr>
          </a:p>
        </p:txBody>
      </p:sp>
      <p:sp>
        <p:nvSpPr>
          <p:cNvPr id="83" name="TextBox 82"/>
          <p:cNvSpPr txBox="1"/>
          <p:nvPr/>
        </p:nvSpPr>
        <p:spPr>
          <a:xfrm>
            <a:off x="7433098" y="4737074"/>
            <a:ext cx="1615827" cy="323165"/>
          </a:xfrm>
          <a:prstGeom prst="rect">
            <a:avLst/>
          </a:prstGeom>
          <a:noFill/>
        </p:spPr>
        <p:txBody>
          <a:bodyPr wrap="none" lIns="0" tIns="0" rIns="0" bIns="0" rtlCol="0" anchor="t">
            <a:spAutoFit/>
          </a:bodyPr>
          <a:lstStyle/>
          <a:p>
            <a:pPr algn="r" defTabSz="1219170"/>
            <a:r>
              <a:rPr lang="zh-CN" altLang="en-US" sz="2100" b="1" dirty="0">
                <a:solidFill>
                  <a:prstClr val="black">
                    <a:lumMod val="75000"/>
                    <a:lumOff val="25000"/>
                  </a:prstClr>
                </a:solidFill>
                <a:latin typeface="Arial"/>
                <a:ea typeface="微软雅黑"/>
              </a:rPr>
              <a:t>点击添加内容</a:t>
            </a:r>
            <a:endParaRPr lang="en-US" altLang="zh-CN" sz="2100" b="1" dirty="0">
              <a:solidFill>
                <a:prstClr val="black">
                  <a:lumMod val="75000"/>
                  <a:lumOff val="25000"/>
                </a:prstClr>
              </a:solidFill>
              <a:latin typeface="Arial"/>
              <a:ea typeface="微软雅黑"/>
            </a:endParaRPr>
          </a:p>
        </p:txBody>
      </p:sp>
      <p:sp>
        <p:nvSpPr>
          <p:cNvPr id="84" name="TextBox 83"/>
          <p:cNvSpPr txBox="1"/>
          <p:nvPr/>
        </p:nvSpPr>
        <p:spPr>
          <a:xfrm>
            <a:off x="3269332" y="4754575"/>
            <a:ext cx="1615827" cy="323165"/>
          </a:xfrm>
          <a:prstGeom prst="rect">
            <a:avLst/>
          </a:prstGeom>
          <a:noFill/>
        </p:spPr>
        <p:txBody>
          <a:bodyPr wrap="none" lIns="0" tIns="0" rIns="0" bIns="0" rtlCol="0" anchor="t">
            <a:spAutoFit/>
          </a:bodyPr>
          <a:lstStyle/>
          <a:p>
            <a:pPr algn="r" defTabSz="1219170"/>
            <a:r>
              <a:rPr lang="zh-CN" altLang="en-US" sz="2100" b="1" dirty="0">
                <a:solidFill>
                  <a:prstClr val="black">
                    <a:lumMod val="75000"/>
                    <a:lumOff val="25000"/>
                  </a:prstClr>
                </a:solidFill>
                <a:latin typeface="Arial"/>
                <a:ea typeface="微软雅黑"/>
              </a:rPr>
              <a:t>点击添加内容</a:t>
            </a:r>
            <a:endParaRPr lang="en-US" sz="2100" b="1" dirty="0">
              <a:solidFill>
                <a:prstClr val="black">
                  <a:lumMod val="75000"/>
                  <a:lumOff val="25000"/>
                </a:prstClr>
              </a:solidFill>
              <a:latin typeface="Arial"/>
              <a:ea typeface="微软雅黑"/>
            </a:endParaRPr>
          </a:p>
        </p:txBody>
      </p:sp>
      <p:sp>
        <p:nvSpPr>
          <p:cNvPr id="76" name="Teardrop 75"/>
          <p:cNvSpPr/>
          <p:nvPr/>
        </p:nvSpPr>
        <p:spPr>
          <a:xfrm>
            <a:off x="5558332" y="2965979"/>
            <a:ext cx="1075336" cy="1075331"/>
          </a:xfrm>
          <a:prstGeom prst="teardrop">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170"/>
            <a:endParaRPr lang="en-US" sz="4267" dirty="0">
              <a:solidFill>
                <a:srgbClr val="FFC000"/>
              </a:solidFill>
              <a:latin typeface="Arial"/>
              <a:ea typeface="微软雅黑"/>
            </a:endParaRPr>
          </a:p>
        </p:txBody>
      </p:sp>
      <p:sp>
        <p:nvSpPr>
          <p:cNvPr id="22" name="Freeform 24"/>
          <p:cNvSpPr>
            <a:spLocks noEditPoints="1"/>
          </p:cNvSpPr>
          <p:nvPr/>
        </p:nvSpPr>
        <p:spPr bwMode="auto">
          <a:xfrm>
            <a:off x="4291317" y="1559203"/>
            <a:ext cx="406139" cy="441043"/>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3" name="Freeform 5"/>
          <p:cNvSpPr>
            <a:spLocks noEditPoints="1"/>
          </p:cNvSpPr>
          <p:nvPr/>
        </p:nvSpPr>
        <p:spPr bwMode="auto">
          <a:xfrm>
            <a:off x="5794005" y="1322083"/>
            <a:ext cx="606323" cy="60632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4" name="Freeform 56"/>
          <p:cNvSpPr>
            <a:spLocks noEditPoints="1"/>
          </p:cNvSpPr>
          <p:nvPr/>
        </p:nvSpPr>
        <p:spPr bwMode="auto">
          <a:xfrm>
            <a:off x="7557151" y="1564593"/>
            <a:ext cx="481684" cy="481684"/>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5" name="Freeform 126"/>
          <p:cNvSpPr>
            <a:spLocks/>
          </p:cNvSpPr>
          <p:nvPr/>
        </p:nvSpPr>
        <p:spPr bwMode="auto">
          <a:xfrm>
            <a:off x="5855976" y="3133755"/>
            <a:ext cx="516785" cy="665123"/>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6" name="Freeform 127"/>
          <p:cNvSpPr>
            <a:spLocks/>
          </p:cNvSpPr>
          <p:nvPr/>
        </p:nvSpPr>
        <p:spPr bwMode="auto">
          <a:xfrm>
            <a:off x="8232652" y="2470650"/>
            <a:ext cx="393728" cy="433831"/>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7" name="Freeform 66"/>
          <p:cNvSpPr>
            <a:spLocks noEditPoints="1"/>
          </p:cNvSpPr>
          <p:nvPr/>
        </p:nvSpPr>
        <p:spPr bwMode="auto">
          <a:xfrm>
            <a:off x="3551769" y="2496660"/>
            <a:ext cx="440555" cy="341713"/>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8" name="Freeform 74"/>
          <p:cNvSpPr>
            <a:spLocks noEditPoints="1"/>
          </p:cNvSpPr>
          <p:nvPr/>
        </p:nvSpPr>
        <p:spPr bwMode="auto">
          <a:xfrm>
            <a:off x="4141472" y="3260518"/>
            <a:ext cx="330200" cy="256117"/>
          </a:xfrm>
          <a:custGeom>
            <a:avLst/>
            <a:gdLst/>
            <a:ahLst/>
            <a:cxnLst>
              <a:cxn ang="0">
                <a:pos x="66" y="17"/>
              </a:cxn>
              <a:cxn ang="0">
                <a:pos x="47" y="30"/>
              </a:cxn>
              <a:cxn ang="0">
                <a:pos x="37" y="36"/>
              </a:cxn>
              <a:cxn ang="0">
                <a:pos x="36" y="36"/>
              </a:cxn>
              <a:cxn ang="0">
                <a:pos x="36" y="36"/>
              </a:cxn>
              <a:cxn ang="0">
                <a:pos x="26" y="30"/>
              </a:cxn>
              <a:cxn ang="0">
                <a:pos x="7" y="17"/>
              </a:cxn>
              <a:cxn ang="0">
                <a:pos x="0" y="7"/>
              </a:cxn>
              <a:cxn ang="0">
                <a:pos x="7" y="0"/>
              </a:cxn>
              <a:cxn ang="0">
                <a:pos x="66" y="0"/>
              </a:cxn>
              <a:cxn ang="0">
                <a:pos x="72" y="6"/>
              </a:cxn>
              <a:cxn ang="0">
                <a:pos x="66" y="17"/>
              </a:cxn>
              <a:cxn ang="0">
                <a:pos x="72" y="50"/>
              </a:cxn>
              <a:cxn ang="0">
                <a:pos x="66" y="56"/>
              </a:cxn>
              <a:cxn ang="0">
                <a:pos x="7" y="56"/>
              </a:cxn>
              <a:cxn ang="0">
                <a:pos x="0" y="50"/>
              </a:cxn>
              <a:cxn ang="0">
                <a:pos x="0" y="18"/>
              </a:cxn>
              <a:cxn ang="0">
                <a:pos x="5" y="21"/>
              </a:cxn>
              <a:cxn ang="0">
                <a:pos x="24" y="35"/>
              </a:cxn>
              <a:cxn ang="0">
                <a:pos x="36" y="41"/>
              </a:cxn>
              <a:cxn ang="0">
                <a:pos x="36" y="41"/>
              </a:cxn>
              <a:cxn ang="0">
                <a:pos x="37" y="41"/>
              </a:cxn>
              <a:cxn ang="0">
                <a:pos x="48" y="35"/>
              </a:cxn>
              <a:cxn ang="0">
                <a:pos x="68" y="21"/>
              </a:cxn>
              <a:cxn ang="0">
                <a:pos x="72" y="18"/>
              </a:cxn>
              <a:cxn ang="0">
                <a:pos x="72" y="50"/>
              </a:cxn>
            </a:cxnLst>
            <a:rect l="0" t="0" r="r" b="b"/>
            <a:pathLst>
              <a:path w="72" h="56">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29" name="Freeform 152"/>
          <p:cNvSpPr>
            <a:spLocks noEditPoints="1"/>
          </p:cNvSpPr>
          <p:nvPr/>
        </p:nvSpPr>
        <p:spPr bwMode="auto">
          <a:xfrm>
            <a:off x="7756316" y="3222658"/>
            <a:ext cx="306917" cy="283633"/>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30" name="Freeform 45"/>
          <p:cNvSpPr>
            <a:spLocks noEditPoints="1"/>
          </p:cNvSpPr>
          <p:nvPr/>
        </p:nvSpPr>
        <p:spPr bwMode="auto">
          <a:xfrm>
            <a:off x="6772149" y="4947885"/>
            <a:ext cx="552803" cy="552803"/>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31" name="Freeform 45"/>
          <p:cNvSpPr>
            <a:spLocks noEditPoints="1"/>
          </p:cNvSpPr>
          <p:nvPr/>
        </p:nvSpPr>
        <p:spPr bwMode="auto">
          <a:xfrm>
            <a:off x="4929853" y="4997297"/>
            <a:ext cx="552803" cy="552803"/>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32" name="TextBox 31"/>
          <p:cNvSpPr txBox="1"/>
          <p:nvPr/>
        </p:nvSpPr>
        <p:spPr>
          <a:xfrm>
            <a:off x="2336800" y="2402388"/>
            <a:ext cx="853336" cy="420564"/>
          </a:xfrm>
          <a:prstGeom prst="rect">
            <a:avLst/>
          </a:prstGeom>
          <a:noFill/>
        </p:spPr>
        <p:txBody>
          <a:bodyPr wrap="square" rtlCol="0" anchor="ctr">
            <a:spAutoFit/>
          </a:bodyPr>
          <a:lstStyle/>
          <a:p>
            <a:pPr algn="ctr" defTabSz="1219170"/>
            <a:r>
              <a:rPr lang="en-US" sz="2133" b="1" dirty="0">
                <a:solidFill>
                  <a:srgbClr val="663300"/>
                </a:solidFill>
                <a:latin typeface="Arial"/>
                <a:ea typeface="微软雅黑"/>
              </a:rPr>
              <a:t>80%</a:t>
            </a:r>
            <a:endParaRPr lang="en-US" sz="1600" b="1" dirty="0">
              <a:solidFill>
                <a:srgbClr val="663300"/>
              </a:solidFill>
              <a:latin typeface="Arial"/>
              <a:ea typeface="微软雅黑"/>
            </a:endParaRPr>
          </a:p>
        </p:txBody>
      </p:sp>
      <p:sp>
        <p:nvSpPr>
          <p:cNvPr id="33" name="TextBox 32"/>
          <p:cNvSpPr txBox="1"/>
          <p:nvPr/>
        </p:nvSpPr>
        <p:spPr>
          <a:xfrm>
            <a:off x="3125100" y="1492424"/>
            <a:ext cx="853336" cy="420564"/>
          </a:xfrm>
          <a:prstGeom prst="rect">
            <a:avLst/>
          </a:prstGeom>
          <a:noFill/>
        </p:spPr>
        <p:txBody>
          <a:bodyPr wrap="square" rtlCol="0" anchor="ctr">
            <a:spAutoFit/>
          </a:bodyPr>
          <a:lstStyle/>
          <a:p>
            <a:pPr algn="ctr" defTabSz="1219170"/>
            <a:r>
              <a:rPr lang="en-US" sz="2133" b="1" dirty="0">
                <a:solidFill>
                  <a:srgbClr val="EDB469"/>
                </a:solidFill>
                <a:latin typeface="Arial"/>
                <a:ea typeface="微软雅黑"/>
              </a:rPr>
              <a:t>60%</a:t>
            </a:r>
          </a:p>
        </p:txBody>
      </p:sp>
      <p:sp>
        <p:nvSpPr>
          <p:cNvPr id="34" name="TextBox 33"/>
          <p:cNvSpPr txBox="1"/>
          <p:nvPr/>
        </p:nvSpPr>
        <p:spPr>
          <a:xfrm>
            <a:off x="8315037" y="1522026"/>
            <a:ext cx="853336" cy="420564"/>
          </a:xfrm>
          <a:prstGeom prst="rect">
            <a:avLst/>
          </a:prstGeom>
          <a:noFill/>
        </p:spPr>
        <p:txBody>
          <a:bodyPr wrap="square" rtlCol="0" anchor="ctr">
            <a:spAutoFit/>
          </a:bodyPr>
          <a:lstStyle/>
          <a:p>
            <a:pPr algn="ctr" defTabSz="1219170"/>
            <a:r>
              <a:rPr lang="en-US" sz="2133" b="1" dirty="0">
                <a:solidFill>
                  <a:srgbClr val="663300"/>
                </a:solidFill>
                <a:latin typeface="Arial"/>
                <a:ea typeface="微软雅黑"/>
              </a:rPr>
              <a:t>90%</a:t>
            </a:r>
            <a:endParaRPr lang="en-US" sz="1600" b="1" dirty="0">
              <a:solidFill>
                <a:srgbClr val="663300"/>
              </a:solidFill>
              <a:latin typeface="Arial"/>
              <a:ea typeface="微软雅黑"/>
            </a:endParaRPr>
          </a:p>
        </p:txBody>
      </p:sp>
      <p:sp>
        <p:nvSpPr>
          <p:cNvPr id="35" name="TextBox 34"/>
          <p:cNvSpPr txBox="1"/>
          <p:nvPr/>
        </p:nvSpPr>
        <p:spPr>
          <a:xfrm>
            <a:off x="8895448" y="2453188"/>
            <a:ext cx="959752" cy="420564"/>
          </a:xfrm>
          <a:prstGeom prst="rect">
            <a:avLst/>
          </a:prstGeom>
          <a:noFill/>
        </p:spPr>
        <p:txBody>
          <a:bodyPr wrap="square" rtlCol="0" anchor="ctr">
            <a:spAutoFit/>
          </a:bodyPr>
          <a:lstStyle/>
          <a:p>
            <a:pPr algn="ctr" defTabSz="1219170"/>
            <a:r>
              <a:rPr lang="en-US" sz="2133" b="1" dirty="0">
                <a:solidFill>
                  <a:srgbClr val="EDB469"/>
                </a:solidFill>
                <a:latin typeface="Arial"/>
                <a:ea typeface="微软雅黑"/>
              </a:rPr>
              <a:t>40%</a:t>
            </a:r>
            <a:endParaRPr lang="en-US" sz="1600" b="1" dirty="0">
              <a:solidFill>
                <a:srgbClr val="EDB469"/>
              </a:solidFill>
              <a:latin typeface="Arial"/>
              <a:ea typeface="微软雅黑"/>
            </a:endParaRPr>
          </a:p>
        </p:txBody>
      </p:sp>
      <p:sp>
        <p:nvSpPr>
          <p:cNvPr id="36" name="TextBox 35"/>
          <p:cNvSpPr txBox="1"/>
          <p:nvPr/>
        </p:nvSpPr>
        <p:spPr>
          <a:xfrm>
            <a:off x="6790277" y="3979924"/>
            <a:ext cx="812760" cy="420564"/>
          </a:xfrm>
          <a:prstGeom prst="rect">
            <a:avLst/>
          </a:prstGeom>
          <a:noFill/>
        </p:spPr>
        <p:txBody>
          <a:bodyPr wrap="square" rtlCol="0" anchor="ctr">
            <a:spAutoFit/>
          </a:bodyPr>
          <a:lstStyle/>
          <a:p>
            <a:pPr algn="ctr" defTabSz="1219170"/>
            <a:r>
              <a:rPr lang="en-US" sz="2133" b="1" dirty="0">
                <a:solidFill>
                  <a:srgbClr val="663300"/>
                </a:solidFill>
                <a:latin typeface="Arial"/>
                <a:ea typeface="微软雅黑"/>
              </a:rPr>
              <a:t>80%</a:t>
            </a:r>
            <a:endParaRPr lang="en-US" sz="1600" b="1" dirty="0">
              <a:solidFill>
                <a:srgbClr val="663300"/>
              </a:solidFill>
              <a:latin typeface="Arial"/>
              <a:ea typeface="微软雅黑"/>
            </a:endParaRPr>
          </a:p>
        </p:txBody>
      </p:sp>
      <p:sp>
        <p:nvSpPr>
          <p:cNvPr id="37" name="TextBox 36"/>
          <p:cNvSpPr txBox="1"/>
          <p:nvPr/>
        </p:nvSpPr>
        <p:spPr>
          <a:xfrm>
            <a:off x="3100436" y="3211830"/>
            <a:ext cx="853336" cy="420564"/>
          </a:xfrm>
          <a:prstGeom prst="rect">
            <a:avLst/>
          </a:prstGeom>
          <a:noFill/>
        </p:spPr>
        <p:txBody>
          <a:bodyPr wrap="square" rtlCol="0" anchor="ctr">
            <a:spAutoFit/>
          </a:bodyPr>
          <a:lstStyle/>
          <a:p>
            <a:pPr algn="ctr" defTabSz="1219170"/>
            <a:r>
              <a:rPr lang="en-US" sz="2133" b="1" dirty="0">
                <a:solidFill>
                  <a:srgbClr val="EDB469"/>
                </a:solidFill>
                <a:latin typeface="Arial"/>
                <a:ea typeface="微软雅黑"/>
              </a:rPr>
              <a:t>80%</a:t>
            </a:r>
            <a:endParaRPr lang="en-US" sz="1600" b="1" dirty="0">
              <a:solidFill>
                <a:srgbClr val="EDB469"/>
              </a:solidFill>
              <a:latin typeface="Arial"/>
              <a:ea typeface="微软雅黑"/>
            </a:endParaRPr>
          </a:p>
        </p:txBody>
      </p:sp>
      <p:sp>
        <p:nvSpPr>
          <p:cNvPr id="39" name="TextBox 38"/>
          <p:cNvSpPr txBox="1"/>
          <p:nvPr/>
        </p:nvSpPr>
        <p:spPr>
          <a:xfrm>
            <a:off x="8315037" y="3211830"/>
            <a:ext cx="853336" cy="420564"/>
          </a:xfrm>
          <a:prstGeom prst="rect">
            <a:avLst/>
          </a:prstGeom>
          <a:noFill/>
        </p:spPr>
        <p:txBody>
          <a:bodyPr wrap="square" rtlCol="0" anchor="ctr">
            <a:spAutoFit/>
          </a:bodyPr>
          <a:lstStyle/>
          <a:p>
            <a:pPr algn="ctr" defTabSz="1219170"/>
            <a:r>
              <a:rPr lang="en-US" sz="2133" b="1" dirty="0">
                <a:solidFill>
                  <a:srgbClr val="EDB469"/>
                </a:solidFill>
                <a:latin typeface="Arial"/>
                <a:ea typeface="微软雅黑"/>
              </a:rPr>
              <a:t>80%</a:t>
            </a:r>
            <a:endParaRPr lang="en-US" sz="1600" b="1" dirty="0">
              <a:solidFill>
                <a:srgbClr val="EDB469"/>
              </a:solidFill>
              <a:latin typeface="Arial"/>
              <a:ea typeface="微软雅黑"/>
            </a:endParaRPr>
          </a:p>
        </p:txBody>
      </p:sp>
      <p:sp>
        <p:nvSpPr>
          <p:cNvPr id="40" name="TextBox 39"/>
          <p:cNvSpPr txBox="1"/>
          <p:nvPr/>
        </p:nvSpPr>
        <p:spPr>
          <a:xfrm>
            <a:off x="6660801" y="892210"/>
            <a:ext cx="853336" cy="420564"/>
          </a:xfrm>
          <a:prstGeom prst="rect">
            <a:avLst/>
          </a:prstGeom>
          <a:noFill/>
        </p:spPr>
        <p:txBody>
          <a:bodyPr wrap="square" rtlCol="0" anchor="ctr">
            <a:spAutoFit/>
          </a:bodyPr>
          <a:lstStyle/>
          <a:p>
            <a:pPr algn="ctr" defTabSz="1219170"/>
            <a:r>
              <a:rPr lang="en-US" sz="2133" b="1" dirty="0">
                <a:solidFill>
                  <a:srgbClr val="663300"/>
                </a:solidFill>
                <a:latin typeface="Arial"/>
                <a:ea typeface="微软雅黑"/>
              </a:rPr>
              <a:t>80%</a:t>
            </a:r>
            <a:endParaRPr lang="en-US" sz="1600" b="1" dirty="0">
              <a:solidFill>
                <a:srgbClr val="663300"/>
              </a:solidFill>
              <a:latin typeface="Arial"/>
              <a:ea typeface="微软雅黑"/>
            </a:endParaRPr>
          </a:p>
        </p:txBody>
      </p:sp>
      <p:grpSp>
        <p:nvGrpSpPr>
          <p:cNvPr id="38" name="组合 37">
            <a:extLst>
              <a:ext uri="{FF2B5EF4-FFF2-40B4-BE49-F238E27FC236}">
                <a16:creationId xmlns:a16="http://schemas.microsoft.com/office/drawing/2014/main" id="{54DC31AD-EAFA-47BA-9D28-765BCC477D31}"/>
              </a:ext>
            </a:extLst>
          </p:cNvPr>
          <p:cNvGrpSpPr/>
          <p:nvPr>
            <p:custDataLst>
              <p:tags r:id="rId1"/>
            </p:custDataLst>
          </p:nvPr>
        </p:nvGrpSpPr>
        <p:grpSpPr>
          <a:xfrm>
            <a:off x="8659525" y="279400"/>
            <a:ext cx="3318943" cy="713661"/>
            <a:chOff x="9957246" y="6304307"/>
            <a:chExt cx="2046159" cy="359850"/>
          </a:xfrm>
        </p:grpSpPr>
        <p:sp>
          <p:nvSpPr>
            <p:cNvPr id="41" name="Freeform 5">
              <a:extLst>
                <a:ext uri="{FF2B5EF4-FFF2-40B4-BE49-F238E27FC236}">
                  <a16:creationId xmlns:a16="http://schemas.microsoft.com/office/drawing/2014/main" id="{FF87A4BB-561E-4280-855D-811106FE1690}"/>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2" name="Freeform 6">
              <a:extLst>
                <a:ext uri="{FF2B5EF4-FFF2-40B4-BE49-F238E27FC236}">
                  <a16:creationId xmlns:a16="http://schemas.microsoft.com/office/drawing/2014/main" id="{FF2DEAF2-1931-4892-B886-85596715C4F7}"/>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3" name="Freeform 7">
              <a:extLst>
                <a:ext uri="{FF2B5EF4-FFF2-40B4-BE49-F238E27FC236}">
                  <a16:creationId xmlns:a16="http://schemas.microsoft.com/office/drawing/2014/main" id="{5515B835-3749-49CE-B146-840389DE8BBD}"/>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4" name="Freeform 8">
              <a:extLst>
                <a:ext uri="{FF2B5EF4-FFF2-40B4-BE49-F238E27FC236}">
                  <a16:creationId xmlns:a16="http://schemas.microsoft.com/office/drawing/2014/main" id="{019F42E5-967A-4D4B-884C-EE4C74DE49A9}"/>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5" name="Freeform 9">
              <a:extLst>
                <a:ext uri="{FF2B5EF4-FFF2-40B4-BE49-F238E27FC236}">
                  <a16:creationId xmlns:a16="http://schemas.microsoft.com/office/drawing/2014/main" id="{4838F6E2-B533-4D64-B824-20DE8F4E364A}"/>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6" name="Freeform 10">
              <a:extLst>
                <a:ext uri="{FF2B5EF4-FFF2-40B4-BE49-F238E27FC236}">
                  <a16:creationId xmlns:a16="http://schemas.microsoft.com/office/drawing/2014/main" id="{DF539237-ACEC-4F28-B123-62E207B10568}"/>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7" name="Freeform 11">
              <a:extLst>
                <a:ext uri="{FF2B5EF4-FFF2-40B4-BE49-F238E27FC236}">
                  <a16:creationId xmlns:a16="http://schemas.microsoft.com/office/drawing/2014/main" id="{FB9AD78F-9E64-49F6-ADCC-029F676C9AD9}"/>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8" name="Freeform 12">
              <a:extLst>
                <a:ext uri="{FF2B5EF4-FFF2-40B4-BE49-F238E27FC236}">
                  <a16:creationId xmlns:a16="http://schemas.microsoft.com/office/drawing/2014/main" id="{16DC8E7A-2BB1-4B59-897A-2E649AB6C6AC}"/>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13">
              <a:extLst>
                <a:ext uri="{FF2B5EF4-FFF2-40B4-BE49-F238E27FC236}">
                  <a16:creationId xmlns:a16="http://schemas.microsoft.com/office/drawing/2014/main" id="{1949FF45-07CB-4204-84FC-8E087A9BF554}"/>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0" name="Freeform 14">
              <a:extLst>
                <a:ext uri="{FF2B5EF4-FFF2-40B4-BE49-F238E27FC236}">
                  <a16:creationId xmlns:a16="http://schemas.microsoft.com/office/drawing/2014/main" id="{C3DCF8A6-8DF4-4DF9-920E-736C398FAE4E}"/>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1" name="Freeform 15">
              <a:extLst>
                <a:ext uri="{FF2B5EF4-FFF2-40B4-BE49-F238E27FC236}">
                  <a16:creationId xmlns:a16="http://schemas.microsoft.com/office/drawing/2014/main" id="{2C699AE8-7A93-48AE-BCEE-64054837AA9A}"/>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2" name="Freeform 16">
              <a:extLst>
                <a:ext uri="{FF2B5EF4-FFF2-40B4-BE49-F238E27FC236}">
                  <a16:creationId xmlns:a16="http://schemas.microsoft.com/office/drawing/2014/main" id="{B8188130-359B-433F-86EE-5905679A7675}"/>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3" name="Freeform 17">
              <a:extLst>
                <a:ext uri="{FF2B5EF4-FFF2-40B4-BE49-F238E27FC236}">
                  <a16:creationId xmlns:a16="http://schemas.microsoft.com/office/drawing/2014/main" id="{55EB7258-1020-4318-8D26-1779353FA5E4}"/>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4" name="Freeform 18">
              <a:extLst>
                <a:ext uri="{FF2B5EF4-FFF2-40B4-BE49-F238E27FC236}">
                  <a16:creationId xmlns:a16="http://schemas.microsoft.com/office/drawing/2014/main" id="{EC53B640-837E-468E-858C-77E1EA0105CE}"/>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5" name="Freeform 19">
              <a:extLst>
                <a:ext uri="{FF2B5EF4-FFF2-40B4-BE49-F238E27FC236}">
                  <a16:creationId xmlns:a16="http://schemas.microsoft.com/office/drawing/2014/main" id="{6A7A10E4-B76C-447A-8CC8-3F1F346D5A02}"/>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70804406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1000"/>
                                        <p:tgtEl>
                                          <p:spTgt spid="1033"/>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p:cTn id="11" dur="500" fill="hold"/>
                                        <p:tgtEl>
                                          <p:spTgt spid="64"/>
                                        </p:tgtEl>
                                        <p:attrNameLst>
                                          <p:attrName>ppt_w</p:attrName>
                                        </p:attrNameLst>
                                      </p:cBhvr>
                                      <p:tavLst>
                                        <p:tav tm="0">
                                          <p:val>
                                            <p:fltVal val="0"/>
                                          </p:val>
                                        </p:tav>
                                        <p:tav tm="100000">
                                          <p:val>
                                            <p:strVal val="#ppt_w"/>
                                          </p:val>
                                        </p:tav>
                                      </p:tavLst>
                                    </p:anim>
                                    <p:anim calcmode="lin" valueType="num">
                                      <p:cBhvr>
                                        <p:cTn id="12" dur="500" fill="hold"/>
                                        <p:tgtEl>
                                          <p:spTgt spid="64"/>
                                        </p:tgtEl>
                                        <p:attrNameLst>
                                          <p:attrName>ppt_h</p:attrName>
                                        </p:attrNameLst>
                                      </p:cBhvr>
                                      <p:tavLst>
                                        <p:tav tm="0">
                                          <p:val>
                                            <p:fltVal val="0"/>
                                          </p:val>
                                        </p:tav>
                                        <p:tav tm="100000">
                                          <p:val>
                                            <p:strVal val="#ppt_h"/>
                                          </p:val>
                                        </p:tav>
                                      </p:tavLst>
                                    </p:anim>
                                    <p:animEffect transition="in" filter="fade">
                                      <p:cBhvr>
                                        <p:cTn id="13" dur="500"/>
                                        <p:tgtEl>
                                          <p:spTgt spid="64"/>
                                        </p:tgtEl>
                                      </p:cBhvr>
                                    </p:animEffect>
                                  </p:childTnLst>
                                </p:cTn>
                              </p:par>
                            </p:childTnLst>
                          </p:cTn>
                        </p:par>
                        <p:par>
                          <p:cTn id="14" fill="hold">
                            <p:stCondLst>
                              <p:cond delay="1500"/>
                            </p:stCondLst>
                            <p:childTnLst>
                              <p:par>
                                <p:cTn id="15" presetID="53"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2000"/>
                            </p:stCondLst>
                            <p:childTnLst>
                              <p:par>
                                <p:cTn id="26" presetID="53" presetClass="entr" presetSubtype="0" fill="hold" grpId="0"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p:cTn id="28" dur="500" fill="hold"/>
                                        <p:tgtEl>
                                          <p:spTgt spid="72"/>
                                        </p:tgtEl>
                                        <p:attrNameLst>
                                          <p:attrName>ppt_w</p:attrName>
                                        </p:attrNameLst>
                                      </p:cBhvr>
                                      <p:tavLst>
                                        <p:tav tm="0">
                                          <p:val>
                                            <p:fltVal val="0"/>
                                          </p:val>
                                        </p:tav>
                                        <p:tav tm="100000">
                                          <p:val>
                                            <p:strVal val="#ppt_w"/>
                                          </p:val>
                                        </p:tav>
                                      </p:tavLst>
                                    </p:anim>
                                    <p:anim calcmode="lin" valueType="num">
                                      <p:cBhvr>
                                        <p:cTn id="29" dur="500" fill="hold"/>
                                        <p:tgtEl>
                                          <p:spTgt spid="72"/>
                                        </p:tgtEl>
                                        <p:attrNameLst>
                                          <p:attrName>ppt_h</p:attrName>
                                        </p:attrNameLst>
                                      </p:cBhvr>
                                      <p:tavLst>
                                        <p:tav tm="0">
                                          <p:val>
                                            <p:fltVal val="0"/>
                                          </p:val>
                                        </p:tav>
                                        <p:tav tm="100000">
                                          <p:val>
                                            <p:strVal val="#ppt_h"/>
                                          </p:val>
                                        </p:tav>
                                      </p:tavLst>
                                    </p:anim>
                                    <p:animEffect transition="in" filter="fade">
                                      <p:cBhvr>
                                        <p:cTn id="30" dur="500"/>
                                        <p:tgtEl>
                                          <p:spTgt spid="72"/>
                                        </p:tgtEl>
                                      </p:cBhvr>
                                    </p:animEffect>
                                  </p:childTnLst>
                                </p:cTn>
                              </p:par>
                            </p:childTnLst>
                          </p:cTn>
                        </p:par>
                        <p:par>
                          <p:cTn id="31" fill="hold">
                            <p:stCondLst>
                              <p:cond delay="2500"/>
                            </p:stCondLst>
                            <p:childTnLst>
                              <p:par>
                                <p:cTn id="32" presetID="53"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childTnLst>
                          </p:cTn>
                        </p:par>
                        <p:par>
                          <p:cTn id="42" fill="hold">
                            <p:stCondLst>
                              <p:cond delay="3000"/>
                            </p:stCondLst>
                            <p:childTnLst>
                              <p:par>
                                <p:cTn id="43" presetID="53" presetClass="entr" presetSubtype="0"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p:cTn id="45" dur="500" fill="hold"/>
                                        <p:tgtEl>
                                          <p:spTgt spid="66"/>
                                        </p:tgtEl>
                                        <p:attrNameLst>
                                          <p:attrName>ppt_w</p:attrName>
                                        </p:attrNameLst>
                                      </p:cBhvr>
                                      <p:tavLst>
                                        <p:tav tm="0">
                                          <p:val>
                                            <p:fltVal val="0"/>
                                          </p:val>
                                        </p:tav>
                                        <p:tav tm="100000">
                                          <p:val>
                                            <p:strVal val="#ppt_w"/>
                                          </p:val>
                                        </p:tav>
                                      </p:tavLst>
                                    </p:anim>
                                    <p:anim calcmode="lin" valueType="num">
                                      <p:cBhvr>
                                        <p:cTn id="46" dur="500" fill="hold"/>
                                        <p:tgtEl>
                                          <p:spTgt spid="66"/>
                                        </p:tgtEl>
                                        <p:attrNameLst>
                                          <p:attrName>ppt_h</p:attrName>
                                        </p:attrNameLst>
                                      </p:cBhvr>
                                      <p:tavLst>
                                        <p:tav tm="0">
                                          <p:val>
                                            <p:fltVal val="0"/>
                                          </p:val>
                                        </p:tav>
                                        <p:tav tm="100000">
                                          <p:val>
                                            <p:strVal val="#ppt_h"/>
                                          </p:val>
                                        </p:tav>
                                      </p:tavLst>
                                    </p:anim>
                                    <p:animEffect transition="in" filter="fade">
                                      <p:cBhvr>
                                        <p:cTn id="47" dur="500"/>
                                        <p:tgtEl>
                                          <p:spTgt spid="66"/>
                                        </p:tgtEl>
                                      </p:cBhvr>
                                    </p:animEffect>
                                  </p:childTnLst>
                                </p:cTn>
                              </p:par>
                            </p:childTnLst>
                          </p:cTn>
                        </p:par>
                        <p:par>
                          <p:cTn id="48" fill="hold">
                            <p:stCondLst>
                              <p:cond delay="3500"/>
                            </p:stCondLst>
                            <p:childTnLst>
                              <p:par>
                                <p:cTn id="49" presetID="53"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fltVal val="0"/>
                                          </p:val>
                                        </p:tav>
                                        <p:tav tm="100000">
                                          <p:val>
                                            <p:strVal val="#ppt_w"/>
                                          </p:val>
                                        </p:tav>
                                      </p:tavLst>
                                    </p:anim>
                                    <p:anim calcmode="lin" valueType="num">
                                      <p:cBhvr>
                                        <p:cTn id="57" dur="500" fill="hold"/>
                                        <p:tgtEl>
                                          <p:spTgt spid="34"/>
                                        </p:tgtEl>
                                        <p:attrNameLst>
                                          <p:attrName>ppt_h</p:attrName>
                                        </p:attrNameLst>
                                      </p:cBhvr>
                                      <p:tavLst>
                                        <p:tav tm="0">
                                          <p:val>
                                            <p:fltVal val="0"/>
                                          </p:val>
                                        </p:tav>
                                        <p:tav tm="100000">
                                          <p:val>
                                            <p:strVal val="#ppt_h"/>
                                          </p:val>
                                        </p:tav>
                                      </p:tavLst>
                                    </p:anim>
                                    <p:animEffect transition="in" filter="fade">
                                      <p:cBhvr>
                                        <p:cTn id="58" dur="500"/>
                                        <p:tgtEl>
                                          <p:spTgt spid="34"/>
                                        </p:tgtEl>
                                      </p:cBhvr>
                                    </p:animEffect>
                                  </p:childTnLst>
                                </p:cTn>
                              </p:par>
                            </p:childTnLst>
                          </p:cTn>
                        </p:par>
                        <p:par>
                          <p:cTn id="59" fill="hold">
                            <p:stCondLst>
                              <p:cond delay="4000"/>
                            </p:stCondLst>
                            <p:childTnLst>
                              <p:par>
                                <p:cTn id="60" presetID="53" presetClass="entr" presetSubtype="0"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 calcmode="lin" valueType="num">
                                      <p:cBhvr>
                                        <p:cTn id="62" dur="500" fill="hold"/>
                                        <p:tgtEl>
                                          <p:spTgt spid="73"/>
                                        </p:tgtEl>
                                        <p:attrNameLst>
                                          <p:attrName>ppt_w</p:attrName>
                                        </p:attrNameLst>
                                      </p:cBhvr>
                                      <p:tavLst>
                                        <p:tav tm="0">
                                          <p:val>
                                            <p:fltVal val="0"/>
                                          </p:val>
                                        </p:tav>
                                        <p:tav tm="100000">
                                          <p:val>
                                            <p:strVal val="#ppt_w"/>
                                          </p:val>
                                        </p:tav>
                                      </p:tavLst>
                                    </p:anim>
                                    <p:anim calcmode="lin" valueType="num">
                                      <p:cBhvr>
                                        <p:cTn id="63" dur="500" fill="hold"/>
                                        <p:tgtEl>
                                          <p:spTgt spid="73"/>
                                        </p:tgtEl>
                                        <p:attrNameLst>
                                          <p:attrName>ppt_h</p:attrName>
                                        </p:attrNameLst>
                                      </p:cBhvr>
                                      <p:tavLst>
                                        <p:tav tm="0">
                                          <p:val>
                                            <p:fltVal val="0"/>
                                          </p:val>
                                        </p:tav>
                                        <p:tav tm="100000">
                                          <p:val>
                                            <p:strVal val="#ppt_h"/>
                                          </p:val>
                                        </p:tav>
                                      </p:tavLst>
                                    </p:anim>
                                    <p:animEffect transition="in" filter="fade">
                                      <p:cBhvr>
                                        <p:cTn id="64" dur="500"/>
                                        <p:tgtEl>
                                          <p:spTgt spid="73"/>
                                        </p:tgtEl>
                                      </p:cBhvr>
                                    </p:animEffect>
                                  </p:childTnLst>
                                </p:cTn>
                              </p:par>
                            </p:childTnLst>
                          </p:cTn>
                        </p:par>
                        <p:par>
                          <p:cTn id="65" fill="hold">
                            <p:stCondLst>
                              <p:cond delay="4500"/>
                            </p:stCondLst>
                            <p:childTnLst>
                              <p:par>
                                <p:cTn id="66" presetID="53"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p:cTn id="68" dur="500" fill="hold"/>
                                        <p:tgtEl>
                                          <p:spTgt spid="26"/>
                                        </p:tgtEl>
                                        <p:attrNameLst>
                                          <p:attrName>ppt_w</p:attrName>
                                        </p:attrNameLst>
                                      </p:cBhvr>
                                      <p:tavLst>
                                        <p:tav tm="0">
                                          <p:val>
                                            <p:fltVal val="0"/>
                                          </p:val>
                                        </p:tav>
                                        <p:tav tm="100000">
                                          <p:val>
                                            <p:strVal val="#ppt_w"/>
                                          </p:val>
                                        </p:tav>
                                      </p:tavLst>
                                    </p:anim>
                                    <p:anim calcmode="lin" valueType="num">
                                      <p:cBhvr>
                                        <p:cTn id="69" dur="500" fill="hold"/>
                                        <p:tgtEl>
                                          <p:spTgt spid="26"/>
                                        </p:tgtEl>
                                        <p:attrNameLst>
                                          <p:attrName>ppt_h</p:attrName>
                                        </p:attrNameLst>
                                      </p:cBhvr>
                                      <p:tavLst>
                                        <p:tav tm="0">
                                          <p:val>
                                            <p:fltVal val="0"/>
                                          </p:val>
                                        </p:tav>
                                        <p:tav tm="100000">
                                          <p:val>
                                            <p:strVal val="#ppt_h"/>
                                          </p:val>
                                        </p:tav>
                                      </p:tavLst>
                                    </p:anim>
                                    <p:animEffect transition="in" filter="fade">
                                      <p:cBhvr>
                                        <p:cTn id="70" dur="500"/>
                                        <p:tgtEl>
                                          <p:spTgt spid="26"/>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fltVal val="0"/>
                                          </p:val>
                                        </p:tav>
                                        <p:tav tm="100000">
                                          <p:val>
                                            <p:strVal val="#ppt_h"/>
                                          </p:val>
                                        </p:tav>
                                      </p:tavLst>
                                    </p:anim>
                                    <p:animEffect transition="in" filter="fade">
                                      <p:cBhvr>
                                        <p:cTn id="75" dur="500"/>
                                        <p:tgtEl>
                                          <p:spTgt spid="35"/>
                                        </p:tgtEl>
                                      </p:cBhvr>
                                    </p:animEffect>
                                  </p:childTnLst>
                                </p:cTn>
                              </p:par>
                            </p:childTnLst>
                          </p:cTn>
                        </p:par>
                        <p:par>
                          <p:cTn id="76" fill="hold">
                            <p:stCondLst>
                              <p:cond delay="5000"/>
                            </p:stCondLst>
                            <p:childTnLst>
                              <p:par>
                                <p:cTn id="77" presetID="53" presetClass="entr" presetSubtype="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Effect transition="in" filter="fade">
                                      <p:cBhvr>
                                        <p:cTn id="81" dur="500"/>
                                        <p:tgtEl>
                                          <p:spTgt spid="69"/>
                                        </p:tgtEl>
                                      </p:cBhvr>
                                    </p:animEffect>
                                  </p:childTnLst>
                                </p:cTn>
                              </p:par>
                            </p:childTnLst>
                          </p:cTn>
                        </p:par>
                        <p:par>
                          <p:cTn id="82" fill="hold">
                            <p:stCondLst>
                              <p:cond delay="5500"/>
                            </p:stCondLst>
                            <p:childTnLst>
                              <p:par>
                                <p:cTn id="83" presetID="53"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fltVal val="0"/>
                                          </p:val>
                                        </p:tav>
                                        <p:tav tm="100000">
                                          <p:val>
                                            <p:strVal val="#ppt_h"/>
                                          </p:val>
                                        </p:tav>
                                      </p:tavLst>
                                    </p:anim>
                                    <p:animEffect transition="in" filter="fade">
                                      <p:cBhvr>
                                        <p:cTn id="87" dur="500"/>
                                        <p:tgtEl>
                                          <p:spTgt spid="27"/>
                                        </p:tgtEl>
                                      </p:cBhvr>
                                    </p:animEffect>
                                  </p:childTnLst>
                                </p:cTn>
                              </p:par>
                              <p:par>
                                <p:cTn id="88" presetID="53"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ppt_w</p:attrName>
                                        </p:attrNameLst>
                                      </p:cBhvr>
                                      <p:tavLst>
                                        <p:tav tm="0">
                                          <p:val>
                                            <p:fltVal val="0"/>
                                          </p:val>
                                        </p:tav>
                                        <p:tav tm="100000">
                                          <p:val>
                                            <p:strVal val="#ppt_w"/>
                                          </p:val>
                                        </p:tav>
                                      </p:tavLst>
                                    </p:anim>
                                    <p:anim calcmode="lin" valueType="num">
                                      <p:cBhvr>
                                        <p:cTn id="91" dur="500" fill="hold"/>
                                        <p:tgtEl>
                                          <p:spTgt spid="32"/>
                                        </p:tgtEl>
                                        <p:attrNameLst>
                                          <p:attrName>ppt_h</p:attrName>
                                        </p:attrNameLst>
                                      </p:cBhvr>
                                      <p:tavLst>
                                        <p:tav tm="0">
                                          <p:val>
                                            <p:fltVal val="0"/>
                                          </p:val>
                                        </p:tav>
                                        <p:tav tm="100000">
                                          <p:val>
                                            <p:strVal val="#ppt_h"/>
                                          </p:val>
                                        </p:tav>
                                      </p:tavLst>
                                    </p:anim>
                                    <p:animEffect transition="in" filter="fade">
                                      <p:cBhvr>
                                        <p:cTn id="92" dur="500"/>
                                        <p:tgtEl>
                                          <p:spTgt spid="32"/>
                                        </p:tgtEl>
                                      </p:cBhvr>
                                    </p:animEffect>
                                  </p:childTnLst>
                                </p:cTn>
                              </p:par>
                            </p:childTnLst>
                          </p:cTn>
                        </p:par>
                        <p:par>
                          <p:cTn id="93" fill="hold">
                            <p:stCondLst>
                              <p:cond delay="6000"/>
                            </p:stCondLst>
                            <p:childTnLst>
                              <p:par>
                                <p:cTn id="94" presetID="53" presetClass="entr" presetSubtype="0"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 calcmode="lin" valueType="num">
                                      <p:cBhvr>
                                        <p:cTn id="96" dur="500" fill="hold"/>
                                        <p:tgtEl>
                                          <p:spTgt spid="75"/>
                                        </p:tgtEl>
                                        <p:attrNameLst>
                                          <p:attrName>ppt_w</p:attrName>
                                        </p:attrNameLst>
                                      </p:cBhvr>
                                      <p:tavLst>
                                        <p:tav tm="0">
                                          <p:val>
                                            <p:fltVal val="0"/>
                                          </p:val>
                                        </p:tav>
                                        <p:tav tm="100000">
                                          <p:val>
                                            <p:strVal val="#ppt_w"/>
                                          </p:val>
                                        </p:tav>
                                      </p:tavLst>
                                    </p:anim>
                                    <p:anim calcmode="lin" valueType="num">
                                      <p:cBhvr>
                                        <p:cTn id="97" dur="500" fill="hold"/>
                                        <p:tgtEl>
                                          <p:spTgt spid="75"/>
                                        </p:tgtEl>
                                        <p:attrNameLst>
                                          <p:attrName>ppt_h</p:attrName>
                                        </p:attrNameLst>
                                      </p:cBhvr>
                                      <p:tavLst>
                                        <p:tav tm="0">
                                          <p:val>
                                            <p:fltVal val="0"/>
                                          </p:val>
                                        </p:tav>
                                        <p:tav tm="100000">
                                          <p:val>
                                            <p:strVal val="#ppt_h"/>
                                          </p:val>
                                        </p:tav>
                                      </p:tavLst>
                                    </p:anim>
                                    <p:animEffect transition="in" filter="fade">
                                      <p:cBhvr>
                                        <p:cTn id="98" dur="500"/>
                                        <p:tgtEl>
                                          <p:spTgt spid="75"/>
                                        </p:tgtEl>
                                      </p:cBhvr>
                                    </p:animEffect>
                                  </p:childTnLst>
                                </p:cTn>
                              </p:par>
                            </p:childTnLst>
                          </p:cTn>
                        </p:par>
                        <p:par>
                          <p:cTn id="99" fill="hold">
                            <p:stCondLst>
                              <p:cond delay="6500"/>
                            </p:stCondLst>
                            <p:childTnLst>
                              <p:par>
                                <p:cTn id="100" presetID="53" presetClass="entr" presetSubtype="0"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 calcmode="lin" valueType="num">
                                      <p:cBhvr>
                                        <p:cTn id="102" dur="500" fill="hold"/>
                                        <p:tgtEl>
                                          <p:spTgt spid="29"/>
                                        </p:tgtEl>
                                        <p:attrNameLst>
                                          <p:attrName>ppt_w</p:attrName>
                                        </p:attrNameLst>
                                      </p:cBhvr>
                                      <p:tavLst>
                                        <p:tav tm="0">
                                          <p:val>
                                            <p:fltVal val="0"/>
                                          </p:val>
                                        </p:tav>
                                        <p:tav tm="100000">
                                          <p:val>
                                            <p:strVal val="#ppt_w"/>
                                          </p:val>
                                        </p:tav>
                                      </p:tavLst>
                                    </p:anim>
                                    <p:anim calcmode="lin" valueType="num">
                                      <p:cBhvr>
                                        <p:cTn id="103" dur="500" fill="hold"/>
                                        <p:tgtEl>
                                          <p:spTgt spid="29"/>
                                        </p:tgtEl>
                                        <p:attrNameLst>
                                          <p:attrName>ppt_h</p:attrName>
                                        </p:attrNameLst>
                                      </p:cBhvr>
                                      <p:tavLst>
                                        <p:tav tm="0">
                                          <p:val>
                                            <p:fltVal val="0"/>
                                          </p:val>
                                        </p:tav>
                                        <p:tav tm="100000">
                                          <p:val>
                                            <p:strVal val="#ppt_h"/>
                                          </p:val>
                                        </p:tav>
                                      </p:tavLst>
                                    </p:anim>
                                    <p:animEffect transition="in" filter="fade">
                                      <p:cBhvr>
                                        <p:cTn id="104" dur="500"/>
                                        <p:tgtEl>
                                          <p:spTgt spid="29"/>
                                        </p:tgtEl>
                                      </p:cBhvr>
                                    </p:animEffect>
                                  </p:childTnLst>
                                </p:cTn>
                              </p:par>
                              <p:par>
                                <p:cTn id="105" presetID="53" presetClass="entr" presetSubtype="0"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childTnLst>
                          </p:cTn>
                        </p:par>
                        <p:par>
                          <p:cTn id="110" fill="hold">
                            <p:stCondLst>
                              <p:cond delay="7000"/>
                            </p:stCondLst>
                            <p:childTnLst>
                              <p:par>
                                <p:cTn id="111" presetID="53" presetClass="entr" presetSubtype="0" fill="hold" grpId="0" nodeType="after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p:cTn id="113" dur="500" fill="hold"/>
                                        <p:tgtEl>
                                          <p:spTgt spid="74"/>
                                        </p:tgtEl>
                                        <p:attrNameLst>
                                          <p:attrName>ppt_w</p:attrName>
                                        </p:attrNameLst>
                                      </p:cBhvr>
                                      <p:tavLst>
                                        <p:tav tm="0">
                                          <p:val>
                                            <p:fltVal val="0"/>
                                          </p:val>
                                        </p:tav>
                                        <p:tav tm="100000">
                                          <p:val>
                                            <p:strVal val="#ppt_w"/>
                                          </p:val>
                                        </p:tav>
                                      </p:tavLst>
                                    </p:anim>
                                    <p:anim calcmode="lin" valueType="num">
                                      <p:cBhvr>
                                        <p:cTn id="114" dur="500" fill="hold"/>
                                        <p:tgtEl>
                                          <p:spTgt spid="74"/>
                                        </p:tgtEl>
                                        <p:attrNameLst>
                                          <p:attrName>ppt_h</p:attrName>
                                        </p:attrNameLst>
                                      </p:cBhvr>
                                      <p:tavLst>
                                        <p:tav tm="0">
                                          <p:val>
                                            <p:fltVal val="0"/>
                                          </p:val>
                                        </p:tav>
                                        <p:tav tm="100000">
                                          <p:val>
                                            <p:strVal val="#ppt_h"/>
                                          </p:val>
                                        </p:tav>
                                      </p:tavLst>
                                    </p:anim>
                                    <p:animEffect transition="in" filter="fade">
                                      <p:cBhvr>
                                        <p:cTn id="115" dur="500"/>
                                        <p:tgtEl>
                                          <p:spTgt spid="74"/>
                                        </p:tgtEl>
                                      </p:cBhvr>
                                    </p:animEffect>
                                  </p:childTnLst>
                                </p:cTn>
                              </p:par>
                            </p:childTnLst>
                          </p:cTn>
                        </p:par>
                        <p:par>
                          <p:cTn id="116" fill="hold">
                            <p:stCondLst>
                              <p:cond delay="7500"/>
                            </p:stCondLst>
                            <p:childTnLst>
                              <p:par>
                                <p:cTn id="117" presetID="53" presetClass="entr" presetSubtype="0" fill="hold" grpId="0"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0" fill="hold"/>
                                        <p:tgtEl>
                                          <p:spTgt spid="28"/>
                                        </p:tgtEl>
                                        <p:attrNameLst>
                                          <p:attrName>ppt_w</p:attrName>
                                        </p:attrNameLst>
                                      </p:cBhvr>
                                      <p:tavLst>
                                        <p:tav tm="0">
                                          <p:val>
                                            <p:fltVal val="0"/>
                                          </p:val>
                                        </p:tav>
                                        <p:tav tm="100000">
                                          <p:val>
                                            <p:strVal val="#ppt_w"/>
                                          </p:val>
                                        </p:tav>
                                      </p:tavLst>
                                    </p:anim>
                                    <p:anim calcmode="lin" valueType="num">
                                      <p:cBhvr>
                                        <p:cTn id="120" dur="500" fill="hold"/>
                                        <p:tgtEl>
                                          <p:spTgt spid="28"/>
                                        </p:tgtEl>
                                        <p:attrNameLst>
                                          <p:attrName>ppt_h</p:attrName>
                                        </p:attrNameLst>
                                      </p:cBhvr>
                                      <p:tavLst>
                                        <p:tav tm="0">
                                          <p:val>
                                            <p:fltVal val="0"/>
                                          </p:val>
                                        </p:tav>
                                        <p:tav tm="100000">
                                          <p:val>
                                            <p:strVal val="#ppt_h"/>
                                          </p:val>
                                        </p:tav>
                                      </p:tavLst>
                                    </p:anim>
                                    <p:animEffect transition="in" filter="fade">
                                      <p:cBhvr>
                                        <p:cTn id="121" dur="500"/>
                                        <p:tgtEl>
                                          <p:spTgt spid="28"/>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 calcmode="lin" valueType="num">
                                      <p:cBhvr>
                                        <p:cTn id="124" dur="500" fill="hold"/>
                                        <p:tgtEl>
                                          <p:spTgt spid="37"/>
                                        </p:tgtEl>
                                        <p:attrNameLst>
                                          <p:attrName>ppt_w</p:attrName>
                                        </p:attrNameLst>
                                      </p:cBhvr>
                                      <p:tavLst>
                                        <p:tav tm="0">
                                          <p:val>
                                            <p:fltVal val="0"/>
                                          </p:val>
                                        </p:tav>
                                        <p:tav tm="100000">
                                          <p:val>
                                            <p:strVal val="#ppt_w"/>
                                          </p:val>
                                        </p:tav>
                                      </p:tavLst>
                                    </p:anim>
                                    <p:anim calcmode="lin" valueType="num">
                                      <p:cBhvr>
                                        <p:cTn id="125" dur="500" fill="hold"/>
                                        <p:tgtEl>
                                          <p:spTgt spid="37"/>
                                        </p:tgtEl>
                                        <p:attrNameLst>
                                          <p:attrName>ppt_h</p:attrName>
                                        </p:attrNameLst>
                                      </p:cBhvr>
                                      <p:tavLst>
                                        <p:tav tm="0">
                                          <p:val>
                                            <p:fltVal val="0"/>
                                          </p:val>
                                        </p:tav>
                                        <p:tav tm="100000">
                                          <p:val>
                                            <p:strVal val="#ppt_h"/>
                                          </p:val>
                                        </p:tav>
                                      </p:tavLst>
                                    </p:anim>
                                    <p:animEffect transition="in" filter="fade">
                                      <p:cBhvr>
                                        <p:cTn id="126" dur="500"/>
                                        <p:tgtEl>
                                          <p:spTgt spid="37"/>
                                        </p:tgtEl>
                                      </p:cBhvr>
                                    </p:animEffect>
                                  </p:childTnLst>
                                </p:cTn>
                              </p:par>
                            </p:childTnLst>
                          </p:cTn>
                        </p:par>
                        <p:par>
                          <p:cTn id="127" fill="hold">
                            <p:stCondLst>
                              <p:cond delay="8000"/>
                            </p:stCondLst>
                            <p:childTnLst>
                              <p:par>
                                <p:cTn id="128" presetID="53" presetClass="entr" presetSubtype="0" fill="hold" grpId="0" nodeType="afterEffect">
                                  <p:stCondLst>
                                    <p:cond delay="0"/>
                                  </p:stCondLst>
                                  <p:childTnLst>
                                    <p:set>
                                      <p:cBhvr>
                                        <p:cTn id="129" dur="1" fill="hold">
                                          <p:stCondLst>
                                            <p:cond delay="0"/>
                                          </p:stCondLst>
                                        </p:cTn>
                                        <p:tgtEl>
                                          <p:spTgt spid="76"/>
                                        </p:tgtEl>
                                        <p:attrNameLst>
                                          <p:attrName>style.visibility</p:attrName>
                                        </p:attrNameLst>
                                      </p:cBhvr>
                                      <p:to>
                                        <p:strVal val="visible"/>
                                      </p:to>
                                    </p:set>
                                    <p:anim calcmode="lin" valueType="num">
                                      <p:cBhvr>
                                        <p:cTn id="130" dur="500" fill="hold"/>
                                        <p:tgtEl>
                                          <p:spTgt spid="76"/>
                                        </p:tgtEl>
                                        <p:attrNameLst>
                                          <p:attrName>ppt_w</p:attrName>
                                        </p:attrNameLst>
                                      </p:cBhvr>
                                      <p:tavLst>
                                        <p:tav tm="0">
                                          <p:val>
                                            <p:fltVal val="0"/>
                                          </p:val>
                                        </p:tav>
                                        <p:tav tm="100000">
                                          <p:val>
                                            <p:strVal val="#ppt_w"/>
                                          </p:val>
                                        </p:tav>
                                      </p:tavLst>
                                    </p:anim>
                                    <p:anim calcmode="lin" valueType="num">
                                      <p:cBhvr>
                                        <p:cTn id="131" dur="500" fill="hold"/>
                                        <p:tgtEl>
                                          <p:spTgt spid="76"/>
                                        </p:tgtEl>
                                        <p:attrNameLst>
                                          <p:attrName>ppt_h</p:attrName>
                                        </p:attrNameLst>
                                      </p:cBhvr>
                                      <p:tavLst>
                                        <p:tav tm="0">
                                          <p:val>
                                            <p:fltVal val="0"/>
                                          </p:val>
                                        </p:tav>
                                        <p:tav tm="100000">
                                          <p:val>
                                            <p:strVal val="#ppt_h"/>
                                          </p:val>
                                        </p:tav>
                                      </p:tavLst>
                                    </p:anim>
                                    <p:animEffect transition="in" filter="fade">
                                      <p:cBhvr>
                                        <p:cTn id="132" dur="500"/>
                                        <p:tgtEl>
                                          <p:spTgt spid="76"/>
                                        </p:tgtEl>
                                      </p:cBhvr>
                                    </p:animEffect>
                                  </p:childTnLst>
                                </p:cTn>
                              </p:par>
                            </p:childTnLst>
                          </p:cTn>
                        </p:par>
                        <p:par>
                          <p:cTn id="133" fill="hold">
                            <p:stCondLst>
                              <p:cond delay="8500"/>
                            </p:stCondLst>
                            <p:childTnLst>
                              <p:par>
                                <p:cTn id="134" presetID="53"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anim calcmode="lin" valueType="num">
                                      <p:cBhvr>
                                        <p:cTn id="136" dur="500" fill="hold"/>
                                        <p:tgtEl>
                                          <p:spTgt spid="25"/>
                                        </p:tgtEl>
                                        <p:attrNameLst>
                                          <p:attrName>ppt_w</p:attrName>
                                        </p:attrNameLst>
                                      </p:cBhvr>
                                      <p:tavLst>
                                        <p:tav tm="0">
                                          <p:val>
                                            <p:fltVal val="0"/>
                                          </p:val>
                                        </p:tav>
                                        <p:tav tm="100000">
                                          <p:val>
                                            <p:strVal val="#ppt_w"/>
                                          </p:val>
                                        </p:tav>
                                      </p:tavLst>
                                    </p:anim>
                                    <p:anim calcmode="lin" valueType="num">
                                      <p:cBhvr>
                                        <p:cTn id="137" dur="500" fill="hold"/>
                                        <p:tgtEl>
                                          <p:spTgt spid="25"/>
                                        </p:tgtEl>
                                        <p:attrNameLst>
                                          <p:attrName>ppt_h</p:attrName>
                                        </p:attrNameLst>
                                      </p:cBhvr>
                                      <p:tavLst>
                                        <p:tav tm="0">
                                          <p:val>
                                            <p:fltVal val="0"/>
                                          </p:val>
                                        </p:tav>
                                        <p:tav tm="100000">
                                          <p:val>
                                            <p:strVal val="#ppt_h"/>
                                          </p:val>
                                        </p:tav>
                                      </p:tavLst>
                                    </p:anim>
                                    <p:animEffect transition="in" filter="fade">
                                      <p:cBhvr>
                                        <p:cTn id="138" dur="500"/>
                                        <p:tgtEl>
                                          <p:spTgt spid="25"/>
                                        </p:tgtEl>
                                      </p:cBhvr>
                                    </p:animEffect>
                                  </p:childTnLst>
                                </p:cTn>
                              </p:par>
                              <p:par>
                                <p:cTn id="139" presetID="53"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 calcmode="lin" valueType="num">
                                      <p:cBhvr>
                                        <p:cTn id="141" dur="500" fill="hold"/>
                                        <p:tgtEl>
                                          <p:spTgt spid="36"/>
                                        </p:tgtEl>
                                        <p:attrNameLst>
                                          <p:attrName>ppt_w</p:attrName>
                                        </p:attrNameLst>
                                      </p:cBhvr>
                                      <p:tavLst>
                                        <p:tav tm="0">
                                          <p:val>
                                            <p:fltVal val="0"/>
                                          </p:val>
                                        </p:tav>
                                        <p:tav tm="100000">
                                          <p:val>
                                            <p:strVal val="#ppt_w"/>
                                          </p:val>
                                        </p:tav>
                                      </p:tavLst>
                                    </p:anim>
                                    <p:anim calcmode="lin" valueType="num">
                                      <p:cBhvr>
                                        <p:cTn id="142" dur="500" fill="hold"/>
                                        <p:tgtEl>
                                          <p:spTgt spid="36"/>
                                        </p:tgtEl>
                                        <p:attrNameLst>
                                          <p:attrName>ppt_h</p:attrName>
                                        </p:attrNameLst>
                                      </p:cBhvr>
                                      <p:tavLst>
                                        <p:tav tm="0">
                                          <p:val>
                                            <p:fltVal val="0"/>
                                          </p:val>
                                        </p:tav>
                                        <p:tav tm="100000">
                                          <p:val>
                                            <p:strVal val="#ppt_h"/>
                                          </p:val>
                                        </p:tav>
                                      </p:tavLst>
                                    </p:anim>
                                    <p:animEffect transition="in" filter="fade">
                                      <p:cBhvr>
                                        <p:cTn id="143" dur="500"/>
                                        <p:tgtEl>
                                          <p:spTgt spid="36"/>
                                        </p:tgtEl>
                                      </p:cBhvr>
                                    </p:animEffect>
                                  </p:childTnLst>
                                </p:cTn>
                              </p:par>
                            </p:childTnLst>
                          </p:cTn>
                        </p:par>
                        <p:par>
                          <p:cTn id="144" fill="hold">
                            <p:stCondLst>
                              <p:cond delay="9000"/>
                            </p:stCondLst>
                            <p:childTnLst>
                              <p:par>
                                <p:cTn id="145" presetID="53"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anim calcmode="lin" valueType="num">
                                      <p:cBhvr>
                                        <p:cTn id="147" dur="500" fill="hold"/>
                                        <p:tgtEl>
                                          <p:spTgt spid="30"/>
                                        </p:tgtEl>
                                        <p:attrNameLst>
                                          <p:attrName>ppt_w</p:attrName>
                                        </p:attrNameLst>
                                      </p:cBhvr>
                                      <p:tavLst>
                                        <p:tav tm="0">
                                          <p:val>
                                            <p:fltVal val="0"/>
                                          </p:val>
                                        </p:tav>
                                        <p:tav tm="100000">
                                          <p:val>
                                            <p:strVal val="#ppt_w"/>
                                          </p:val>
                                        </p:tav>
                                      </p:tavLst>
                                    </p:anim>
                                    <p:anim calcmode="lin" valueType="num">
                                      <p:cBhvr>
                                        <p:cTn id="148" dur="500" fill="hold"/>
                                        <p:tgtEl>
                                          <p:spTgt spid="30"/>
                                        </p:tgtEl>
                                        <p:attrNameLst>
                                          <p:attrName>ppt_h</p:attrName>
                                        </p:attrNameLst>
                                      </p:cBhvr>
                                      <p:tavLst>
                                        <p:tav tm="0">
                                          <p:val>
                                            <p:fltVal val="0"/>
                                          </p:val>
                                        </p:tav>
                                        <p:tav tm="100000">
                                          <p:val>
                                            <p:strVal val="#ppt_h"/>
                                          </p:val>
                                        </p:tav>
                                      </p:tavLst>
                                    </p:anim>
                                    <p:animEffect transition="in" filter="fade">
                                      <p:cBhvr>
                                        <p:cTn id="149" dur="500"/>
                                        <p:tgtEl>
                                          <p:spTgt spid="30"/>
                                        </p:tgtEl>
                                      </p:cBhvr>
                                    </p:animEffect>
                                  </p:childTnLst>
                                </p:cTn>
                              </p:par>
                            </p:childTnLst>
                          </p:cTn>
                        </p:par>
                        <p:par>
                          <p:cTn id="150" fill="hold">
                            <p:stCondLst>
                              <p:cond delay="9500"/>
                            </p:stCondLst>
                            <p:childTnLst>
                              <p:par>
                                <p:cTn id="151" presetID="2" presetClass="entr" presetSubtype="2" accel="50000" decel="50000" fill="hold" grpId="0" nodeType="afterEffect">
                                  <p:stCondLst>
                                    <p:cond delay="0"/>
                                  </p:stCondLst>
                                  <p:childTnLst>
                                    <p:set>
                                      <p:cBhvr>
                                        <p:cTn id="152" dur="1" fill="hold">
                                          <p:stCondLst>
                                            <p:cond delay="0"/>
                                          </p:stCondLst>
                                        </p:cTn>
                                        <p:tgtEl>
                                          <p:spTgt spid="83"/>
                                        </p:tgtEl>
                                        <p:attrNameLst>
                                          <p:attrName>style.visibility</p:attrName>
                                        </p:attrNameLst>
                                      </p:cBhvr>
                                      <p:to>
                                        <p:strVal val="visible"/>
                                      </p:to>
                                    </p:set>
                                    <p:anim calcmode="lin" valueType="num">
                                      <p:cBhvr additive="base">
                                        <p:cTn id="153" dur="500" fill="hold"/>
                                        <p:tgtEl>
                                          <p:spTgt spid="83"/>
                                        </p:tgtEl>
                                        <p:attrNameLst>
                                          <p:attrName>ppt_x</p:attrName>
                                        </p:attrNameLst>
                                      </p:cBhvr>
                                      <p:tavLst>
                                        <p:tav tm="0">
                                          <p:val>
                                            <p:strVal val="1+#ppt_w/2"/>
                                          </p:val>
                                        </p:tav>
                                        <p:tav tm="100000">
                                          <p:val>
                                            <p:strVal val="#ppt_x"/>
                                          </p:val>
                                        </p:tav>
                                      </p:tavLst>
                                    </p:anim>
                                    <p:anim calcmode="lin" valueType="num">
                                      <p:cBhvr additive="base">
                                        <p:cTn id="154" dur="500" fill="hold"/>
                                        <p:tgtEl>
                                          <p:spTgt spid="83"/>
                                        </p:tgtEl>
                                        <p:attrNameLst>
                                          <p:attrName>ppt_y</p:attrName>
                                        </p:attrNameLst>
                                      </p:cBhvr>
                                      <p:tavLst>
                                        <p:tav tm="0">
                                          <p:val>
                                            <p:strVal val="#ppt_y"/>
                                          </p:val>
                                        </p:tav>
                                        <p:tav tm="100000">
                                          <p:val>
                                            <p:strVal val="#ppt_y"/>
                                          </p:val>
                                        </p:tav>
                                      </p:tavLst>
                                    </p:anim>
                                  </p:childTnLst>
                                </p:cTn>
                              </p:par>
                              <p:par>
                                <p:cTn id="155" presetID="10" presetClass="entr" presetSubtype="0" fill="hold" grpId="0" nodeType="with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1000"/>
                                        <p:tgtEl>
                                          <p:spTgt spid="79"/>
                                        </p:tgtEl>
                                      </p:cBhvr>
                                    </p:animEffect>
                                  </p:childTnLst>
                                </p:cTn>
                              </p:par>
                            </p:childTnLst>
                          </p:cTn>
                        </p:par>
                        <p:par>
                          <p:cTn id="158" fill="hold">
                            <p:stCondLst>
                              <p:cond delay="10500"/>
                            </p:stCondLst>
                            <p:childTnLst>
                              <p:par>
                                <p:cTn id="159" presetID="53" presetClass="entr" presetSubtype="0" fill="hold" grpId="0" nodeType="afterEffect">
                                  <p:stCondLst>
                                    <p:cond delay="0"/>
                                  </p:stCondLst>
                                  <p:childTnLst>
                                    <p:set>
                                      <p:cBhvr>
                                        <p:cTn id="160" dur="1" fill="hold">
                                          <p:stCondLst>
                                            <p:cond delay="0"/>
                                          </p:stCondLst>
                                        </p:cTn>
                                        <p:tgtEl>
                                          <p:spTgt spid="31"/>
                                        </p:tgtEl>
                                        <p:attrNameLst>
                                          <p:attrName>style.visibility</p:attrName>
                                        </p:attrNameLst>
                                      </p:cBhvr>
                                      <p:to>
                                        <p:strVal val="visible"/>
                                      </p:to>
                                    </p:set>
                                    <p:anim calcmode="lin" valueType="num">
                                      <p:cBhvr>
                                        <p:cTn id="161" dur="500" fill="hold"/>
                                        <p:tgtEl>
                                          <p:spTgt spid="31"/>
                                        </p:tgtEl>
                                        <p:attrNameLst>
                                          <p:attrName>ppt_w</p:attrName>
                                        </p:attrNameLst>
                                      </p:cBhvr>
                                      <p:tavLst>
                                        <p:tav tm="0">
                                          <p:val>
                                            <p:fltVal val="0"/>
                                          </p:val>
                                        </p:tav>
                                        <p:tav tm="100000">
                                          <p:val>
                                            <p:strVal val="#ppt_w"/>
                                          </p:val>
                                        </p:tav>
                                      </p:tavLst>
                                    </p:anim>
                                    <p:anim calcmode="lin" valueType="num">
                                      <p:cBhvr>
                                        <p:cTn id="162" dur="500" fill="hold"/>
                                        <p:tgtEl>
                                          <p:spTgt spid="31"/>
                                        </p:tgtEl>
                                        <p:attrNameLst>
                                          <p:attrName>ppt_h</p:attrName>
                                        </p:attrNameLst>
                                      </p:cBhvr>
                                      <p:tavLst>
                                        <p:tav tm="0">
                                          <p:val>
                                            <p:fltVal val="0"/>
                                          </p:val>
                                        </p:tav>
                                        <p:tav tm="100000">
                                          <p:val>
                                            <p:strVal val="#ppt_h"/>
                                          </p:val>
                                        </p:tav>
                                      </p:tavLst>
                                    </p:anim>
                                    <p:animEffect transition="in" filter="fade">
                                      <p:cBhvr>
                                        <p:cTn id="163" dur="500"/>
                                        <p:tgtEl>
                                          <p:spTgt spid="31"/>
                                        </p:tgtEl>
                                      </p:cBhvr>
                                    </p:animEffect>
                                  </p:childTnLst>
                                </p:cTn>
                              </p:par>
                            </p:childTnLst>
                          </p:cTn>
                        </p:par>
                        <p:par>
                          <p:cTn id="164" fill="hold">
                            <p:stCondLst>
                              <p:cond delay="11000"/>
                            </p:stCondLst>
                            <p:childTnLst>
                              <p:par>
                                <p:cTn id="165" presetID="2" presetClass="entr" presetSubtype="8" accel="50000" decel="50000" fill="hold" grpId="0" nodeType="afterEffect">
                                  <p:stCondLst>
                                    <p:cond delay="0"/>
                                  </p:stCondLst>
                                  <p:childTnLst>
                                    <p:set>
                                      <p:cBhvr>
                                        <p:cTn id="166" dur="1" fill="hold">
                                          <p:stCondLst>
                                            <p:cond delay="0"/>
                                          </p:stCondLst>
                                        </p:cTn>
                                        <p:tgtEl>
                                          <p:spTgt spid="84"/>
                                        </p:tgtEl>
                                        <p:attrNameLst>
                                          <p:attrName>style.visibility</p:attrName>
                                        </p:attrNameLst>
                                      </p:cBhvr>
                                      <p:to>
                                        <p:strVal val="visible"/>
                                      </p:to>
                                    </p:set>
                                    <p:anim calcmode="lin" valueType="num">
                                      <p:cBhvr additive="base">
                                        <p:cTn id="167" dur="500" fill="hold"/>
                                        <p:tgtEl>
                                          <p:spTgt spid="84"/>
                                        </p:tgtEl>
                                        <p:attrNameLst>
                                          <p:attrName>ppt_x</p:attrName>
                                        </p:attrNameLst>
                                      </p:cBhvr>
                                      <p:tavLst>
                                        <p:tav tm="0">
                                          <p:val>
                                            <p:strVal val="0-#ppt_w/2"/>
                                          </p:val>
                                        </p:tav>
                                        <p:tav tm="100000">
                                          <p:val>
                                            <p:strVal val="#ppt_x"/>
                                          </p:val>
                                        </p:tav>
                                      </p:tavLst>
                                    </p:anim>
                                    <p:anim calcmode="lin" valueType="num">
                                      <p:cBhvr additive="base">
                                        <p:cTn id="168" dur="500" fill="hold"/>
                                        <p:tgtEl>
                                          <p:spTgt spid="84"/>
                                        </p:tgtEl>
                                        <p:attrNameLst>
                                          <p:attrName>ppt_y</p:attrName>
                                        </p:attrNameLst>
                                      </p:cBhvr>
                                      <p:tavLst>
                                        <p:tav tm="0">
                                          <p:val>
                                            <p:strVal val="#ppt_y"/>
                                          </p:val>
                                        </p:tav>
                                        <p:tav tm="100000">
                                          <p:val>
                                            <p:strVal val="#ppt_y"/>
                                          </p:val>
                                        </p:tav>
                                      </p:tavLst>
                                    </p:anim>
                                  </p:childTnLst>
                                </p:cTn>
                              </p:par>
                              <p:par>
                                <p:cTn id="169" presetID="10" presetClass="entr" presetSubtype="0" fill="hold" grpId="0" nodeType="withEffect">
                                  <p:stCondLst>
                                    <p:cond delay="0"/>
                                  </p:stCondLst>
                                  <p:childTnLst>
                                    <p:set>
                                      <p:cBhvr>
                                        <p:cTn id="170" dur="1" fill="hold">
                                          <p:stCondLst>
                                            <p:cond delay="0"/>
                                          </p:stCondLst>
                                        </p:cTn>
                                        <p:tgtEl>
                                          <p:spTgt spid="81"/>
                                        </p:tgtEl>
                                        <p:attrNameLst>
                                          <p:attrName>style.visibility</p:attrName>
                                        </p:attrNameLst>
                                      </p:cBhvr>
                                      <p:to>
                                        <p:strVal val="visible"/>
                                      </p:to>
                                    </p:set>
                                    <p:animEffect transition="in" filter="fade">
                                      <p:cBhvr>
                                        <p:cTn id="171"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64" grpId="0" animBg="1"/>
      <p:bldP spid="66" grpId="0" animBg="1"/>
      <p:bldP spid="69" grpId="0" animBg="1"/>
      <p:bldP spid="72" grpId="0" animBg="1"/>
      <p:bldP spid="73" grpId="0" animBg="1"/>
      <p:bldP spid="74" grpId="0" animBg="1"/>
      <p:bldP spid="75" grpId="0" animBg="1"/>
      <p:bldP spid="79" grpId="0"/>
      <p:bldP spid="81" grpId="0"/>
      <p:bldP spid="83" grpId="0"/>
      <p:bldP spid="84" grpId="0"/>
      <p:bldP spid="76"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20"/>
          <p:cNvSpPr txBox="1"/>
          <p:nvPr/>
        </p:nvSpPr>
        <p:spPr>
          <a:xfrm>
            <a:off x="1415481" y="4397833"/>
            <a:ext cx="2383516" cy="400099"/>
          </a:xfrm>
          <a:prstGeom prst="rect">
            <a:avLst/>
          </a:prstGeom>
          <a:noFill/>
        </p:spPr>
        <p:txBody>
          <a:bodyPr wrap="square" lIns="91431" tIns="45715" rIns="91431" bIns="45715"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点击添加内容</a:t>
            </a:r>
          </a:p>
        </p:txBody>
      </p:sp>
      <p:sp>
        <p:nvSpPr>
          <p:cNvPr id="19" name="文本框 21"/>
          <p:cNvSpPr txBox="1"/>
          <p:nvPr/>
        </p:nvSpPr>
        <p:spPr>
          <a:xfrm>
            <a:off x="1462990" y="4853017"/>
            <a:ext cx="2288501" cy="728972"/>
          </a:xfrm>
          <a:prstGeom prst="rect">
            <a:avLst/>
          </a:prstGeom>
          <a:noFill/>
        </p:spPr>
        <p:txBody>
          <a:bodyPr wrap="square" lIns="91431" tIns="45715" rIns="91431" bIns="45715" rtlCol="0">
            <a:spAutoFit/>
          </a:bodyPr>
          <a:lstStyle/>
          <a:p>
            <a:pPr algn="ctr" defTabSz="1219170">
              <a:lnSpc>
                <a:spcPct val="12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点击此处添加文字内容点击此处</a:t>
            </a:r>
          </a:p>
        </p:txBody>
      </p:sp>
      <p:sp>
        <p:nvSpPr>
          <p:cNvPr id="20" name="文本框 22"/>
          <p:cNvSpPr txBox="1"/>
          <p:nvPr/>
        </p:nvSpPr>
        <p:spPr>
          <a:xfrm>
            <a:off x="3752247" y="4382765"/>
            <a:ext cx="2383516" cy="400099"/>
          </a:xfrm>
          <a:prstGeom prst="rect">
            <a:avLst/>
          </a:prstGeom>
          <a:noFill/>
        </p:spPr>
        <p:txBody>
          <a:bodyPr wrap="square" lIns="91431" tIns="45715" rIns="91431" bIns="45715"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点击添加内容</a:t>
            </a:r>
          </a:p>
        </p:txBody>
      </p:sp>
      <p:sp>
        <p:nvSpPr>
          <p:cNvPr id="21" name="文本框 24"/>
          <p:cNvSpPr txBox="1"/>
          <p:nvPr/>
        </p:nvSpPr>
        <p:spPr>
          <a:xfrm>
            <a:off x="6019975" y="4373748"/>
            <a:ext cx="2383516" cy="400099"/>
          </a:xfrm>
          <a:prstGeom prst="rect">
            <a:avLst/>
          </a:prstGeom>
          <a:noFill/>
        </p:spPr>
        <p:txBody>
          <a:bodyPr wrap="square" lIns="91431" tIns="45715" rIns="91431" bIns="45715"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点击添加内容</a:t>
            </a:r>
          </a:p>
        </p:txBody>
      </p:sp>
      <p:sp>
        <p:nvSpPr>
          <p:cNvPr id="22" name="文本框 26"/>
          <p:cNvSpPr txBox="1"/>
          <p:nvPr/>
        </p:nvSpPr>
        <p:spPr>
          <a:xfrm>
            <a:off x="8319219" y="4382765"/>
            <a:ext cx="2383516" cy="400099"/>
          </a:xfrm>
          <a:prstGeom prst="rect">
            <a:avLst/>
          </a:prstGeom>
          <a:noFill/>
        </p:spPr>
        <p:txBody>
          <a:bodyPr wrap="square" lIns="91431" tIns="45715" rIns="91431" bIns="45715" rtlCol="0">
            <a:spAutoFit/>
          </a:bodyPr>
          <a:lstStyle/>
          <a:p>
            <a:pPr algn="ctr" defTabSz="1219170"/>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点击添加内容</a:t>
            </a:r>
          </a:p>
        </p:txBody>
      </p:sp>
      <p:grpSp>
        <p:nvGrpSpPr>
          <p:cNvPr id="23" name="组合 22"/>
          <p:cNvGrpSpPr/>
          <p:nvPr/>
        </p:nvGrpSpPr>
        <p:grpSpPr>
          <a:xfrm>
            <a:off x="2049925" y="1814952"/>
            <a:ext cx="1571923" cy="2368064"/>
            <a:chOff x="1537048" y="1217198"/>
            <a:chExt cx="1179095" cy="1776048"/>
          </a:xfrm>
          <a:solidFill>
            <a:srgbClr val="489FB9"/>
          </a:solidFill>
        </p:grpSpPr>
        <p:grpSp>
          <p:nvGrpSpPr>
            <p:cNvPr id="2" name="组合 1"/>
            <p:cNvGrpSpPr/>
            <p:nvPr/>
          </p:nvGrpSpPr>
          <p:grpSpPr>
            <a:xfrm>
              <a:off x="1537048" y="1217198"/>
              <a:ext cx="1179095" cy="1776048"/>
              <a:chOff x="1992063" y="2258145"/>
              <a:chExt cx="1572127" cy="2368064"/>
            </a:xfrm>
            <a:grpFill/>
          </p:grpSpPr>
          <p:sp>
            <p:nvSpPr>
              <p:cNvPr id="3" name="矩形 2"/>
              <p:cNvSpPr/>
              <p:nvPr/>
            </p:nvSpPr>
            <p:spPr>
              <a:xfrm>
                <a:off x="1992063" y="2733241"/>
                <a:ext cx="1572127" cy="1892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4" name="椭圆 3"/>
              <p:cNvSpPr/>
              <p:nvPr/>
            </p:nvSpPr>
            <p:spPr>
              <a:xfrm>
                <a:off x="2314326" y="2258145"/>
                <a:ext cx="927600" cy="914360"/>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5" name="文本框 16"/>
              <p:cNvSpPr txBox="1"/>
              <p:nvPr/>
            </p:nvSpPr>
            <p:spPr>
              <a:xfrm>
                <a:off x="2419516" y="2533494"/>
                <a:ext cx="856499" cy="400110"/>
              </a:xfrm>
              <a:prstGeom prst="rect">
                <a:avLst/>
              </a:prstGeom>
              <a:noFill/>
            </p:spPr>
            <p:txBody>
              <a:bodyPr wrap="square" rtlCol="0">
                <a:spAutoFit/>
              </a:bodyPr>
              <a:lstStyle/>
              <a:p>
                <a:pPr defTabSz="1219170"/>
                <a:r>
                  <a:rPr lang="en-US" altLang="zh-CN" dirty="0">
                    <a:solidFill>
                      <a:prstClr val="white"/>
                    </a:solidFill>
                    <a:latin typeface="微软雅黑" panose="020B0503020204020204" pitchFamily="34" charset="-122"/>
                    <a:ea typeface="微软雅黑" panose="020B0503020204020204" pitchFamily="34" charset="-122"/>
                  </a:rPr>
                  <a:t>7</a:t>
                </a:r>
                <a:r>
                  <a:rPr lang="en-US" altLang="zh-CN" sz="2000" dirty="0">
                    <a:solidFill>
                      <a:prstClr val="white"/>
                    </a:solidFill>
                    <a:latin typeface="微软雅黑" panose="020B0503020204020204" pitchFamily="34" charset="-122"/>
                    <a:ea typeface="微软雅黑" panose="020B0503020204020204" pitchFamily="34" charset="-122"/>
                  </a:rPr>
                  <a:t>8</a:t>
                </a:r>
                <a:r>
                  <a:rPr lang="en-US" altLang="zh-CN" dirty="0">
                    <a:solidFill>
                      <a:prstClr val="white"/>
                    </a:solidFill>
                    <a:latin typeface="微软雅黑" panose="020B0503020204020204" pitchFamily="34" charset="-122"/>
                    <a:ea typeface="微软雅黑" panose="020B0503020204020204" pitchFamily="34" charset="-122"/>
                  </a:rPr>
                  <a:t>%</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26" name="文本框 51"/>
            <p:cNvSpPr txBox="1"/>
            <p:nvPr/>
          </p:nvSpPr>
          <p:spPr>
            <a:xfrm>
              <a:off x="1551194" y="2001785"/>
              <a:ext cx="1131831" cy="882935"/>
            </a:xfrm>
            <a:prstGeom prst="rect">
              <a:avLst/>
            </a:prstGeom>
            <a:noFill/>
          </p:spPr>
          <p:txBody>
            <a:bodyPr wrap="square" lIns="68580" tIns="34291" rIns="68580" bIns="34291" rtlCol="0">
              <a:spAutoFit/>
            </a:bodyPr>
            <a:lstStyle/>
            <a:p>
              <a:pPr algn="ctr" defTabSz="1219170"/>
              <a:r>
                <a:rPr lang="zh-CN" altLang="en-US" dirty="0">
                  <a:solidFill>
                    <a:srgbClr val="FFFFFF"/>
                  </a:solidFill>
                  <a:latin typeface="微软雅黑" pitchFamily="34" charset="-122"/>
                  <a:ea typeface="微软雅黑" pitchFamily="34" charset="-122"/>
                </a:rPr>
                <a:t>点击此处添加文字内容点击此处添加文字内容</a:t>
              </a:r>
              <a:endParaRPr lang="en-US" altLang="zh-CN" dirty="0">
                <a:solidFill>
                  <a:srgbClr val="FFFFFF"/>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4281661" y="1796821"/>
            <a:ext cx="1571923" cy="2386198"/>
            <a:chOff x="3211067" y="1203598"/>
            <a:chExt cx="1179096" cy="1789648"/>
          </a:xfrm>
          <a:solidFill>
            <a:srgbClr val="489FB9"/>
          </a:solidFill>
        </p:grpSpPr>
        <p:grpSp>
          <p:nvGrpSpPr>
            <p:cNvPr id="6" name="组合 5"/>
            <p:cNvGrpSpPr/>
            <p:nvPr/>
          </p:nvGrpSpPr>
          <p:grpSpPr>
            <a:xfrm>
              <a:off x="3211067" y="1203598"/>
              <a:ext cx="1179095" cy="1789648"/>
              <a:chOff x="4225288" y="2240012"/>
              <a:chExt cx="1572127" cy="2386197"/>
            </a:xfrm>
            <a:grpFill/>
          </p:grpSpPr>
          <p:sp>
            <p:nvSpPr>
              <p:cNvPr id="7" name="矩形 6"/>
              <p:cNvSpPr/>
              <p:nvPr/>
            </p:nvSpPr>
            <p:spPr>
              <a:xfrm>
                <a:off x="4225288" y="2733241"/>
                <a:ext cx="1572127" cy="1892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8" name="椭圆 7"/>
              <p:cNvSpPr/>
              <p:nvPr/>
            </p:nvSpPr>
            <p:spPr>
              <a:xfrm>
                <a:off x="4520214" y="2240012"/>
                <a:ext cx="927600" cy="914360"/>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9" name="文本框 17"/>
              <p:cNvSpPr txBox="1"/>
              <p:nvPr/>
            </p:nvSpPr>
            <p:spPr>
              <a:xfrm>
                <a:off x="4703327" y="2484492"/>
                <a:ext cx="856499" cy="400110"/>
              </a:xfrm>
              <a:prstGeom prst="rect">
                <a:avLst/>
              </a:prstGeom>
              <a:noFill/>
            </p:spPr>
            <p:txBody>
              <a:bodyPr wrap="square" rtlCol="0">
                <a:spAutoFit/>
              </a:bodyPr>
              <a:lstStyle/>
              <a:p>
                <a:pPr defTabSz="1219170"/>
                <a:r>
                  <a:rPr lang="en-US" altLang="zh-CN" sz="2000" dirty="0">
                    <a:solidFill>
                      <a:prstClr val="white"/>
                    </a:solidFill>
                    <a:latin typeface="微软雅黑" panose="020B0503020204020204" pitchFamily="34" charset="-122"/>
                    <a:ea typeface="微软雅黑" panose="020B0503020204020204" pitchFamily="34" charset="-122"/>
                  </a:rPr>
                  <a:t>8</a:t>
                </a:r>
                <a:r>
                  <a:rPr lang="en-US" altLang="zh-CN" dirty="0">
                    <a:solidFill>
                      <a:prstClr val="white"/>
                    </a:solidFill>
                    <a:latin typeface="微软雅黑" panose="020B0503020204020204" pitchFamily="34" charset="-122"/>
                    <a:ea typeface="微软雅黑" panose="020B0503020204020204" pitchFamily="34" charset="-122"/>
                  </a:rPr>
                  <a:t>1%</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27" name="文本框 52"/>
            <p:cNvSpPr txBox="1"/>
            <p:nvPr/>
          </p:nvSpPr>
          <p:spPr>
            <a:xfrm>
              <a:off x="3217745" y="2052778"/>
              <a:ext cx="1172418" cy="882935"/>
            </a:xfrm>
            <a:prstGeom prst="rect">
              <a:avLst/>
            </a:prstGeom>
            <a:noFill/>
          </p:spPr>
          <p:txBody>
            <a:bodyPr wrap="square" lIns="68580" tIns="34291" rIns="68580" bIns="34291" rtlCol="0">
              <a:spAutoFit/>
            </a:bodyPr>
            <a:lstStyle/>
            <a:p>
              <a:pPr algn="ctr" defTabSz="1219170"/>
              <a:r>
                <a:rPr lang="zh-CN" altLang="en-US" dirty="0">
                  <a:solidFill>
                    <a:srgbClr val="FFFFFF"/>
                  </a:solidFill>
                  <a:latin typeface="微软雅黑" pitchFamily="34" charset="-122"/>
                  <a:ea typeface="微软雅黑" pitchFamily="34" charset="-122"/>
                </a:rPr>
                <a:t>点击此处添加文字内容点击此处添加文字内容</a:t>
              </a:r>
              <a:endParaRPr lang="en-US" altLang="zh-CN" dirty="0">
                <a:solidFill>
                  <a:srgbClr val="FFFFFF"/>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522297" y="1827876"/>
            <a:ext cx="1571923" cy="2377779"/>
            <a:chOff x="4891763" y="1226890"/>
            <a:chExt cx="1179096" cy="1783334"/>
          </a:xfrm>
          <a:solidFill>
            <a:srgbClr val="489FB9"/>
          </a:solidFill>
        </p:grpSpPr>
        <p:grpSp>
          <p:nvGrpSpPr>
            <p:cNvPr id="10" name="组合 9"/>
            <p:cNvGrpSpPr/>
            <p:nvPr/>
          </p:nvGrpSpPr>
          <p:grpSpPr>
            <a:xfrm>
              <a:off x="4891763" y="1226890"/>
              <a:ext cx="1179095" cy="1783334"/>
              <a:chOff x="6458513" y="2248431"/>
              <a:chExt cx="1572127" cy="2377778"/>
            </a:xfrm>
            <a:grpFill/>
          </p:grpSpPr>
          <p:sp>
            <p:nvSpPr>
              <p:cNvPr id="11" name="矩形 10"/>
              <p:cNvSpPr/>
              <p:nvPr/>
            </p:nvSpPr>
            <p:spPr>
              <a:xfrm>
                <a:off x="6458513" y="2733241"/>
                <a:ext cx="1572127" cy="1892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6780776" y="2248431"/>
                <a:ext cx="927600" cy="914360"/>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13" name="文本框 18"/>
              <p:cNvSpPr txBox="1"/>
              <p:nvPr/>
            </p:nvSpPr>
            <p:spPr>
              <a:xfrm>
                <a:off x="6892788" y="2507686"/>
                <a:ext cx="856499" cy="400110"/>
              </a:xfrm>
              <a:prstGeom prst="rect">
                <a:avLst/>
              </a:prstGeom>
              <a:noFill/>
            </p:spPr>
            <p:txBody>
              <a:bodyPr wrap="square" rtlCol="0">
                <a:spAutoFit/>
              </a:bodyPr>
              <a:lstStyle/>
              <a:p>
                <a:pPr defTabSz="1219170"/>
                <a:r>
                  <a:rPr lang="en-US" altLang="zh-CN" sz="2000" dirty="0">
                    <a:solidFill>
                      <a:prstClr val="white"/>
                    </a:solidFill>
                    <a:latin typeface="微软雅黑" panose="020B0503020204020204" pitchFamily="34" charset="-122"/>
                    <a:ea typeface="微软雅黑" panose="020B0503020204020204" pitchFamily="34" charset="-122"/>
                  </a:rPr>
                  <a:t>6</a:t>
                </a:r>
                <a:r>
                  <a:rPr lang="en-US" altLang="zh-CN" dirty="0">
                    <a:solidFill>
                      <a:prstClr val="white"/>
                    </a:solidFill>
                    <a:latin typeface="微软雅黑" panose="020B0503020204020204" pitchFamily="34" charset="-122"/>
                    <a:ea typeface="微软雅黑" panose="020B0503020204020204" pitchFamily="34" charset="-122"/>
                  </a:rPr>
                  <a:t>5%</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28" name="文本框 53"/>
            <p:cNvSpPr txBox="1"/>
            <p:nvPr/>
          </p:nvSpPr>
          <p:spPr>
            <a:xfrm>
              <a:off x="4903841" y="2095741"/>
              <a:ext cx="1167018" cy="882935"/>
            </a:xfrm>
            <a:prstGeom prst="rect">
              <a:avLst/>
            </a:prstGeom>
            <a:noFill/>
          </p:spPr>
          <p:txBody>
            <a:bodyPr wrap="square" lIns="68580" tIns="34291" rIns="68580" bIns="34291" rtlCol="0">
              <a:spAutoFit/>
            </a:bodyPr>
            <a:lstStyle/>
            <a:p>
              <a:pPr algn="ctr" defTabSz="1219170"/>
              <a:r>
                <a:rPr lang="zh-CN" altLang="en-US" dirty="0">
                  <a:solidFill>
                    <a:srgbClr val="FFFFFF"/>
                  </a:solidFill>
                  <a:latin typeface="微软雅黑" pitchFamily="34" charset="-122"/>
                  <a:ea typeface="微软雅黑" pitchFamily="34" charset="-122"/>
                </a:rPr>
                <a:t>点击此处添加文字内容点击此处添加文字内容</a:t>
              </a:r>
              <a:endParaRPr lang="en-US" altLang="zh-CN" dirty="0">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754031" y="1850514"/>
            <a:ext cx="1585495" cy="2355142"/>
            <a:chOff x="6565782" y="1243868"/>
            <a:chExt cx="1189275" cy="1766356"/>
          </a:xfrm>
          <a:solidFill>
            <a:srgbClr val="489FB9"/>
          </a:solidFill>
        </p:grpSpPr>
        <p:grpSp>
          <p:nvGrpSpPr>
            <p:cNvPr id="14" name="组合 13"/>
            <p:cNvGrpSpPr/>
            <p:nvPr/>
          </p:nvGrpSpPr>
          <p:grpSpPr>
            <a:xfrm>
              <a:off x="6575962" y="1243868"/>
              <a:ext cx="1179095" cy="1766356"/>
              <a:chOff x="8690603" y="2271068"/>
              <a:chExt cx="1572127" cy="2355141"/>
            </a:xfrm>
            <a:grpFill/>
          </p:grpSpPr>
          <p:sp>
            <p:nvSpPr>
              <p:cNvPr id="15" name="矩形 14"/>
              <p:cNvSpPr/>
              <p:nvPr/>
            </p:nvSpPr>
            <p:spPr>
              <a:xfrm>
                <a:off x="8690603" y="2733241"/>
                <a:ext cx="1572127" cy="1892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16" name="椭圆 15"/>
              <p:cNvSpPr/>
              <p:nvPr/>
            </p:nvSpPr>
            <p:spPr>
              <a:xfrm>
                <a:off x="9041338" y="2271068"/>
                <a:ext cx="927600" cy="914360"/>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white"/>
                  </a:solidFill>
                  <a:latin typeface="微软雅黑" panose="020B0503020204020204" pitchFamily="34" charset="-122"/>
                  <a:ea typeface="微软雅黑" panose="020B0503020204020204" pitchFamily="34" charset="-122"/>
                </a:endParaRPr>
              </a:p>
            </p:txBody>
          </p:sp>
          <p:sp>
            <p:nvSpPr>
              <p:cNvPr id="17" name="文本框 19"/>
              <p:cNvSpPr txBox="1"/>
              <p:nvPr/>
            </p:nvSpPr>
            <p:spPr>
              <a:xfrm>
                <a:off x="9180616" y="2497415"/>
                <a:ext cx="856499" cy="400110"/>
              </a:xfrm>
              <a:prstGeom prst="rect">
                <a:avLst/>
              </a:prstGeom>
              <a:noFill/>
            </p:spPr>
            <p:txBody>
              <a:bodyPr wrap="square" rtlCol="0">
                <a:spAutoFit/>
              </a:bodyPr>
              <a:lstStyle/>
              <a:p>
                <a:pPr defTabSz="1219170"/>
                <a:r>
                  <a:rPr lang="en-US" altLang="zh-CN" sz="2000" dirty="0">
                    <a:solidFill>
                      <a:prstClr val="white"/>
                    </a:solidFill>
                    <a:latin typeface="微软雅黑" panose="020B0503020204020204" pitchFamily="34" charset="-122"/>
                    <a:ea typeface="微软雅黑" panose="020B0503020204020204" pitchFamily="34" charset="-122"/>
                  </a:rPr>
                  <a:t>7</a:t>
                </a:r>
                <a:r>
                  <a:rPr lang="en-US" altLang="zh-CN" dirty="0">
                    <a:solidFill>
                      <a:prstClr val="white"/>
                    </a:solidFill>
                    <a:latin typeface="微软雅黑" panose="020B0503020204020204" pitchFamily="34" charset="-122"/>
                    <a:ea typeface="微软雅黑" panose="020B0503020204020204" pitchFamily="34" charset="-122"/>
                  </a:rPr>
                  <a:t>2%</a:t>
                </a:r>
                <a:endParaRPr lang="zh-CN" altLang="en-US" dirty="0">
                  <a:solidFill>
                    <a:prstClr val="white"/>
                  </a:solidFill>
                  <a:latin typeface="微软雅黑" panose="020B0503020204020204" pitchFamily="34" charset="-122"/>
                  <a:ea typeface="微软雅黑" panose="020B0503020204020204" pitchFamily="34" charset="-122"/>
                </a:endParaRPr>
              </a:p>
            </p:txBody>
          </p:sp>
        </p:grpSp>
        <p:sp>
          <p:nvSpPr>
            <p:cNvPr id="29" name="文本框 54"/>
            <p:cNvSpPr txBox="1"/>
            <p:nvPr/>
          </p:nvSpPr>
          <p:spPr>
            <a:xfrm>
              <a:off x="6565782" y="2086424"/>
              <a:ext cx="1189275" cy="882935"/>
            </a:xfrm>
            <a:prstGeom prst="rect">
              <a:avLst/>
            </a:prstGeom>
            <a:noFill/>
          </p:spPr>
          <p:txBody>
            <a:bodyPr wrap="square" lIns="68580" tIns="34291" rIns="68580" bIns="34291" rtlCol="0">
              <a:spAutoFit/>
            </a:bodyPr>
            <a:lstStyle/>
            <a:p>
              <a:pPr algn="ctr" defTabSz="1219170"/>
              <a:r>
                <a:rPr lang="zh-CN" altLang="en-US" dirty="0">
                  <a:solidFill>
                    <a:srgbClr val="FFFFFF"/>
                  </a:solidFill>
                  <a:latin typeface="微软雅黑" pitchFamily="34" charset="-122"/>
                  <a:ea typeface="微软雅黑" pitchFamily="34" charset="-122"/>
                </a:rPr>
                <a:t>点击此处添加文字内容点击此处添加文字内容</a:t>
              </a:r>
              <a:endParaRPr lang="en-US" altLang="zh-CN" dirty="0">
                <a:solidFill>
                  <a:srgbClr val="FFFFFF"/>
                </a:solidFill>
                <a:latin typeface="微软雅黑" panose="020B0503020204020204" pitchFamily="34" charset="-122"/>
                <a:ea typeface="微软雅黑" panose="020B0503020204020204" pitchFamily="34" charset="-122"/>
              </a:endParaRPr>
            </a:p>
          </p:txBody>
        </p:sp>
      </p:grpSp>
      <p:sp>
        <p:nvSpPr>
          <p:cNvPr id="30" name="文本框 21"/>
          <p:cNvSpPr txBox="1"/>
          <p:nvPr/>
        </p:nvSpPr>
        <p:spPr>
          <a:xfrm>
            <a:off x="3799756" y="4853017"/>
            <a:ext cx="2288501" cy="728972"/>
          </a:xfrm>
          <a:prstGeom prst="rect">
            <a:avLst/>
          </a:prstGeom>
          <a:noFill/>
        </p:spPr>
        <p:txBody>
          <a:bodyPr wrap="square" lIns="91431" tIns="45715" rIns="91431" bIns="45715" rtlCol="0">
            <a:spAutoFit/>
          </a:bodyPr>
          <a:lstStyle/>
          <a:p>
            <a:pPr algn="ctr" defTabSz="1219170">
              <a:lnSpc>
                <a:spcPct val="12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点击此处添加文字内容点击此处</a:t>
            </a:r>
          </a:p>
        </p:txBody>
      </p:sp>
      <p:sp>
        <p:nvSpPr>
          <p:cNvPr id="31" name="文本框 21"/>
          <p:cNvSpPr txBox="1"/>
          <p:nvPr/>
        </p:nvSpPr>
        <p:spPr>
          <a:xfrm>
            <a:off x="6067484" y="4853017"/>
            <a:ext cx="2288501" cy="728972"/>
          </a:xfrm>
          <a:prstGeom prst="rect">
            <a:avLst/>
          </a:prstGeom>
          <a:noFill/>
        </p:spPr>
        <p:txBody>
          <a:bodyPr wrap="square" lIns="91431" tIns="45715" rIns="91431" bIns="45715" rtlCol="0">
            <a:spAutoFit/>
          </a:bodyPr>
          <a:lstStyle/>
          <a:p>
            <a:pPr algn="ctr" defTabSz="1219170">
              <a:lnSpc>
                <a:spcPct val="12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点击此处添加文字内容点击此处</a:t>
            </a:r>
          </a:p>
        </p:txBody>
      </p:sp>
      <p:sp>
        <p:nvSpPr>
          <p:cNvPr id="32" name="文本框 21"/>
          <p:cNvSpPr txBox="1"/>
          <p:nvPr/>
        </p:nvSpPr>
        <p:spPr>
          <a:xfrm>
            <a:off x="8366728" y="4853017"/>
            <a:ext cx="2288501" cy="728972"/>
          </a:xfrm>
          <a:prstGeom prst="rect">
            <a:avLst/>
          </a:prstGeom>
          <a:noFill/>
        </p:spPr>
        <p:txBody>
          <a:bodyPr wrap="square" lIns="91431" tIns="45715" rIns="91431" bIns="45715" rtlCol="0">
            <a:spAutoFit/>
          </a:bodyPr>
          <a:lstStyle/>
          <a:p>
            <a:pPr algn="ctr" defTabSz="1219170">
              <a:lnSpc>
                <a:spcPct val="120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点击此处添加文字内容点击此处</a:t>
            </a:r>
          </a:p>
        </p:txBody>
      </p:sp>
      <p:grpSp>
        <p:nvGrpSpPr>
          <p:cNvPr id="34" name="组合 33">
            <a:extLst>
              <a:ext uri="{FF2B5EF4-FFF2-40B4-BE49-F238E27FC236}">
                <a16:creationId xmlns:a16="http://schemas.microsoft.com/office/drawing/2014/main" id="{AA0FC884-0F23-4A3D-A28F-BB271AACA116}"/>
              </a:ext>
            </a:extLst>
          </p:cNvPr>
          <p:cNvGrpSpPr/>
          <p:nvPr>
            <p:custDataLst>
              <p:tags r:id="rId1"/>
            </p:custDataLst>
          </p:nvPr>
        </p:nvGrpSpPr>
        <p:grpSpPr>
          <a:xfrm>
            <a:off x="8659525" y="279400"/>
            <a:ext cx="3318943" cy="713661"/>
            <a:chOff x="9957246" y="6304307"/>
            <a:chExt cx="2046159" cy="359850"/>
          </a:xfrm>
        </p:grpSpPr>
        <p:sp>
          <p:nvSpPr>
            <p:cNvPr id="35" name="Freeform 5">
              <a:extLst>
                <a:ext uri="{FF2B5EF4-FFF2-40B4-BE49-F238E27FC236}">
                  <a16:creationId xmlns:a16="http://schemas.microsoft.com/office/drawing/2014/main" id="{7CAB0B3B-30B1-485B-A2B9-B4542CFDB34B}"/>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6" name="Freeform 6">
              <a:extLst>
                <a:ext uri="{FF2B5EF4-FFF2-40B4-BE49-F238E27FC236}">
                  <a16:creationId xmlns:a16="http://schemas.microsoft.com/office/drawing/2014/main" id="{A33BFF49-4299-4D2A-9F45-35D02E350858}"/>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7" name="Freeform 7">
              <a:extLst>
                <a:ext uri="{FF2B5EF4-FFF2-40B4-BE49-F238E27FC236}">
                  <a16:creationId xmlns:a16="http://schemas.microsoft.com/office/drawing/2014/main" id="{C2474C41-331B-4FCC-87C6-60D9E7D4023E}"/>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8" name="Freeform 8">
              <a:extLst>
                <a:ext uri="{FF2B5EF4-FFF2-40B4-BE49-F238E27FC236}">
                  <a16:creationId xmlns:a16="http://schemas.microsoft.com/office/drawing/2014/main" id="{68166806-0607-4E3C-8DE6-61B13AA08B2A}"/>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9" name="Freeform 9">
              <a:extLst>
                <a:ext uri="{FF2B5EF4-FFF2-40B4-BE49-F238E27FC236}">
                  <a16:creationId xmlns:a16="http://schemas.microsoft.com/office/drawing/2014/main" id="{A13FF107-142E-4B77-B248-B61846245433}"/>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0" name="Freeform 10">
              <a:extLst>
                <a:ext uri="{FF2B5EF4-FFF2-40B4-BE49-F238E27FC236}">
                  <a16:creationId xmlns:a16="http://schemas.microsoft.com/office/drawing/2014/main" id="{49146A65-8EF6-4FA6-A048-9308D2077965}"/>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1" name="Freeform 11">
              <a:extLst>
                <a:ext uri="{FF2B5EF4-FFF2-40B4-BE49-F238E27FC236}">
                  <a16:creationId xmlns:a16="http://schemas.microsoft.com/office/drawing/2014/main" id="{09EA48E0-01D2-4104-82EA-52A51D877D6C}"/>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2" name="Freeform 12">
              <a:extLst>
                <a:ext uri="{FF2B5EF4-FFF2-40B4-BE49-F238E27FC236}">
                  <a16:creationId xmlns:a16="http://schemas.microsoft.com/office/drawing/2014/main" id="{6108016D-D328-4F95-A094-D0A80A77DCF5}"/>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3" name="Freeform 13">
              <a:extLst>
                <a:ext uri="{FF2B5EF4-FFF2-40B4-BE49-F238E27FC236}">
                  <a16:creationId xmlns:a16="http://schemas.microsoft.com/office/drawing/2014/main" id="{6FBF69A3-D0E7-4FB1-9042-F725F3C5EEEA}"/>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4" name="Freeform 14">
              <a:extLst>
                <a:ext uri="{FF2B5EF4-FFF2-40B4-BE49-F238E27FC236}">
                  <a16:creationId xmlns:a16="http://schemas.microsoft.com/office/drawing/2014/main" id="{B4DA0D3F-45AB-4AF6-8A53-AFF5698267A5}"/>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5" name="Freeform 15">
              <a:extLst>
                <a:ext uri="{FF2B5EF4-FFF2-40B4-BE49-F238E27FC236}">
                  <a16:creationId xmlns:a16="http://schemas.microsoft.com/office/drawing/2014/main" id="{B5069AA1-1382-4692-B393-93CC9DD2F2CD}"/>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6" name="Freeform 16">
              <a:extLst>
                <a:ext uri="{FF2B5EF4-FFF2-40B4-BE49-F238E27FC236}">
                  <a16:creationId xmlns:a16="http://schemas.microsoft.com/office/drawing/2014/main" id="{7A629BA0-BC57-401F-B480-E8016841DDCF}"/>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7" name="Freeform 17">
              <a:extLst>
                <a:ext uri="{FF2B5EF4-FFF2-40B4-BE49-F238E27FC236}">
                  <a16:creationId xmlns:a16="http://schemas.microsoft.com/office/drawing/2014/main" id="{EE3395B8-9D36-4B90-8D82-17EE4FD7C61F}"/>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8" name="Freeform 18">
              <a:extLst>
                <a:ext uri="{FF2B5EF4-FFF2-40B4-BE49-F238E27FC236}">
                  <a16:creationId xmlns:a16="http://schemas.microsoft.com/office/drawing/2014/main" id="{805D6DEE-4451-4E4D-BC71-24C0CE106268}"/>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19">
              <a:extLst>
                <a:ext uri="{FF2B5EF4-FFF2-40B4-BE49-F238E27FC236}">
                  <a16:creationId xmlns:a16="http://schemas.microsoft.com/office/drawing/2014/main" id="{D3BEE2DD-06F0-46E7-8957-A624DF988E63}"/>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3385596855"/>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anim calcmode="lin" valueType="num">
                                      <p:cBhvr>
                                        <p:cTn id="10" dur="500" fill="hold"/>
                                        <p:tgtEl>
                                          <p:spTgt spid="23"/>
                                        </p:tgtEl>
                                        <p:attrNameLst>
                                          <p:attrName>ppt_x</p:attrName>
                                        </p:attrNameLst>
                                      </p:cBhvr>
                                      <p:tavLst>
                                        <p:tav tm="0">
                                          <p:val>
                                            <p:fltVal val="0.5"/>
                                          </p:val>
                                        </p:tav>
                                        <p:tav tm="100000">
                                          <p:val>
                                            <p:strVal val="#ppt_x"/>
                                          </p:val>
                                        </p:tav>
                                      </p:tavLst>
                                    </p:anim>
                                    <p:anim calcmode="lin" valueType="num">
                                      <p:cBhvr>
                                        <p:cTn id="11" dur="500" fill="hold"/>
                                        <p:tgtEl>
                                          <p:spTgt spid="23"/>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anim calcmode="lin" valueType="num">
                                      <p:cBhvr>
                                        <p:cTn id="17" dur="500" fill="hold"/>
                                        <p:tgtEl>
                                          <p:spTgt spid="24"/>
                                        </p:tgtEl>
                                        <p:attrNameLst>
                                          <p:attrName>ppt_x</p:attrName>
                                        </p:attrNameLst>
                                      </p:cBhvr>
                                      <p:tavLst>
                                        <p:tav tm="0">
                                          <p:val>
                                            <p:fltVal val="0.5"/>
                                          </p:val>
                                        </p:tav>
                                        <p:tav tm="100000">
                                          <p:val>
                                            <p:strVal val="#ppt_x"/>
                                          </p:val>
                                        </p:tav>
                                      </p:tavLst>
                                    </p:anim>
                                    <p:anim calcmode="lin" valueType="num">
                                      <p:cBhvr>
                                        <p:cTn id="18" dur="500" fill="hold"/>
                                        <p:tgtEl>
                                          <p:spTgt spid="24"/>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fltVal val="0.5"/>
                                          </p:val>
                                        </p:tav>
                                        <p:tav tm="100000">
                                          <p:val>
                                            <p:strVal val="#ppt_x"/>
                                          </p:val>
                                        </p:tav>
                                      </p:tavLst>
                                    </p:anim>
                                    <p:anim calcmode="lin" valueType="num">
                                      <p:cBhvr>
                                        <p:cTn id="25" dur="500" fill="hold"/>
                                        <p:tgtEl>
                                          <p:spTgt spid="25"/>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25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anim calcmode="lin" valueType="num">
                                      <p:cBhvr>
                                        <p:cTn id="31" dur="500" fill="hold"/>
                                        <p:tgtEl>
                                          <p:spTgt spid="33"/>
                                        </p:tgtEl>
                                        <p:attrNameLst>
                                          <p:attrName>ppt_x</p:attrName>
                                        </p:attrNameLst>
                                      </p:cBhvr>
                                      <p:tavLst>
                                        <p:tav tm="0">
                                          <p:val>
                                            <p:fltVal val="0.5"/>
                                          </p:val>
                                        </p:tav>
                                        <p:tav tm="100000">
                                          <p:val>
                                            <p:strVal val="#ppt_x"/>
                                          </p:val>
                                        </p:tav>
                                      </p:tavLst>
                                    </p:anim>
                                    <p:anim calcmode="lin" valueType="num">
                                      <p:cBhvr>
                                        <p:cTn id="32" dur="500" fill="hold"/>
                                        <p:tgtEl>
                                          <p:spTgt spid="33"/>
                                        </p:tgtEl>
                                        <p:attrNameLst>
                                          <p:attrName>ppt_y</p:attrName>
                                        </p:attrNameLst>
                                      </p:cBhvr>
                                      <p:tavLst>
                                        <p:tav tm="0">
                                          <p:val>
                                            <p:fltVal val="0.5"/>
                                          </p:val>
                                        </p:tav>
                                        <p:tav tm="100000">
                                          <p:val>
                                            <p:strVal val="#ppt_y"/>
                                          </p:val>
                                        </p:tav>
                                      </p:tavLst>
                                    </p:anim>
                                  </p:childTnLst>
                                </p:cTn>
                              </p:par>
                            </p:childTnLst>
                          </p:cTn>
                        </p:par>
                        <p:par>
                          <p:cTn id="33" fill="hold">
                            <p:stCondLst>
                              <p:cond delay="75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750"/>
                                        <p:tgtEl>
                                          <p:spTgt spid="1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750"/>
                                        <p:tgtEl>
                                          <p:spTgt spid="3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up)">
                                      <p:cBhvr>
                                        <p:cTn id="54" dur="750"/>
                                        <p:tgtEl>
                                          <p:spTgt spid="3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up)">
                                      <p:cBhvr>
                                        <p:cTn id="57"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Up Arrow 61"/>
          <p:cNvSpPr/>
          <p:nvPr/>
        </p:nvSpPr>
        <p:spPr>
          <a:xfrm rot="5400000">
            <a:off x="5836073" y="-734491"/>
            <a:ext cx="592539" cy="8683579"/>
          </a:xfrm>
          <a:prstGeom prst="upArrow">
            <a:avLst>
              <a:gd name="adj1" fmla="val 50000"/>
              <a:gd name="adj2" fmla="val 6714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60" name="Bent Arrow 59"/>
          <p:cNvSpPr/>
          <p:nvPr/>
        </p:nvSpPr>
        <p:spPr>
          <a:xfrm rot="5400000" flipH="1">
            <a:off x="2336109" y="1539265"/>
            <a:ext cx="1239249" cy="2330353"/>
          </a:xfrm>
          <a:prstGeom prst="bentArrow">
            <a:avLst>
              <a:gd name="adj1" fmla="val 12379"/>
              <a:gd name="adj2" fmla="val 14760"/>
              <a:gd name="adj3" fmla="val 20722"/>
              <a:gd name="adj4" fmla="val 29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35" name="Bent Arrow 34"/>
          <p:cNvSpPr/>
          <p:nvPr/>
        </p:nvSpPr>
        <p:spPr>
          <a:xfrm rot="5400000" flipH="1">
            <a:off x="5011400" y="1539265"/>
            <a:ext cx="1239249" cy="2330353"/>
          </a:xfrm>
          <a:prstGeom prst="bentArrow">
            <a:avLst>
              <a:gd name="adj1" fmla="val 12379"/>
              <a:gd name="adj2" fmla="val 14760"/>
              <a:gd name="adj3" fmla="val 20722"/>
              <a:gd name="adj4" fmla="val 2949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36" name="Bent Arrow 35"/>
          <p:cNvSpPr/>
          <p:nvPr/>
        </p:nvSpPr>
        <p:spPr>
          <a:xfrm rot="5400000" flipH="1">
            <a:off x="7686689" y="1539265"/>
            <a:ext cx="1239249" cy="2330353"/>
          </a:xfrm>
          <a:prstGeom prst="bentArrow">
            <a:avLst>
              <a:gd name="adj1" fmla="val 12379"/>
              <a:gd name="adj2" fmla="val 14760"/>
              <a:gd name="adj3" fmla="val 20722"/>
              <a:gd name="adj4" fmla="val 2949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39" name="Bent Arrow 38"/>
          <p:cNvSpPr/>
          <p:nvPr/>
        </p:nvSpPr>
        <p:spPr>
          <a:xfrm rot="16200000" flipH="1" flipV="1">
            <a:off x="2336109" y="3358021"/>
            <a:ext cx="1239249" cy="2330353"/>
          </a:xfrm>
          <a:prstGeom prst="bentArrow">
            <a:avLst>
              <a:gd name="adj1" fmla="val 12379"/>
              <a:gd name="adj2" fmla="val 14760"/>
              <a:gd name="adj3" fmla="val 20722"/>
              <a:gd name="adj4" fmla="val 294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0" name="Bent Arrow 39"/>
          <p:cNvSpPr/>
          <p:nvPr/>
        </p:nvSpPr>
        <p:spPr>
          <a:xfrm rot="16200000" flipH="1" flipV="1">
            <a:off x="5011400" y="3358021"/>
            <a:ext cx="1239249" cy="2330353"/>
          </a:xfrm>
          <a:prstGeom prst="bentArrow">
            <a:avLst>
              <a:gd name="adj1" fmla="val 12379"/>
              <a:gd name="adj2" fmla="val 14760"/>
              <a:gd name="adj3" fmla="val 20722"/>
              <a:gd name="adj4" fmla="val 2949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1" name="Bent Arrow 40"/>
          <p:cNvSpPr/>
          <p:nvPr/>
        </p:nvSpPr>
        <p:spPr>
          <a:xfrm rot="16200000" flipH="1" flipV="1">
            <a:off x="7686689" y="3358021"/>
            <a:ext cx="1239249" cy="2330353"/>
          </a:xfrm>
          <a:prstGeom prst="bentArrow">
            <a:avLst>
              <a:gd name="adj1" fmla="val 12379"/>
              <a:gd name="adj2" fmla="val 14760"/>
              <a:gd name="adj3" fmla="val 20722"/>
              <a:gd name="adj4" fmla="val 294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2" name="TextBox 41"/>
          <p:cNvSpPr txBox="1"/>
          <p:nvPr/>
        </p:nvSpPr>
        <p:spPr>
          <a:xfrm>
            <a:off x="1790553" y="1838594"/>
            <a:ext cx="1672651" cy="307777"/>
          </a:xfrm>
          <a:prstGeom prst="rect">
            <a:avLst/>
          </a:prstGeom>
          <a:noFill/>
        </p:spPr>
        <p:txBody>
          <a:bodyPr wrap="square" lIns="0" tIns="0" rIns="0" bIns="0" rtlCol="0" anchor="t">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sz="2000" b="1" dirty="0">
              <a:solidFill>
                <a:prstClr val="black">
                  <a:lumMod val="75000"/>
                  <a:lumOff val="25000"/>
                </a:prstClr>
              </a:solidFill>
              <a:latin typeface="Arial"/>
              <a:ea typeface="微软雅黑"/>
            </a:endParaRPr>
          </a:p>
        </p:txBody>
      </p:sp>
      <p:sp>
        <p:nvSpPr>
          <p:cNvPr id="43" name="TextBox 42"/>
          <p:cNvSpPr txBox="1"/>
          <p:nvPr/>
        </p:nvSpPr>
        <p:spPr>
          <a:xfrm>
            <a:off x="1784766" y="5305264"/>
            <a:ext cx="1625981" cy="307777"/>
          </a:xfrm>
          <a:prstGeom prst="rect">
            <a:avLst/>
          </a:prstGeom>
          <a:noFill/>
        </p:spPr>
        <p:txBody>
          <a:bodyPr wrap="square" lIns="0" tIns="0" rIns="0" bIns="0" rtlCol="0" anchor="t">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altLang="zh-CN" sz="2000" b="1" dirty="0">
              <a:solidFill>
                <a:prstClr val="black">
                  <a:lumMod val="75000"/>
                  <a:lumOff val="25000"/>
                </a:prstClr>
              </a:solidFill>
              <a:latin typeface="Arial"/>
              <a:ea typeface="微软雅黑"/>
            </a:endParaRPr>
          </a:p>
        </p:txBody>
      </p:sp>
      <p:sp>
        <p:nvSpPr>
          <p:cNvPr id="44" name="TextBox 43"/>
          <p:cNvSpPr txBox="1"/>
          <p:nvPr/>
        </p:nvSpPr>
        <p:spPr>
          <a:xfrm>
            <a:off x="4465846" y="1838594"/>
            <a:ext cx="1827773" cy="307777"/>
          </a:xfrm>
          <a:prstGeom prst="rect">
            <a:avLst/>
          </a:prstGeom>
          <a:noFill/>
        </p:spPr>
        <p:txBody>
          <a:bodyPr wrap="square" lIns="0" tIns="0" rIns="0" bIns="0" rtlCol="0" anchor="t">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altLang="zh-CN" sz="2000" b="1" dirty="0">
              <a:solidFill>
                <a:prstClr val="black">
                  <a:lumMod val="75000"/>
                  <a:lumOff val="25000"/>
                </a:prstClr>
              </a:solidFill>
              <a:latin typeface="Arial"/>
              <a:ea typeface="微软雅黑"/>
            </a:endParaRPr>
          </a:p>
        </p:txBody>
      </p:sp>
      <p:sp>
        <p:nvSpPr>
          <p:cNvPr id="45" name="TextBox 44"/>
          <p:cNvSpPr txBox="1"/>
          <p:nvPr/>
        </p:nvSpPr>
        <p:spPr>
          <a:xfrm>
            <a:off x="4465845" y="5259213"/>
            <a:ext cx="1540403" cy="307777"/>
          </a:xfrm>
          <a:prstGeom prst="rect">
            <a:avLst/>
          </a:prstGeom>
          <a:noFill/>
        </p:spPr>
        <p:txBody>
          <a:bodyPr wrap="square" lIns="0" tIns="0" rIns="0" bIns="0" rtlCol="0" anchor="t">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altLang="zh-CN" sz="2000" b="1" dirty="0">
              <a:solidFill>
                <a:prstClr val="black">
                  <a:lumMod val="75000"/>
                  <a:lumOff val="25000"/>
                </a:prstClr>
              </a:solidFill>
              <a:latin typeface="Arial"/>
              <a:ea typeface="微软雅黑"/>
            </a:endParaRPr>
          </a:p>
        </p:txBody>
      </p:sp>
      <p:sp>
        <p:nvSpPr>
          <p:cNvPr id="46" name="TextBox 45"/>
          <p:cNvSpPr txBox="1"/>
          <p:nvPr/>
        </p:nvSpPr>
        <p:spPr>
          <a:xfrm>
            <a:off x="7141133" y="1838594"/>
            <a:ext cx="1847339" cy="307777"/>
          </a:xfrm>
          <a:prstGeom prst="rect">
            <a:avLst/>
          </a:prstGeom>
          <a:noFill/>
        </p:spPr>
        <p:txBody>
          <a:bodyPr wrap="square" lIns="0" tIns="0" rIns="0" bIns="0" rtlCol="0" anchor="t">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altLang="zh-CN" sz="2000" b="1" dirty="0">
              <a:solidFill>
                <a:prstClr val="black">
                  <a:lumMod val="75000"/>
                  <a:lumOff val="25000"/>
                </a:prstClr>
              </a:solidFill>
              <a:latin typeface="Arial"/>
              <a:ea typeface="微软雅黑"/>
            </a:endParaRPr>
          </a:p>
        </p:txBody>
      </p:sp>
      <p:grpSp>
        <p:nvGrpSpPr>
          <p:cNvPr id="47" name="Group 46"/>
          <p:cNvGrpSpPr/>
          <p:nvPr/>
        </p:nvGrpSpPr>
        <p:grpSpPr>
          <a:xfrm>
            <a:off x="8990176" y="1375881"/>
            <a:ext cx="625361" cy="607457"/>
            <a:chOff x="7924284" y="2223917"/>
            <a:chExt cx="469021" cy="455593"/>
          </a:xfrm>
        </p:grpSpPr>
        <p:sp>
          <p:nvSpPr>
            <p:cNvPr id="48" name="Teardrop 47"/>
            <p:cNvSpPr>
              <a:spLocks noChangeAspect="1"/>
            </p:cNvSpPr>
            <p:nvPr/>
          </p:nvSpPr>
          <p:spPr>
            <a:xfrm>
              <a:off x="7924284" y="2223917"/>
              <a:ext cx="469021" cy="455593"/>
            </a:xfrm>
            <a:prstGeom prst="teardrop">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9" name="Freeform 13"/>
            <p:cNvSpPr>
              <a:spLocks noEditPoints="1"/>
            </p:cNvSpPr>
            <p:nvPr/>
          </p:nvSpPr>
          <p:spPr bwMode="auto">
            <a:xfrm>
              <a:off x="8034808" y="2338100"/>
              <a:ext cx="250825" cy="188913"/>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50" name="Group 49"/>
          <p:cNvGrpSpPr/>
          <p:nvPr/>
        </p:nvGrpSpPr>
        <p:grpSpPr>
          <a:xfrm>
            <a:off x="6309826" y="5201706"/>
            <a:ext cx="625361" cy="607457"/>
            <a:chOff x="6890529" y="2162362"/>
            <a:chExt cx="469021" cy="455593"/>
          </a:xfrm>
        </p:grpSpPr>
        <p:sp>
          <p:nvSpPr>
            <p:cNvPr id="51" name="Teardrop 50"/>
            <p:cNvSpPr>
              <a:spLocks noChangeAspect="1"/>
            </p:cNvSpPr>
            <p:nvPr/>
          </p:nvSpPr>
          <p:spPr>
            <a:xfrm>
              <a:off x="6890529" y="2162362"/>
              <a:ext cx="469021" cy="455593"/>
            </a:xfrm>
            <a:prstGeom prst="teardrop">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52" name="Freeform 103"/>
            <p:cNvSpPr>
              <a:spLocks noEditPoints="1"/>
            </p:cNvSpPr>
            <p:nvPr/>
          </p:nvSpPr>
          <p:spPr bwMode="auto">
            <a:xfrm>
              <a:off x="7030053" y="2231059"/>
              <a:ext cx="196634" cy="2895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53" name="Group 52"/>
          <p:cNvGrpSpPr/>
          <p:nvPr/>
        </p:nvGrpSpPr>
        <p:grpSpPr>
          <a:xfrm>
            <a:off x="3587897" y="5201706"/>
            <a:ext cx="625361" cy="607457"/>
            <a:chOff x="4823118" y="2223917"/>
            <a:chExt cx="469021" cy="455593"/>
          </a:xfrm>
        </p:grpSpPr>
        <p:sp>
          <p:nvSpPr>
            <p:cNvPr id="54" name="Teardrop 53"/>
            <p:cNvSpPr>
              <a:spLocks noChangeAspect="1"/>
            </p:cNvSpPr>
            <p:nvPr/>
          </p:nvSpPr>
          <p:spPr>
            <a:xfrm>
              <a:off x="4823118" y="2223917"/>
              <a:ext cx="469021" cy="455593"/>
            </a:xfrm>
            <a:prstGeom prst="teardrop">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55" name="Freeform 5"/>
            <p:cNvSpPr>
              <a:spLocks noEditPoints="1"/>
            </p:cNvSpPr>
            <p:nvPr/>
          </p:nvSpPr>
          <p:spPr bwMode="auto">
            <a:xfrm>
              <a:off x="4949420" y="2334408"/>
              <a:ext cx="235936" cy="235936"/>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dirty="0">
                <a:solidFill>
                  <a:prstClr val="black">
                    <a:lumMod val="75000"/>
                    <a:lumOff val="25000"/>
                  </a:prstClr>
                </a:solidFill>
                <a:latin typeface="Arial"/>
                <a:ea typeface="微软雅黑"/>
              </a:endParaRPr>
            </a:p>
          </p:txBody>
        </p:sp>
      </p:grpSp>
      <p:grpSp>
        <p:nvGrpSpPr>
          <p:cNvPr id="56" name="Group 55"/>
          <p:cNvGrpSpPr/>
          <p:nvPr/>
        </p:nvGrpSpPr>
        <p:grpSpPr>
          <a:xfrm>
            <a:off x="6309826" y="1375881"/>
            <a:ext cx="625361" cy="607457"/>
            <a:chOff x="5924943" y="2223917"/>
            <a:chExt cx="469021" cy="455593"/>
          </a:xfrm>
        </p:grpSpPr>
        <p:sp>
          <p:nvSpPr>
            <p:cNvPr id="57" name="Teardrop 56"/>
            <p:cNvSpPr>
              <a:spLocks noChangeAspect="1"/>
            </p:cNvSpPr>
            <p:nvPr/>
          </p:nvSpPr>
          <p:spPr>
            <a:xfrm>
              <a:off x="5924943" y="2223917"/>
              <a:ext cx="469021" cy="455593"/>
            </a:xfrm>
            <a:prstGeom prst="teardrop">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63" name="Freeform 36"/>
            <p:cNvSpPr>
              <a:spLocks noEditPoints="1"/>
            </p:cNvSpPr>
            <p:nvPr/>
          </p:nvSpPr>
          <p:spPr bwMode="auto">
            <a:xfrm>
              <a:off x="6069782" y="2334408"/>
              <a:ext cx="203200" cy="220663"/>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64" name="Group 63"/>
          <p:cNvGrpSpPr/>
          <p:nvPr/>
        </p:nvGrpSpPr>
        <p:grpSpPr>
          <a:xfrm>
            <a:off x="3617781" y="1375881"/>
            <a:ext cx="625361" cy="607457"/>
            <a:chOff x="3699782" y="2223917"/>
            <a:chExt cx="469021" cy="455593"/>
          </a:xfrm>
        </p:grpSpPr>
        <p:sp>
          <p:nvSpPr>
            <p:cNvPr id="69" name="Teardrop 68"/>
            <p:cNvSpPr>
              <a:spLocks noChangeAspect="1"/>
            </p:cNvSpPr>
            <p:nvPr/>
          </p:nvSpPr>
          <p:spPr>
            <a:xfrm>
              <a:off x="3699782" y="2223917"/>
              <a:ext cx="469021" cy="455593"/>
            </a:xfrm>
            <a:prstGeom prst="teardrop">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70" name="Freeform 117"/>
            <p:cNvSpPr>
              <a:spLocks/>
            </p:cNvSpPr>
            <p:nvPr/>
          </p:nvSpPr>
          <p:spPr bwMode="auto">
            <a:xfrm>
              <a:off x="3850236" y="2359808"/>
              <a:ext cx="195263" cy="1952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sp>
        <p:nvSpPr>
          <p:cNvPr id="71" name="TextBox 70"/>
          <p:cNvSpPr txBox="1"/>
          <p:nvPr/>
        </p:nvSpPr>
        <p:spPr>
          <a:xfrm>
            <a:off x="7141134" y="5225916"/>
            <a:ext cx="1625981" cy="307777"/>
          </a:xfrm>
          <a:prstGeom prst="rect">
            <a:avLst/>
          </a:prstGeom>
          <a:noFill/>
        </p:spPr>
        <p:txBody>
          <a:bodyPr wrap="square" lIns="0" tIns="0" rIns="0" bIns="0" rtlCol="0" anchor="t">
            <a:spAutoFit/>
          </a:bodyPr>
          <a:lstStyle/>
          <a:p>
            <a:pPr defTabSz="1219170"/>
            <a:r>
              <a:rPr lang="zh-CN" altLang="en-US" sz="2000" b="1" dirty="0">
                <a:solidFill>
                  <a:prstClr val="black">
                    <a:lumMod val="75000"/>
                    <a:lumOff val="25000"/>
                  </a:prstClr>
                </a:solidFill>
                <a:latin typeface="Arial"/>
                <a:ea typeface="微软雅黑"/>
              </a:rPr>
              <a:t>点击添加内容</a:t>
            </a:r>
            <a:endParaRPr lang="en-US" altLang="zh-CN" sz="2000" b="1" dirty="0">
              <a:solidFill>
                <a:prstClr val="black">
                  <a:lumMod val="75000"/>
                  <a:lumOff val="25000"/>
                </a:prstClr>
              </a:solidFill>
              <a:latin typeface="Arial"/>
              <a:ea typeface="微软雅黑"/>
            </a:endParaRPr>
          </a:p>
        </p:txBody>
      </p:sp>
      <p:grpSp>
        <p:nvGrpSpPr>
          <p:cNvPr id="88" name="Group 87"/>
          <p:cNvGrpSpPr/>
          <p:nvPr/>
        </p:nvGrpSpPr>
        <p:grpSpPr>
          <a:xfrm>
            <a:off x="8990176" y="5201706"/>
            <a:ext cx="625361" cy="607457"/>
            <a:chOff x="6227259" y="4121421"/>
            <a:chExt cx="469021" cy="455593"/>
          </a:xfrm>
        </p:grpSpPr>
        <p:sp>
          <p:nvSpPr>
            <p:cNvPr id="74" name="Teardrop 73"/>
            <p:cNvSpPr>
              <a:spLocks noChangeAspect="1"/>
            </p:cNvSpPr>
            <p:nvPr/>
          </p:nvSpPr>
          <p:spPr>
            <a:xfrm>
              <a:off x="6227259" y="4121421"/>
              <a:ext cx="469021" cy="455593"/>
            </a:xfrm>
            <a:prstGeom prst="teardrop">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83" name="Freeform 152"/>
            <p:cNvSpPr>
              <a:spLocks noEditPoints="1"/>
            </p:cNvSpPr>
            <p:nvPr/>
          </p:nvSpPr>
          <p:spPr bwMode="auto">
            <a:xfrm>
              <a:off x="6357880" y="4225562"/>
              <a:ext cx="243066" cy="23676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sp>
        <p:nvSpPr>
          <p:cNvPr id="89" name="TextBox 88"/>
          <p:cNvSpPr txBox="1"/>
          <p:nvPr/>
        </p:nvSpPr>
        <p:spPr>
          <a:xfrm>
            <a:off x="1791719" y="2134799"/>
            <a:ext cx="2026664" cy="738664"/>
          </a:xfrm>
          <a:prstGeom prst="rect">
            <a:avLst/>
          </a:prstGeom>
          <a:noFill/>
        </p:spPr>
        <p:txBody>
          <a:bodyPr wrap="square" lIns="0" tIns="0" rIns="0" bIns="0" rtlCol="0">
            <a:spAutoFit/>
          </a:bodyPr>
          <a:lstStyle/>
          <a:p>
            <a:pPr defTabSz="1219170"/>
            <a:r>
              <a:rPr lang="zh-CN" altLang="en-US" sz="1600" dirty="0">
                <a:solidFill>
                  <a:prstClr val="black">
                    <a:lumMod val="75000"/>
                    <a:lumOff val="25000"/>
                  </a:prstClr>
                </a:solidFill>
                <a:latin typeface="Arial"/>
                <a:ea typeface="微软雅黑"/>
              </a:rPr>
              <a:t>点击添加内容点击添加内容点击添加内容点击添加内容</a:t>
            </a:r>
            <a:endParaRPr lang="en-US" sz="1600" dirty="0">
              <a:solidFill>
                <a:prstClr val="black">
                  <a:lumMod val="75000"/>
                  <a:lumOff val="25000"/>
                </a:prstClr>
              </a:solidFill>
              <a:latin typeface="Arial"/>
              <a:ea typeface="微软雅黑"/>
            </a:endParaRPr>
          </a:p>
        </p:txBody>
      </p:sp>
      <p:sp>
        <p:nvSpPr>
          <p:cNvPr id="90" name="TextBox 89"/>
          <p:cNvSpPr txBox="1"/>
          <p:nvPr/>
        </p:nvSpPr>
        <p:spPr>
          <a:xfrm>
            <a:off x="4476277" y="2134799"/>
            <a:ext cx="2026664" cy="738664"/>
          </a:xfrm>
          <a:prstGeom prst="rect">
            <a:avLst/>
          </a:prstGeom>
          <a:noFill/>
        </p:spPr>
        <p:txBody>
          <a:bodyPr wrap="square" lIns="0" tIns="0" rIns="0" bIns="0" rtlCol="0">
            <a:spAutoFit/>
          </a:bodyPr>
          <a:lstStyle/>
          <a:p>
            <a:pPr defTabSz="1219170"/>
            <a:r>
              <a:rPr lang="zh-CN" altLang="en-US" sz="1600" dirty="0">
                <a:solidFill>
                  <a:prstClr val="black">
                    <a:lumMod val="75000"/>
                    <a:lumOff val="25000"/>
                  </a:prstClr>
                </a:solidFill>
                <a:latin typeface="Arial"/>
                <a:ea typeface="微软雅黑"/>
              </a:rPr>
              <a:t>点击添加内容点击添加内容点击添加内容点击添加内容</a:t>
            </a:r>
            <a:endParaRPr lang="en-US" altLang="zh-CN" sz="1600" dirty="0">
              <a:solidFill>
                <a:prstClr val="black">
                  <a:lumMod val="75000"/>
                  <a:lumOff val="25000"/>
                </a:prstClr>
              </a:solidFill>
              <a:latin typeface="Arial"/>
              <a:ea typeface="微软雅黑"/>
            </a:endParaRPr>
          </a:p>
        </p:txBody>
      </p:sp>
      <p:sp>
        <p:nvSpPr>
          <p:cNvPr id="91" name="TextBox 90"/>
          <p:cNvSpPr txBox="1"/>
          <p:nvPr/>
        </p:nvSpPr>
        <p:spPr>
          <a:xfrm>
            <a:off x="7110873" y="2134799"/>
            <a:ext cx="2026664" cy="738664"/>
          </a:xfrm>
          <a:prstGeom prst="rect">
            <a:avLst/>
          </a:prstGeom>
          <a:noFill/>
        </p:spPr>
        <p:txBody>
          <a:bodyPr wrap="square" lIns="0" tIns="0" rIns="0" bIns="0" rtlCol="0">
            <a:spAutoFit/>
          </a:bodyPr>
          <a:lstStyle/>
          <a:p>
            <a:pPr defTabSz="1219170"/>
            <a:r>
              <a:rPr lang="zh-CN" altLang="en-US" sz="1600" dirty="0">
                <a:solidFill>
                  <a:prstClr val="black">
                    <a:lumMod val="75000"/>
                    <a:lumOff val="25000"/>
                  </a:prstClr>
                </a:solidFill>
                <a:latin typeface="Arial"/>
                <a:ea typeface="微软雅黑"/>
              </a:rPr>
              <a:t>点击添加内容点击添加内容点击添加内容点击添加内容</a:t>
            </a:r>
            <a:endParaRPr lang="en-US" altLang="zh-CN" sz="1600" dirty="0">
              <a:solidFill>
                <a:prstClr val="black">
                  <a:lumMod val="75000"/>
                  <a:lumOff val="25000"/>
                </a:prstClr>
              </a:solidFill>
              <a:latin typeface="Arial"/>
              <a:ea typeface="微软雅黑"/>
            </a:endParaRPr>
          </a:p>
        </p:txBody>
      </p:sp>
      <p:sp>
        <p:nvSpPr>
          <p:cNvPr id="92" name="TextBox 91"/>
          <p:cNvSpPr txBox="1"/>
          <p:nvPr/>
        </p:nvSpPr>
        <p:spPr>
          <a:xfrm>
            <a:off x="1791719" y="4219061"/>
            <a:ext cx="2026664" cy="984885"/>
          </a:xfrm>
          <a:prstGeom prst="rect">
            <a:avLst/>
          </a:prstGeom>
          <a:noFill/>
        </p:spPr>
        <p:txBody>
          <a:bodyPr wrap="square" lIns="0" tIns="0" rIns="0" bIns="0" rtlCol="0">
            <a:spAutoFit/>
          </a:bodyPr>
          <a:lstStyle/>
          <a:p>
            <a:pPr defTabSz="1219170"/>
            <a:r>
              <a:rPr lang="zh-CN" altLang="en-US" sz="1600" dirty="0">
                <a:solidFill>
                  <a:prstClr val="black">
                    <a:lumMod val="75000"/>
                    <a:lumOff val="25000"/>
                  </a:prstClr>
                </a:solidFill>
                <a:latin typeface="Arial"/>
                <a:ea typeface="微软雅黑"/>
              </a:rPr>
              <a:t>点击添加内容点击添加内容点击添加内容点击添加内容点击添加内容点击</a:t>
            </a:r>
            <a:endParaRPr lang="en-US" altLang="zh-CN" sz="1600" dirty="0">
              <a:solidFill>
                <a:prstClr val="black">
                  <a:lumMod val="75000"/>
                  <a:lumOff val="25000"/>
                </a:prstClr>
              </a:solidFill>
              <a:latin typeface="Arial"/>
              <a:ea typeface="微软雅黑"/>
            </a:endParaRPr>
          </a:p>
        </p:txBody>
      </p:sp>
      <p:sp>
        <p:nvSpPr>
          <p:cNvPr id="93" name="TextBox 92"/>
          <p:cNvSpPr txBox="1"/>
          <p:nvPr/>
        </p:nvSpPr>
        <p:spPr>
          <a:xfrm>
            <a:off x="4476277" y="4219063"/>
            <a:ext cx="2026664" cy="738664"/>
          </a:xfrm>
          <a:prstGeom prst="rect">
            <a:avLst/>
          </a:prstGeom>
          <a:noFill/>
        </p:spPr>
        <p:txBody>
          <a:bodyPr wrap="square" lIns="0" tIns="0" rIns="0" bIns="0" rtlCol="0">
            <a:spAutoFit/>
          </a:bodyPr>
          <a:lstStyle/>
          <a:p>
            <a:pPr defTabSz="1219170"/>
            <a:r>
              <a:rPr lang="zh-CN" altLang="en-US" sz="1600" dirty="0">
                <a:solidFill>
                  <a:prstClr val="black">
                    <a:lumMod val="75000"/>
                    <a:lumOff val="25000"/>
                  </a:prstClr>
                </a:solidFill>
                <a:latin typeface="Arial"/>
                <a:ea typeface="微软雅黑"/>
              </a:rPr>
              <a:t>点击添加内容点击添加内容点击添加内容点击添加内容</a:t>
            </a:r>
            <a:endParaRPr lang="en-US" altLang="zh-CN" sz="1600" dirty="0">
              <a:solidFill>
                <a:prstClr val="black">
                  <a:lumMod val="75000"/>
                  <a:lumOff val="25000"/>
                </a:prstClr>
              </a:solidFill>
              <a:latin typeface="Arial"/>
              <a:ea typeface="微软雅黑"/>
            </a:endParaRPr>
          </a:p>
        </p:txBody>
      </p:sp>
      <p:sp>
        <p:nvSpPr>
          <p:cNvPr id="98" name="TextBox 97"/>
          <p:cNvSpPr txBox="1"/>
          <p:nvPr/>
        </p:nvSpPr>
        <p:spPr>
          <a:xfrm>
            <a:off x="7110873" y="4219063"/>
            <a:ext cx="2026664" cy="738664"/>
          </a:xfrm>
          <a:prstGeom prst="rect">
            <a:avLst/>
          </a:prstGeom>
          <a:noFill/>
        </p:spPr>
        <p:txBody>
          <a:bodyPr wrap="square" lIns="0" tIns="0" rIns="0" bIns="0" rtlCol="0">
            <a:spAutoFit/>
          </a:bodyPr>
          <a:lstStyle/>
          <a:p>
            <a:pPr defTabSz="1219170"/>
            <a:r>
              <a:rPr lang="zh-CN" altLang="en-US" sz="1600" dirty="0">
                <a:solidFill>
                  <a:prstClr val="black">
                    <a:lumMod val="75000"/>
                    <a:lumOff val="25000"/>
                  </a:prstClr>
                </a:solidFill>
                <a:latin typeface="Arial"/>
                <a:ea typeface="微软雅黑"/>
              </a:rPr>
              <a:t>点击添加内容点击添加内容点击添加内容点击添加内容</a:t>
            </a:r>
            <a:endParaRPr lang="en-US" altLang="zh-CN" sz="1600" dirty="0">
              <a:solidFill>
                <a:prstClr val="black">
                  <a:lumMod val="75000"/>
                  <a:lumOff val="25000"/>
                </a:prstClr>
              </a:solidFill>
              <a:latin typeface="Arial"/>
              <a:ea typeface="微软雅黑"/>
            </a:endParaRPr>
          </a:p>
        </p:txBody>
      </p:sp>
      <p:sp>
        <p:nvSpPr>
          <p:cNvPr id="99" name="Freeform 152"/>
          <p:cNvSpPr>
            <a:spLocks noEditPoints="1"/>
          </p:cNvSpPr>
          <p:nvPr/>
        </p:nvSpPr>
        <p:spPr bwMode="auto">
          <a:xfrm>
            <a:off x="10596486" y="3124928"/>
            <a:ext cx="799361" cy="778643"/>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100" name="Freeform 245"/>
          <p:cNvSpPr>
            <a:spLocks/>
          </p:cNvSpPr>
          <p:nvPr/>
        </p:nvSpPr>
        <p:spPr bwMode="auto">
          <a:xfrm>
            <a:off x="796157" y="3289096"/>
            <a:ext cx="744571" cy="74457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nvGrpSpPr>
          <p:cNvPr id="58" name="组合 57">
            <a:extLst>
              <a:ext uri="{FF2B5EF4-FFF2-40B4-BE49-F238E27FC236}">
                <a16:creationId xmlns:a16="http://schemas.microsoft.com/office/drawing/2014/main" id="{2BCA8B3D-6D99-48B0-9277-1F232EBC25DC}"/>
              </a:ext>
            </a:extLst>
          </p:cNvPr>
          <p:cNvGrpSpPr/>
          <p:nvPr>
            <p:custDataLst>
              <p:tags r:id="rId1"/>
            </p:custDataLst>
          </p:nvPr>
        </p:nvGrpSpPr>
        <p:grpSpPr>
          <a:xfrm>
            <a:off x="8659525" y="279400"/>
            <a:ext cx="3318943" cy="713661"/>
            <a:chOff x="9957246" y="6304307"/>
            <a:chExt cx="2046159" cy="359850"/>
          </a:xfrm>
        </p:grpSpPr>
        <p:sp>
          <p:nvSpPr>
            <p:cNvPr id="59" name="Freeform 5">
              <a:extLst>
                <a:ext uri="{FF2B5EF4-FFF2-40B4-BE49-F238E27FC236}">
                  <a16:creationId xmlns:a16="http://schemas.microsoft.com/office/drawing/2014/main" id="{FBBB2DA0-CA96-467A-9644-8B8681539D34}"/>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6">
              <a:extLst>
                <a:ext uri="{FF2B5EF4-FFF2-40B4-BE49-F238E27FC236}">
                  <a16:creationId xmlns:a16="http://schemas.microsoft.com/office/drawing/2014/main" id="{E3A21CE0-A0FD-41F0-8FEC-AB15BF6AF619}"/>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7">
              <a:extLst>
                <a:ext uri="{FF2B5EF4-FFF2-40B4-BE49-F238E27FC236}">
                  <a16:creationId xmlns:a16="http://schemas.microsoft.com/office/drawing/2014/main" id="{85874DDC-3CFD-4926-BBFF-8311B777C24D}"/>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6" name="Freeform 8">
              <a:extLst>
                <a:ext uri="{FF2B5EF4-FFF2-40B4-BE49-F238E27FC236}">
                  <a16:creationId xmlns:a16="http://schemas.microsoft.com/office/drawing/2014/main" id="{B8DD6AA7-D6F2-4026-9A97-33EF344668D5}"/>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7" name="Freeform 9">
              <a:extLst>
                <a:ext uri="{FF2B5EF4-FFF2-40B4-BE49-F238E27FC236}">
                  <a16:creationId xmlns:a16="http://schemas.microsoft.com/office/drawing/2014/main" id="{AF860B8A-EE61-411D-8618-C54658137EC0}"/>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8" name="Freeform 10">
              <a:extLst>
                <a:ext uri="{FF2B5EF4-FFF2-40B4-BE49-F238E27FC236}">
                  <a16:creationId xmlns:a16="http://schemas.microsoft.com/office/drawing/2014/main" id="{3E7AD14A-8FFC-42BC-9ED5-FB56C353A56B}"/>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2" name="Freeform 11">
              <a:extLst>
                <a:ext uri="{FF2B5EF4-FFF2-40B4-BE49-F238E27FC236}">
                  <a16:creationId xmlns:a16="http://schemas.microsoft.com/office/drawing/2014/main" id="{CA04E04A-5B89-48C5-80B6-98C2AADA5A2E}"/>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3" name="Freeform 12">
              <a:extLst>
                <a:ext uri="{FF2B5EF4-FFF2-40B4-BE49-F238E27FC236}">
                  <a16:creationId xmlns:a16="http://schemas.microsoft.com/office/drawing/2014/main" id="{8D8C7E87-4A91-4EF1-856C-F2707AA5A65B}"/>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5" name="Freeform 13">
              <a:extLst>
                <a:ext uri="{FF2B5EF4-FFF2-40B4-BE49-F238E27FC236}">
                  <a16:creationId xmlns:a16="http://schemas.microsoft.com/office/drawing/2014/main" id="{32784648-945F-4F2A-A8DF-32A791AC01CD}"/>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6" name="Freeform 14">
              <a:extLst>
                <a:ext uri="{FF2B5EF4-FFF2-40B4-BE49-F238E27FC236}">
                  <a16:creationId xmlns:a16="http://schemas.microsoft.com/office/drawing/2014/main" id="{74DC82D7-E4E3-49DC-BA2E-1A558E04A883}"/>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7" name="Freeform 15">
              <a:extLst>
                <a:ext uri="{FF2B5EF4-FFF2-40B4-BE49-F238E27FC236}">
                  <a16:creationId xmlns:a16="http://schemas.microsoft.com/office/drawing/2014/main" id="{283A2E79-18E6-4DDE-98A5-4498EEA16406}"/>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8" name="Freeform 16">
              <a:extLst>
                <a:ext uri="{FF2B5EF4-FFF2-40B4-BE49-F238E27FC236}">
                  <a16:creationId xmlns:a16="http://schemas.microsoft.com/office/drawing/2014/main" id="{A2424483-4729-447F-82E7-100A5E1DEC4E}"/>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9" name="Freeform 17">
              <a:extLst>
                <a:ext uri="{FF2B5EF4-FFF2-40B4-BE49-F238E27FC236}">
                  <a16:creationId xmlns:a16="http://schemas.microsoft.com/office/drawing/2014/main" id="{780D5F06-9F7C-4B6E-9B90-E3943E50701F}"/>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0" name="Freeform 18">
              <a:extLst>
                <a:ext uri="{FF2B5EF4-FFF2-40B4-BE49-F238E27FC236}">
                  <a16:creationId xmlns:a16="http://schemas.microsoft.com/office/drawing/2014/main" id="{10553177-B214-4090-8AED-6D5EB514B733}"/>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1" name="Freeform 19">
              <a:extLst>
                <a:ext uri="{FF2B5EF4-FFF2-40B4-BE49-F238E27FC236}">
                  <a16:creationId xmlns:a16="http://schemas.microsoft.com/office/drawing/2014/main" id="{6D160C32-024D-4149-B070-FDC35546DA65}"/>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58030090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strips(downRight)">
                                      <p:cBhvr>
                                        <p:cTn id="13" dur="500"/>
                                        <p:tgtEl>
                                          <p:spTgt spid="62"/>
                                        </p:tgtEl>
                                      </p:cBhvr>
                                    </p:animEffect>
                                  </p:childTnLst>
                                </p:cTn>
                              </p:par>
                            </p:childTnLst>
                          </p:cTn>
                        </p:par>
                        <p:par>
                          <p:cTn id="14" fill="hold">
                            <p:stCondLst>
                              <p:cond delay="1000"/>
                            </p:stCondLst>
                            <p:childTnLst>
                              <p:par>
                                <p:cTn id="15" presetID="18" presetClass="entr" presetSubtype="3"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strips(upRight)">
                                      <p:cBhvr>
                                        <p:cTn id="17" dur="500"/>
                                        <p:tgtEl>
                                          <p:spTgt spid="6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anim calcmode="lin" valueType="num">
                                      <p:cBhvr>
                                        <p:cTn id="28" dur="500" fill="hold"/>
                                        <p:tgtEl>
                                          <p:spTgt spid="42"/>
                                        </p:tgtEl>
                                        <p:attrNameLst>
                                          <p:attrName>ppt_x</p:attrName>
                                        </p:attrNameLst>
                                      </p:cBhvr>
                                      <p:tavLst>
                                        <p:tav tm="0">
                                          <p:val>
                                            <p:strVal val="#ppt_x"/>
                                          </p:val>
                                        </p:tav>
                                        <p:tav tm="100000">
                                          <p:val>
                                            <p:strVal val="#ppt_x"/>
                                          </p:val>
                                        </p:tav>
                                      </p:tavLst>
                                    </p:anim>
                                    <p:anim calcmode="lin" valueType="num">
                                      <p:cBhvr>
                                        <p:cTn id="29" dur="500" fill="hold"/>
                                        <p:tgtEl>
                                          <p:spTgt spid="42"/>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1000"/>
                                        <p:tgtEl>
                                          <p:spTgt spid="89"/>
                                        </p:tgtEl>
                                      </p:cBhvr>
                                    </p:animEffect>
                                  </p:childTnLst>
                                </p:cTn>
                              </p:par>
                            </p:childTnLst>
                          </p:cTn>
                        </p:par>
                        <p:par>
                          <p:cTn id="33" fill="hold">
                            <p:stCondLst>
                              <p:cond delay="3000"/>
                            </p:stCondLst>
                            <p:childTnLst>
                              <p:par>
                                <p:cTn id="34" presetID="18" presetClass="entr" presetSubtype="6"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strips(downRight)">
                                      <p:cBhvr>
                                        <p:cTn id="36" dur="500"/>
                                        <p:tgtEl>
                                          <p:spTgt spid="39"/>
                                        </p:tgtEl>
                                      </p:cBhvr>
                                    </p:animEffect>
                                  </p:childTnLst>
                                </p:cTn>
                              </p:par>
                            </p:childTnLst>
                          </p:cTn>
                        </p:par>
                        <p:par>
                          <p:cTn id="37" fill="hold">
                            <p:stCondLst>
                              <p:cond delay="3500"/>
                            </p:stCondLst>
                            <p:childTnLst>
                              <p:par>
                                <p:cTn id="38" presetID="53"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 calcmode="lin" valueType="num">
                                      <p:cBhvr>
                                        <p:cTn id="40" dur="500" fill="hold"/>
                                        <p:tgtEl>
                                          <p:spTgt spid="53"/>
                                        </p:tgtEl>
                                        <p:attrNameLst>
                                          <p:attrName>ppt_w</p:attrName>
                                        </p:attrNameLst>
                                      </p:cBhvr>
                                      <p:tavLst>
                                        <p:tav tm="0">
                                          <p:val>
                                            <p:fltVal val="0"/>
                                          </p:val>
                                        </p:tav>
                                        <p:tav tm="100000">
                                          <p:val>
                                            <p:strVal val="#ppt_w"/>
                                          </p:val>
                                        </p:tav>
                                      </p:tavLst>
                                    </p:anim>
                                    <p:anim calcmode="lin" valueType="num">
                                      <p:cBhvr>
                                        <p:cTn id="41" dur="500" fill="hold"/>
                                        <p:tgtEl>
                                          <p:spTgt spid="53"/>
                                        </p:tgtEl>
                                        <p:attrNameLst>
                                          <p:attrName>ppt_h</p:attrName>
                                        </p:attrNameLst>
                                      </p:cBhvr>
                                      <p:tavLst>
                                        <p:tav tm="0">
                                          <p:val>
                                            <p:fltVal val="0"/>
                                          </p:val>
                                        </p:tav>
                                        <p:tav tm="100000">
                                          <p:val>
                                            <p:strVal val="#ppt_h"/>
                                          </p:val>
                                        </p:tav>
                                      </p:tavLst>
                                    </p:anim>
                                    <p:animEffect transition="in" filter="fade">
                                      <p:cBhvr>
                                        <p:cTn id="42" dur="500"/>
                                        <p:tgtEl>
                                          <p:spTgt spid="53"/>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anim calcmode="lin" valueType="num">
                                      <p:cBhvr>
                                        <p:cTn id="47" dur="500" fill="hold"/>
                                        <p:tgtEl>
                                          <p:spTgt spid="43"/>
                                        </p:tgtEl>
                                        <p:attrNameLst>
                                          <p:attrName>ppt_x</p:attrName>
                                        </p:attrNameLst>
                                      </p:cBhvr>
                                      <p:tavLst>
                                        <p:tav tm="0">
                                          <p:val>
                                            <p:strVal val="#ppt_x"/>
                                          </p:val>
                                        </p:tav>
                                        <p:tav tm="100000">
                                          <p:val>
                                            <p:strVal val="#ppt_x"/>
                                          </p:val>
                                        </p:tav>
                                      </p:tavLst>
                                    </p:anim>
                                    <p:anim calcmode="lin" valueType="num">
                                      <p:cBhvr>
                                        <p:cTn id="48" dur="500" fill="hold"/>
                                        <p:tgtEl>
                                          <p:spTgt spid="43"/>
                                        </p:tgtEl>
                                        <p:attrNameLst>
                                          <p:attrName>ppt_y</p:attrName>
                                        </p:attrNameLst>
                                      </p:cBhvr>
                                      <p:tavLst>
                                        <p:tav tm="0">
                                          <p:val>
                                            <p:strVal val="#ppt_y+.1"/>
                                          </p:val>
                                        </p:tav>
                                        <p:tav tm="100000">
                                          <p:val>
                                            <p:strVal val="#ppt_y"/>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1000"/>
                                        <p:tgtEl>
                                          <p:spTgt spid="92"/>
                                        </p:tgtEl>
                                      </p:cBhvr>
                                    </p:animEffect>
                                  </p:childTnLst>
                                </p:cTn>
                              </p:par>
                            </p:childTnLst>
                          </p:cTn>
                        </p:par>
                        <p:par>
                          <p:cTn id="52" fill="hold">
                            <p:stCondLst>
                              <p:cond delay="5000"/>
                            </p:stCondLst>
                            <p:childTnLst>
                              <p:par>
                                <p:cTn id="53" presetID="18" presetClass="entr" presetSubtype="3"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strips(upRight)">
                                      <p:cBhvr>
                                        <p:cTn id="55" dur="500"/>
                                        <p:tgtEl>
                                          <p:spTgt spid="35"/>
                                        </p:tgtEl>
                                      </p:cBhvr>
                                    </p:animEffect>
                                  </p:childTnLst>
                                </p:cTn>
                              </p:par>
                            </p:childTnLst>
                          </p:cTn>
                        </p:par>
                        <p:par>
                          <p:cTn id="56" fill="hold">
                            <p:stCondLst>
                              <p:cond delay="5500"/>
                            </p:stCondLst>
                            <p:childTnLst>
                              <p:par>
                                <p:cTn id="57" presetID="53" presetClass="entr" presetSubtype="0" fill="hold" nodeType="after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p:cTn id="59" dur="500" fill="hold"/>
                                        <p:tgtEl>
                                          <p:spTgt spid="56"/>
                                        </p:tgtEl>
                                        <p:attrNameLst>
                                          <p:attrName>ppt_w</p:attrName>
                                        </p:attrNameLst>
                                      </p:cBhvr>
                                      <p:tavLst>
                                        <p:tav tm="0">
                                          <p:val>
                                            <p:fltVal val="0"/>
                                          </p:val>
                                        </p:tav>
                                        <p:tav tm="100000">
                                          <p:val>
                                            <p:strVal val="#ppt_w"/>
                                          </p:val>
                                        </p:tav>
                                      </p:tavLst>
                                    </p:anim>
                                    <p:anim calcmode="lin" valueType="num">
                                      <p:cBhvr>
                                        <p:cTn id="60" dur="500" fill="hold"/>
                                        <p:tgtEl>
                                          <p:spTgt spid="56"/>
                                        </p:tgtEl>
                                        <p:attrNameLst>
                                          <p:attrName>ppt_h</p:attrName>
                                        </p:attrNameLst>
                                      </p:cBhvr>
                                      <p:tavLst>
                                        <p:tav tm="0">
                                          <p:val>
                                            <p:fltVal val="0"/>
                                          </p:val>
                                        </p:tav>
                                        <p:tav tm="100000">
                                          <p:val>
                                            <p:strVal val="#ppt_h"/>
                                          </p:val>
                                        </p:tav>
                                      </p:tavLst>
                                    </p:anim>
                                    <p:animEffect transition="in" filter="fade">
                                      <p:cBhvr>
                                        <p:cTn id="61" dur="500"/>
                                        <p:tgtEl>
                                          <p:spTgt spid="56"/>
                                        </p:tgtEl>
                                      </p:cBhvr>
                                    </p:animEffect>
                                  </p:childTnLst>
                                </p:cTn>
                              </p:par>
                            </p:childTnLst>
                          </p:cTn>
                        </p:par>
                        <p:par>
                          <p:cTn id="62" fill="hold">
                            <p:stCondLst>
                              <p:cond delay="6000"/>
                            </p:stCondLst>
                            <p:childTnLst>
                              <p:par>
                                <p:cTn id="63" presetID="47" presetClass="entr" presetSubtype="0"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anim calcmode="lin" valueType="num">
                                      <p:cBhvr>
                                        <p:cTn id="66" dur="500" fill="hold"/>
                                        <p:tgtEl>
                                          <p:spTgt spid="44"/>
                                        </p:tgtEl>
                                        <p:attrNameLst>
                                          <p:attrName>ppt_x</p:attrName>
                                        </p:attrNameLst>
                                      </p:cBhvr>
                                      <p:tavLst>
                                        <p:tav tm="0">
                                          <p:val>
                                            <p:strVal val="#ppt_x"/>
                                          </p:val>
                                        </p:tav>
                                        <p:tav tm="100000">
                                          <p:val>
                                            <p:strVal val="#ppt_x"/>
                                          </p:val>
                                        </p:tav>
                                      </p:tavLst>
                                    </p:anim>
                                    <p:anim calcmode="lin" valueType="num">
                                      <p:cBhvr>
                                        <p:cTn id="67" dur="500" fill="hold"/>
                                        <p:tgtEl>
                                          <p:spTgt spid="44"/>
                                        </p:tgtEl>
                                        <p:attrNameLst>
                                          <p:attrName>ppt_y</p:attrName>
                                        </p:attrNameLst>
                                      </p:cBhvr>
                                      <p:tavLst>
                                        <p:tav tm="0">
                                          <p:val>
                                            <p:strVal val="#ppt_y-.1"/>
                                          </p:val>
                                        </p:tav>
                                        <p:tav tm="100000">
                                          <p:val>
                                            <p:strVal val="#ppt_y"/>
                                          </p:val>
                                        </p:tav>
                                      </p:tavLst>
                                    </p:anim>
                                  </p:childTnLst>
                                </p:cTn>
                              </p:par>
                              <p:par>
                                <p:cTn id="68" presetID="10" presetClass="entr" presetSubtype="0" fill="hold" grpId="0"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1000"/>
                                        <p:tgtEl>
                                          <p:spTgt spid="90"/>
                                        </p:tgtEl>
                                      </p:cBhvr>
                                    </p:animEffect>
                                  </p:childTnLst>
                                </p:cTn>
                              </p:par>
                            </p:childTnLst>
                          </p:cTn>
                        </p:par>
                        <p:par>
                          <p:cTn id="71" fill="hold">
                            <p:stCondLst>
                              <p:cond delay="7000"/>
                            </p:stCondLst>
                            <p:childTnLst>
                              <p:par>
                                <p:cTn id="72" presetID="18" presetClass="entr" presetSubtype="6"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strips(downRight)">
                                      <p:cBhvr>
                                        <p:cTn id="74" dur="500"/>
                                        <p:tgtEl>
                                          <p:spTgt spid="40"/>
                                        </p:tgtEl>
                                      </p:cBhvr>
                                    </p:animEffect>
                                  </p:childTnLst>
                                </p:cTn>
                              </p:par>
                            </p:childTnLst>
                          </p:cTn>
                        </p:par>
                        <p:par>
                          <p:cTn id="75" fill="hold">
                            <p:stCondLst>
                              <p:cond delay="7500"/>
                            </p:stCondLst>
                            <p:childTnLst>
                              <p:par>
                                <p:cTn id="76" presetID="53" presetClass="entr" presetSubtype="0" fill="hold" nodeType="after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animEffect transition="in" filter="fade">
                                      <p:cBhvr>
                                        <p:cTn id="80" dur="500"/>
                                        <p:tgtEl>
                                          <p:spTgt spid="50"/>
                                        </p:tgtEl>
                                      </p:cBhvr>
                                    </p:animEffect>
                                  </p:childTnLst>
                                </p:cTn>
                              </p:par>
                            </p:childTnLst>
                          </p:cTn>
                        </p:par>
                        <p:par>
                          <p:cTn id="81" fill="hold">
                            <p:stCondLst>
                              <p:cond delay="8000"/>
                            </p:stCondLst>
                            <p:childTnLst>
                              <p:par>
                                <p:cTn id="82" presetID="42" presetClass="entr" presetSubtype="0" fill="hold" grpId="0"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anim calcmode="lin" valueType="num">
                                      <p:cBhvr>
                                        <p:cTn id="85" dur="500" fill="hold"/>
                                        <p:tgtEl>
                                          <p:spTgt spid="45"/>
                                        </p:tgtEl>
                                        <p:attrNameLst>
                                          <p:attrName>ppt_x</p:attrName>
                                        </p:attrNameLst>
                                      </p:cBhvr>
                                      <p:tavLst>
                                        <p:tav tm="0">
                                          <p:val>
                                            <p:strVal val="#ppt_x"/>
                                          </p:val>
                                        </p:tav>
                                        <p:tav tm="100000">
                                          <p:val>
                                            <p:strVal val="#ppt_x"/>
                                          </p:val>
                                        </p:tav>
                                      </p:tavLst>
                                    </p:anim>
                                    <p:anim calcmode="lin" valueType="num">
                                      <p:cBhvr>
                                        <p:cTn id="86" dur="500" fill="hold"/>
                                        <p:tgtEl>
                                          <p:spTgt spid="45"/>
                                        </p:tgtEl>
                                        <p:attrNameLst>
                                          <p:attrName>ppt_y</p:attrName>
                                        </p:attrNameLst>
                                      </p:cBhvr>
                                      <p:tavLst>
                                        <p:tav tm="0">
                                          <p:val>
                                            <p:strVal val="#ppt_y+.1"/>
                                          </p:val>
                                        </p:tav>
                                        <p:tav tm="100000">
                                          <p:val>
                                            <p:strVal val="#ppt_y"/>
                                          </p:val>
                                        </p:tav>
                                      </p:tavLst>
                                    </p:anim>
                                  </p:childTnLst>
                                </p:cTn>
                              </p:par>
                              <p:par>
                                <p:cTn id="87" presetID="10"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fade">
                                      <p:cBhvr>
                                        <p:cTn id="89" dur="1000"/>
                                        <p:tgtEl>
                                          <p:spTgt spid="93"/>
                                        </p:tgtEl>
                                      </p:cBhvr>
                                    </p:animEffect>
                                  </p:childTnLst>
                                </p:cTn>
                              </p:par>
                            </p:childTnLst>
                          </p:cTn>
                        </p:par>
                        <p:par>
                          <p:cTn id="90" fill="hold">
                            <p:stCondLst>
                              <p:cond delay="9000"/>
                            </p:stCondLst>
                            <p:childTnLst>
                              <p:par>
                                <p:cTn id="91" presetID="18" presetClass="entr" presetSubtype="3"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strips(upRight)">
                                      <p:cBhvr>
                                        <p:cTn id="93" dur="500"/>
                                        <p:tgtEl>
                                          <p:spTgt spid="36"/>
                                        </p:tgtEl>
                                      </p:cBhvr>
                                    </p:animEffect>
                                  </p:childTnLst>
                                </p:cTn>
                              </p:par>
                            </p:childTnLst>
                          </p:cTn>
                        </p:par>
                        <p:par>
                          <p:cTn id="94" fill="hold">
                            <p:stCondLst>
                              <p:cond delay="9500"/>
                            </p:stCondLst>
                            <p:childTnLst>
                              <p:par>
                                <p:cTn id="95" presetID="53" presetClass="entr" presetSubtype="0"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500" fill="hold"/>
                                        <p:tgtEl>
                                          <p:spTgt spid="47"/>
                                        </p:tgtEl>
                                        <p:attrNameLst>
                                          <p:attrName>ppt_w</p:attrName>
                                        </p:attrNameLst>
                                      </p:cBhvr>
                                      <p:tavLst>
                                        <p:tav tm="0">
                                          <p:val>
                                            <p:fltVal val="0"/>
                                          </p:val>
                                        </p:tav>
                                        <p:tav tm="100000">
                                          <p:val>
                                            <p:strVal val="#ppt_w"/>
                                          </p:val>
                                        </p:tav>
                                      </p:tavLst>
                                    </p:anim>
                                    <p:anim calcmode="lin" valueType="num">
                                      <p:cBhvr>
                                        <p:cTn id="98" dur="500" fill="hold"/>
                                        <p:tgtEl>
                                          <p:spTgt spid="47"/>
                                        </p:tgtEl>
                                        <p:attrNameLst>
                                          <p:attrName>ppt_h</p:attrName>
                                        </p:attrNameLst>
                                      </p:cBhvr>
                                      <p:tavLst>
                                        <p:tav tm="0">
                                          <p:val>
                                            <p:fltVal val="0"/>
                                          </p:val>
                                        </p:tav>
                                        <p:tav tm="100000">
                                          <p:val>
                                            <p:strVal val="#ppt_h"/>
                                          </p:val>
                                        </p:tav>
                                      </p:tavLst>
                                    </p:anim>
                                    <p:animEffect transition="in" filter="fade">
                                      <p:cBhvr>
                                        <p:cTn id="99" dur="500"/>
                                        <p:tgtEl>
                                          <p:spTgt spid="47"/>
                                        </p:tgtEl>
                                      </p:cBhvr>
                                    </p:animEffect>
                                  </p:childTnLst>
                                </p:cTn>
                              </p:par>
                            </p:childTnLst>
                          </p:cTn>
                        </p:par>
                        <p:par>
                          <p:cTn id="100" fill="hold">
                            <p:stCondLst>
                              <p:cond delay="10000"/>
                            </p:stCondLst>
                            <p:childTnLst>
                              <p:par>
                                <p:cTn id="101" presetID="47"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anim calcmode="lin" valueType="num">
                                      <p:cBhvr>
                                        <p:cTn id="104" dur="500" fill="hold"/>
                                        <p:tgtEl>
                                          <p:spTgt spid="46"/>
                                        </p:tgtEl>
                                        <p:attrNameLst>
                                          <p:attrName>ppt_x</p:attrName>
                                        </p:attrNameLst>
                                      </p:cBhvr>
                                      <p:tavLst>
                                        <p:tav tm="0">
                                          <p:val>
                                            <p:strVal val="#ppt_x"/>
                                          </p:val>
                                        </p:tav>
                                        <p:tav tm="100000">
                                          <p:val>
                                            <p:strVal val="#ppt_x"/>
                                          </p:val>
                                        </p:tav>
                                      </p:tavLst>
                                    </p:anim>
                                    <p:anim calcmode="lin" valueType="num">
                                      <p:cBhvr>
                                        <p:cTn id="105" dur="500" fill="hold"/>
                                        <p:tgtEl>
                                          <p:spTgt spid="46"/>
                                        </p:tgtEl>
                                        <p:attrNameLst>
                                          <p:attrName>ppt_y</p:attrName>
                                        </p:attrNameLst>
                                      </p:cBhvr>
                                      <p:tavLst>
                                        <p:tav tm="0">
                                          <p:val>
                                            <p:strVal val="#ppt_y-.1"/>
                                          </p:val>
                                        </p:tav>
                                        <p:tav tm="100000">
                                          <p:val>
                                            <p:strVal val="#ppt_y"/>
                                          </p:val>
                                        </p:tav>
                                      </p:tavLst>
                                    </p:anim>
                                  </p:childTnLst>
                                </p:cTn>
                              </p:par>
                              <p:par>
                                <p:cTn id="106" presetID="10" presetClass="entr" presetSubtype="0"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1000"/>
                                        <p:tgtEl>
                                          <p:spTgt spid="91"/>
                                        </p:tgtEl>
                                      </p:cBhvr>
                                    </p:animEffect>
                                  </p:childTnLst>
                                </p:cTn>
                              </p:par>
                            </p:childTnLst>
                          </p:cTn>
                        </p:par>
                        <p:par>
                          <p:cTn id="109" fill="hold">
                            <p:stCondLst>
                              <p:cond delay="11000"/>
                            </p:stCondLst>
                            <p:childTnLst>
                              <p:par>
                                <p:cTn id="110" presetID="18" presetClass="entr" presetSubtype="6" fill="hold" grpId="0" nodeType="after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strips(downRight)">
                                      <p:cBhvr>
                                        <p:cTn id="112" dur="500"/>
                                        <p:tgtEl>
                                          <p:spTgt spid="41"/>
                                        </p:tgtEl>
                                      </p:cBhvr>
                                    </p:animEffect>
                                  </p:childTnLst>
                                </p:cTn>
                              </p:par>
                            </p:childTnLst>
                          </p:cTn>
                        </p:par>
                        <p:par>
                          <p:cTn id="113" fill="hold">
                            <p:stCondLst>
                              <p:cond delay="11500"/>
                            </p:stCondLst>
                            <p:childTnLst>
                              <p:par>
                                <p:cTn id="114" presetID="53" presetClass="entr" presetSubtype="0" fill="hold" nodeType="afterEffect">
                                  <p:stCondLst>
                                    <p:cond delay="0"/>
                                  </p:stCondLst>
                                  <p:childTnLst>
                                    <p:set>
                                      <p:cBhvr>
                                        <p:cTn id="115" dur="1" fill="hold">
                                          <p:stCondLst>
                                            <p:cond delay="0"/>
                                          </p:stCondLst>
                                        </p:cTn>
                                        <p:tgtEl>
                                          <p:spTgt spid="88"/>
                                        </p:tgtEl>
                                        <p:attrNameLst>
                                          <p:attrName>style.visibility</p:attrName>
                                        </p:attrNameLst>
                                      </p:cBhvr>
                                      <p:to>
                                        <p:strVal val="visible"/>
                                      </p:to>
                                    </p:set>
                                    <p:anim calcmode="lin" valueType="num">
                                      <p:cBhvr>
                                        <p:cTn id="116" dur="500" fill="hold"/>
                                        <p:tgtEl>
                                          <p:spTgt spid="88"/>
                                        </p:tgtEl>
                                        <p:attrNameLst>
                                          <p:attrName>ppt_w</p:attrName>
                                        </p:attrNameLst>
                                      </p:cBhvr>
                                      <p:tavLst>
                                        <p:tav tm="0">
                                          <p:val>
                                            <p:fltVal val="0"/>
                                          </p:val>
                                        </p:tav>
                                        <p:tav tm="100000">
                                          <p:val>
                                            <p:strVal val="#ppt_w"/>
                                          </p:val>
                                        </p:tav>
                                      </p:tavLst>
                                    </p:anim>
                                    <p:anim calcmode="lin" valueType="num">
                                      <p:cBhvr>
                                        <p:cTn id="117" dur="500" fill="hold"/>
                                        <p:tgtEl>
                                          <p:spTgt spid="88"/>
                                        </p:tgtEl>
                                        <p:attrNameLst>
                                          <p:attrName>ppt_h</p:attrName>
                                        </p:attrNameLst>
                                      </p:cBhvr>
                                      <p:tavLst>
                                        <p:tav tm="0">
                                          <p:val>
                                            <p:fltVal val="0"/>
                                          </p:val>
                                        </p:tav>
                                        <p:tav tm="100000">
                                          <p:val>
                                            <p:strVal val="#ppt_h"/>
                                          </p:val>
                                        </p:tav>
                                      </p:tavLst>
                                    </p:anim>
                                    <p:animEffect transition="in" filter="fade">
                                      <p:cBhvr>
                                        <p:cTn id="118" dur="500"/>
                                        <p:tgtEl>
                                          <p:spTgt spid="88"/>
                                        </p:tgtEl>
                                      </p:cBhvr>
                                    </p:animEffect>
                                  </p:childTnLst>
                                </p:cTn>
                              </p:par>
                            </p:childTnLst>
                          </p:cTn>
                        </p:par>
                        <p:par>
                          <p:cTn id="119" fill="hold">
                            <p:stCondLst>
                              <p:cond delay="12000"/>
                            </p:stCondLst>
                            <p:childTnLst>
                              <p:par>
                                <p:cTn id="120" presetID="42" presetClass="entr" presetSubtype="0" fill="hold" grpId="0" nodeType="after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500"/>
                                        <p:tgtEl>
                                          <p:spTgt spid="71"/>
                                        </p:tgtEl>
                                      </p:cBhvr>
                                    </p:animEffect>
                                    <p:anim calcmode="lin" valueType="num">
                                      <p:cBhvr>
                                        <p:cTn id="123" dur="500" fill="hold"/>
                                        <p:tgtEl>
                                          <p:spTgt spid="71"/>
                                        </p:tgtEl>
                                        <p:attrNameLst>
                                          <p:attrName>ppt_x</p:attrName>
                                        </p:attrNameLst>
                                      </p:cBhvr>
                                      <p:tavLst>
                                        <p:tav tm="0">
                                          <p:val>
                                            <p:strVal val="#ppt_x"/>
                                          </p:val>
                                        </p:tav>
                                        <p:tav tm="100000">
                                          <p:val>
                                            <p:strVal val="#ppt_x"/>
                                          </p:val>
                                        </p:tav>
                                      </p:tavLst>
                                    </p:anim>
                                    <p:anim calcmode="lin" valueType="num">
                                      <p:cBhvr>
                                        <p:cTn id="124" dur="500" fill="hold"/>
                                        <p:tgtEl>
                                          <p:spTgt spid="71"/>
                                        </p:tgtEl>
                                        <p:attrNameLst>
                                          <p:attrName>ppt_y</p:attrName>
                                        </p:attrNameLst>
                                      </p:cBhvr>
                                      <p:tavLst>
                                        <p:tav tm="0">
                                          <p:val>
                                            <p:strVal val="#ppt_y+.1"/>
                                          </p:val>
                                        </p:tav>
                                        <p:tav tm="100000">
                                          <p:val>
                                            <p:strVal val="#ppt_y"/>
                                          </p:val>
                                        </p:tav>
                                      </p:tavLst>
                                    </p:anim>
                                  </p:childTnLst>
                                </p:cTn>
                              </p:par>
                              <p:par>
                                <p:cTn id="125" presetID="10" presetClass="entr" presetSubtype="0" fill="hold" grpId="0" nodeType="withEffect">
                                  <p:stCondLst>
                                    <p:cond delay="0"/>
                                  </p:stCondLst>
                                  <p:childTnLst>
                                    <p:set>
                                      <p:cBhvr>
                                        <p:cTn id="126" dur="1" fill="hold">
                                          <p:stCondLst>
                                            <p:cond delay="0"/>
                                          </p:stCondLst>
                                        </p:cTn>
                                        <p:tgtEl>
                                          <p:spTgt spid="98"/>
                                        </p:tgtEl>
                                        <p:attrNameLst>
                                          <p:attrName>style.visibility</p:attrName>
                                        </p:attrNameLst>
                                      </p:cBhvr>
                                      <p:to>
                                        <p:strVal val="visible"/>
                                      </p:to>
                                    </p:set>
                                    <p:animEffect transition="in" filter="fade">
                                      <p:cBhvr>
                                        <p:cTn id="127" dur="1000"/>
                                        <p:tgtEl>
                                          <p:spTgt spid="98"/>
                                        </p:tgtEl>
                                      </p:cBhvr>
                                    </p:animEffect>
                                  </p:childTnLst>
                                </p:cTn>
                              </p:par>
                            </p:childTnLst>
                          </p:cTn>
                        </p:par>
                        <p:par>
                          <p:cTn id="128" fill="hold">
                            <p:stCondLst>
                              <p:cond delay="13000"/>
                            </p:stCondLst>
                            <p:childTnLst>
                              <p:par>
                                <p:cTn id="129" presetID="53" presetClass="entr" presetSubtype="0" fill="hold" grpId="0" nodeType="afterEffect">
                                  <p:stCondLst>
                                    <p:cond delay="0"/>
                                  </p:stCondLst>
                                  <p:childTnLst>
                                    <p:set>
                                      <p:cBhvr>
                                        <p:cTn id="130" dur="1" fill="hold">
                                          <p:stCondLst>
                                            <p:cond delay="0"/>
                                          </p:stCondLst>
                                        </p:cTn>
                                        <p:tgtEl>
                                          <p:spTgt spid="99"/>
                                        </p:tgtEl>
                                        <p:attrNameLst>
                                          <p:attrName>style.visibility</p:attrName>
                                        </p:attrNameLst>
                                      </p:cBhvr>
                                      <p:to>
                                        <p:strVal val="visible"/>
                                      </p:to>
                                    </p:set>
                                    <p:anim calcmode="lin" valueType="num">
                                      <p:cBhvr>
                                        <p:cTn id="131" dur="500" fill="hold"/>
                                        <p:tgtEl>
                                          <p:spTgt spid="99"/>
                                        </p:tgtEl>
                                        <p:attrNameLst>
                                          <p:attrName>ppt_w</p:attrName>
                                        </p:attrNameLst>
                                      </p:cBhvr>
                                      <p:tavLst>
                                        <p:tav tm="0">
                                          <p:val>
                                            <p:fltVal val="0"/>
                                          </p:val>
                                        </p:tav>
                                        <p:tav tm="100000">
                                          <p:val>
                                            <p:strVal val="#ppt_w"/>
                                          </p:val>
                                        </p:tav>
                                      </p:tavLst>
                                    </p:anim>
                                    <p:anim calcmode="lin" valueType="num">
                                      <p:cBhvr>
                                        <p:cTn id="132" dur="500" fill="hold"/>
                                        <p:tgtEl>
                                          <p:spTgt spid="99"/>
                                        </p:tgtEl>
                                        <p:attrNameLst>
                                          <p:attrName>ppt_h</p:attrName>
                                        </p:attrNameLst>
                                      </p:cBhvr>
                                      <p:tavLst>
                                        <p:tav tm="0">
                                          <p:val>
                                            <p:fltVal val="0"/>
                                          </p:val>
                                        </p:tav>
                                        <p:tav tm="100000">
                                          <p:val>
                                            <p:strVal val="#ppt_h"/>
                                          </p:val>
                                        </p:tav>
                                      </p:tavLst>
                                    </p:anim>
                                    <p:animEffect transition="in" filter="fade">
                                      <p:cBhvr>
                                        <p:cTn id="13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0" grpId="0" animBg="1"/>
      <p:bldP spid="35" grpId="0" animBg="1"/>
      <p:bldP spid="36" grpId="0" animBg="1"/>
      <p:bldP spid="39" grpId="0" animBg="1"/>
      <p:bldP spid="40" grpId="0" animBg="1"/>
      <p:bldP spid="41" grpId="0" animBg="1"/>
      <p:bldP spid="42" grpId="0"/>
      <p:bldP spid="43" grpId="0"/>
      <p:bldP spid="44" grpId="0"/>
      <p:bldP spid="45" grpId="0"/>
      <p:bldP spid="46" grpId="0"/>
      <p:bldP spid="71" grpId="0"/>
      <p:bldP spid="89" grpId="0"/>
      <p:bldP spid="90" grpId="0"/>
      <p:bldP spid="91" grpId="0"/>
      <p:bldP spid="92" grpId="0"/>
      <p:bldP spid="93" grpId="0"/>
      <p:bldP spid="98" grpId="0"/>
      <p:bldP spid="99" grpId="0" animBg="1"/>
      <p:bldP spid="1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673601" y="1295400"/>
            <a:ext cx="5234516" cy="577851"/>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latin typeface="Arial"/>
              <a:ea typeface="微软雅黑"/>
            </a:endParaRPr>
          </a:p>
        </p:txBody>
      </p:sp>
      <p:sp>
        <p:nvSpPr>
          <p:cNvPr id="24" name="矩形 23"/>
          <p:cNvSpPr/>
          <p:nvPr/>
        </p:nvSpPr>
        <p:spPr>
          <a:xfrm>
            <a:off x="4673601" y="2702983"/>
            <a:ext cx="5234516" cy="57573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latin typeface="Arial"/>
              <a:ea typeface="微软雅黑"/>
            </a:endParaRPr>
          </a:p>
        </p:txBody>
      </p:sp>
      <p:sp>
        <p:nvSpPr>
          <p:cNvPr id="25" name="矩形 24"/>
          <p:cNvSpPr/>
          <p:nvPr/>
        </p:nvSpPr>
        <p:spPr>
          <a:xfrm>
            <a:off x="4673601" y="2000251"/>
            <a:ext cx="5234516" cy="57573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latin typeface="Arial"/>
              <a:ea typeface="微软雅黑"/>
            </a:endParaRPr>
          </a:p>
        </p:txBody>
      </p:sp>
      <p:sp>
        <p:nvSpPr>
          <p:cNvPr id="26" name="矩形 25"/>
          <p:cNvSpPr/>
          <p:nvPr/>
        </p:nvSpPr>
        <p:spPr>
          <a:xfrm>
            <a:off x="4673601" y="3405718"/>
            <a:ext cx="5234516" cy="57573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latin typeface="Arial"/>
              <a:ea typeface="微软雅黑"/>
            </a:endParaRPr>
          </a:p>
        </p:txBody>
      </p:sp>
      <p:sp>
        <p:nvSpPr>
          <p:cNvPr id="27" name="矩形 26"/>
          <p:cNvSpPr/>
          <p:nvPr/>
        </p:nvSpPr>
        <p:spPr>
          <a:xfrm>
            <a:off x="4673601" y="4108451"/>
            <a:ext cx="5234516" cy="57573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2400">
              <a:solidFill>
                <a:prstClr val="white"/>
              </a:solidFill>
              <a:latin typeface="Arial"/>
              <a:ea typeface="微软雅黑"/>
            </a:endParaRPr>
          </a:p>
        </p:txBody>
      </p:sp>
      <p:sp>
        <p:nvSpPr>
          <p:cNvPr id="33" name="654"/>
          <p:cNvSpPr>
            <a:spLocks noChangeArrowheads="1"/>
          </p:cNvSpPr>
          <p:nvPr/>
        </p:nvSpPr>
        <p:spPr bwMode="auto">
          <a:xfrm>
            <a:off x="6144627" y="1422401"/>
            <a:ext cx="257639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a:r>
              <a:rPr lang="zh-CN" altLang="en-US" sz="2133" dirty="0">
                <a:solidFill>
                  <a:srgbClr val="663300"/>
                </a:solidFill>
                <a:latin typeface="微软雅黑" pitchFamily="34" charset="-122"/>
                <a:ea typeface="微软雅黑" pitchFamily="34" charset="-122"/>
              </a:rPr>
              <a:t>点击添加主要内容</a:t>
            </a:r>
            <a:endParaRPr lang="en-US" altLang="zh-CN" sz="2133" dirty="0">
              <a:solidFill>
                <a:srgbClr val="663300"/>
              </a:solidFill>
              <a:latin typeface="微软雅黑" pitchFamily="34" charset="-122"/>
              <a:ea typeface="微软雅黑" pitchFamily="34" charset="-122"/>
            </a:endParaRPr>
          </a:p>
        </p:txBody>
      </p:sp>
      <p:sp>
        <p:nvSpPr>
          <p:cNvPr id="34" name="485485"/>
          <p:cNvSpPr>
            <a:spLocks noChangeArrowheads="1"/>
          </p:cNvSpPr>
          <p:nvPr/>
        </p:nvSpPr>
        <p:spPr bwMode="auto">
          <a:xfrm>
            <a:off x="6144627" y="2112433"/>
            <a:ext cx="257639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a:r>
              <a:rPr lang="zh-CN" altLang="en-US" sz="2133" dirty="0">
                <a:solidFill>
                  <a:srgbClr val="663300"/>
                </a:solidFill>
                <a:latin typeface="微软雅黑" pitchFamily="34" charset="-122"/>
                <a:ea typeface="微软雅黑" pitchFamily="34" charset="-122"/>
              </a:rPr>
              <a:t>点击添加主要内容</a:t>
            </a:r>
            <a:endParaRPr lang="en-US" altLang="zh-CN" sz="2133" dirty="0">
              <a:solidFill>
                <a:srgbClr val="663300"/>
              </a:solidFill>
              <a:latin typeface="微软雅黑" pitchFamily="34" charset="-122"/>
              <a:ea typeface="微软雅黑" pitchFamily="34" charset="-122"/>
            </a:endParaRPr>
          </a:p>
        </p:txBody>
      </p:sp>
      <p:sp>
        <p:nvSpPr>
          <p:cNvPr id="35" name="5744"/>
          <p:cNvSpPr>
            <a:spLocks noChangeArrowheads="1"/>
          </p:cNvSpPr>
          <p:nvPr/>
        </p:nvSpPr>
        <p:spPr bwMode="auto">
          <a:xfrm>
            <a:off x="6144627" y="2802468"/>
            <a:ext cx="257639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a:r>
              <a:rPr lang="zh-CN" altLang="en-US" sz="2133" dirty="0">
                <a:solidFill>
                  <a:srgbClr val="663300"/>
                </a:solidFill>
                <a:latin typeface="微软雅黑" pitchFamily="34" charset="-122"/>
                <a:ea typeface="微软雅黑" pitchFamily="34" charset="-122"/>
              </a:rPr>
              <a:t>点击添加主要内容</a:t>
            </a:r>
            <a:endParaRPr lang="en-US" altLang="zh-CN" sz="2133" dirty="0">
              <a:solidFill>
                <a:srgbClr val="663300"/>
              </a:solidFill>
              <a:latin typeface="微软雅黑" pitchFamily="34" charset="-122"/>
              <a:ea typeface="微软雅黑" pitchFamily="34" charset="-122"/>
            </a:endParaRPr>
          </a:p>
        </p:txBody>
      </p:sp>
      <p:sp>
        <p:nvSpPr>
          <p:cNvPr id="36" name="544"/>
          <p:cNvSpPr>
            <a:spLocks noChangeArrowheads="1"/>
          </p:cNvSpPr>
          <p:nvPr/>
        </p:nvSpPr>
        <p:spPr bwMode="auto">
          <a:xfrm>
            <a:off x="6144627" y="3492501"/>
            <a:ext cx="257639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a:r>
              <a:rPr lang="zh-CN" altLang="en-US" sz="2133" dirty="0">
                <a:solidFill>
                  <a:srgbClr val="663300"/>
                </a:solidFill>
                <a:latin typeface="微软雅黑" pitchFamily="34" charset="-122"/>
                <a:ea typeface="微软雅黑" pitchFamily="34" charset="-122"/>
              </a:rPr>
              <a:t>点击添加主要内容</a:t>
            </a:r>
            <a:endParaRPr lang="en-US" altLang="zh-CN" sz="2133" dirty="0">
              <a:solidFill>
                <a:srgbClr val="663300"/>
              </a:solidFill>
              <a:latin typeface="微软雅黑" pitchFamily="34" charset="-122"/>
              <a:ea typeface="微软雅黑" pitchFamily="34" charset="-122"/>
            </a:endParaRPr>
          </a:p>
        </p:txBody>
      </p:sp>
      <p:sp>
        <p:nvSpPr>
          <p:cNvPr id="37" name="2142542"/>
          <p:cNvSpPr>
            <a:spLocks noChangeArrowheads="1"/>
          </p:cNvSpPr>
          <p:nvPr/>
        </p:nvSpPr>
        <p:spPr bwMode="auto">
          <a:xfrm>
            <a:off x="6144627" y="4182533"/>
            <a:ext cx="257639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a:r>
              <a:rPr lang="zh-CN" altLang="en-US" sz="2133" dirty="0">
                <a:solidFill>
                  <a:srgbClr val="663300"/>
                </a:solidFill>
                <a:latin typeface="微软雅黑" pitchFamily="34" charset="-122"/>
                <a:ea typeface="微软雅黑" pitchFamily="34" charset="-122"/>
              </a:rPr>
              <a:t>点击添加主要内容</a:t>
            </a:r>
            <a:endParaRPr lang="en-US" altLang="zh-CN" sz="2133" dirty="0">
              <a:solidFill>
                <a:srgbClr val="663300"/>
              </a:solidFill>
              <a:latin typeface="微软雅黑" pitchFamily="34" charset="-122"/>
              <a:ea typeface="微软雅黑" pitchFamily="34" charset="-122"/>
            </a:endParaRPr>
          </a:p>
        </p:txBody>
      </p:sp>
      <p:grpSp>
        <p:nvGrpSpPr>
          <p:cNvPr id="5" name="组合 4"/>
          <p:cNvGrpSpPr/>
          <p:nvPr/>
        </p:nvGrpSpPr>
        <p:grpSpPr>
          <a:xfrm>
            <a:off x="4896274" y="1285555"/>
            <a:ext cx="587693" cy="597206"/>
            <a:chOff x="5717674" y="1466055"/>
            <a:chExt cx="587693" cy="597206"/>
          </a:xfrm>
        </p:grpSpPr>
        <p:sp>
          <p:nvSpPr>
            <p:cNvPr id="2" name="椭圆 1"/>
            <p:cNvSpPr/>
            <p:nvPr/>
          </p:nvSpPr>
          <p:spPr>
            <a:xfrm>
              <a:off x="5717674" y="1466055"/>
              <a:ext cx="587693" cy="58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a:solidFill>
                  <a:srgbClr val="EDB469"/>
                </a:solidFill>
                <a:latin typeface="Arial"/>
                <a:ea typeface="微软雅黑"/>
              </a:endParaRPr>
            </a:p>
          </p:txBody>
        </p:sp>
        <p:sp>
          <p:nvSpPr>
            <p:cNvPr id="4" name="文本框 3"/>
            <p:cNvSpPr txBox="1"/>
            <p:nvPr/>
          </p:nvSpPr>
          <p:spPr>
            <a:xfrm>
              <a:off x="5793017" y="1478486"/>
              <a:ext cx="412292" cy="584775"/>
            </a:xfrm>
            <a:prstGeom prst="rect">
              <a:avLst/>
            </a:prstGeom>
            <a:noFill/>
          </p:spPr>
          <p:txBody>
            <a:bodyPr wrap="none" rtlCol="0">
              <a:spAutoFit/>
            </a:bodyPr>
            <a:lstStyle/>
            <a:p>
              <a:pPr defTabSz="1219170"/>
              <a:r>
                <a:rPr lang="en-US" altLang="zh-CN" sz="3200" dirty="0">
                  <a:solidFill>
                    <a:srgbClr val="EDB469"/>
                  </a:solidFill>
                  <a:latin typeface="Arial"/>
                  <a:ea typeface="微软雅黑"/>
                </a:rPr>
                <a:t>1</a:t>
              </a:r>
              <a:endParaRPr lang="zh-CN" altLang="en-US" sz="3200" dirty="0">
                <a:solidFill>
                  <a:srgbClr val="EDB469"/>
                </a:solidFill>
                <a:latin typeface="Arial"/>
                <a:ea typeface="微软雅黑"/>
              </a:endParaRPr>
            </a:p>
          </p:txBody>
        </p:sp>
      </p:grpSp>
      <p:grpSp>
        <p:nvGrpSpPr>
          <p:cNvPr id="38" name="组合 37"/>
          <p:cNvGrpSpPr/>
          <p:nvPr/>
        </p:nvGrpSpPr>
        <p:grpSpPr>
          <a:xfrm>
            <a:off x="4896274" y="1979337"/>
            <a:ext cx="587693" cy="597206"/>
            <a:chOff x="5717674" y="1466055"/>
            <a:chExt cx="587693" cy="597206"/>
          </a:xfrm>
        </p:grpSpPr>
        <p:sp>
          <p:nvSpPr>
            <p:cNvPr id="39" name="椭圆 38"/>
            <p:cNvSpPr/>
            <p:nvPr/>
          </p:nvSpPr>
          <p:spPr>
            <a:xfrm>
              <a:off x="5717674" y="1466055"/>
              <a:ext cx="587693" cy="58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a:solidFill>
                  <a:srgbClr val="EDB469"/>
                </a:solidFill>
                <a:latin typeface="Arial"/>
                <a:ea typeface="微软雅黑"/>
              </a:endParaRPr>
            </a:p>
          </p:txBody>
        </p:sp>
        <p:sp>
          <p:nvSpPr>
            <p:cNvPr id="40" name="文本框 39"/>
            <p:cNvSpPr txBox="1"/>
            <p:nvPr/>
          </p:nvSpPr>
          <p:spPr>
            <a:xfrm>
              <a:off x="5793017" y="1478486"/>
              <a:ext cx="412292" cy="584775"/>
            </a:xfrm>
            <a:prstGeom prst="rect">
              <a:avLst/>
            </a:prstGeom>
            <a:noFill/>
          </p:spPr>
          <p:txBody>
            <a:bodyPr wrap="none" rtlCol="0">
              <a:spAutoFit/>
            </a:bodyPr>
            <a:lstStyle/>
            <a:p>
              <a:pPr defTabSz="1219170"/>
              <a:r>
                <a:rPr lang="en-US" altLang="zh-CN" sz="3200" dirty="0">
                  <a:solidFill>
                    <a:srgbClr val="EDB469"/>
                  </a:solidFill>
                  <a:latin typeface="Arial"/>
                  <a:ea typeface="微软雅黑"/>
                </a:rPr>
                <a:t>2</a:t>
              </a:r>
              <a:endParaRPr lang="zh-CN" altLang="en-US" sz="3200" dirty="0">
                <a:solidFill>
                  <a:srgbClr val="EDB469"/>
                </a:solidFill>
                <a:latin typeface="Arial"/>
                <a:ea typeface="微软雅黑"/>
              </a:endParaRPr>
            </a:p>
          </p:txBody>
        </p:sp>
      </p:grpSp>
      <p:grpSp>
        <p:nvGrpSpPr>
          <p:cNvPr id="41" name="组合 40"/>
          <p:cNvGrpSpPr/>
          <p:nvPr/>
        </p:nvGrpSpPr>
        <p:grpSpPr>
          <a:xfrm>
            <a:off x="4896274" y="2697833"/>
            <a:ext cx="587693" cy="597206"/>
            <a:chOff x="5717674" y="1466055"/>
            <a:chExt cx="587693" cy="597206"/>
          </a:xfrm>
        </p:grpSpPr>
        <p:sp>
          <p:nvSpPr>
            <p:cNvPr id="42" name="椭圆 41"/>
            <p:cNvSpPr/>
            <p:nvPr/>
          </p:nvSpPr>
          <p:spPr>
            <a:xfrm>
              <a:off x="5717674" y="1466055"/>
              <a:ext cx="587693" cy="58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a:solidFill>
                  <a:srgbClr val="EDB469"/>
                </a:solidFill>
                <a:latin typeface="Arial"/>
                <a:ea typeface="微软雅黑"/>
              </a:endParaRPr>
            </a:p>
          </p:txBody>
        </p:sp>
        <p:sp>
          <p:nvSpPr>
            <p:cNvPr id="43" name="文本框 42"/>
            <p:cNvSpPr txBox="1"/>
            <p:nvPr/>
          </p:nvSpPr>
          <p:spPr>
            <a:xfrm>
              <a:off x="5793017" y="1478486"/>
              <a:ext cx="412292" cy="584775"/>
            </a:xfrm>
            <a:prstGeom prst="rect">
              <a:avLst/>
            </a:prstGeom>
            <a:noFill/>
          </p:spPr>
          <p:txBody>
            <a:bodyPr wrap="none" rtlCol="0">
              <a:spAutoFit/>
            </a:bodyPr>
            <a:lstStyle/>
            <a:p>
              <a:pPr defTabSz="1219170"/>
              <a:r>
                <a:rPr lang="en-US" altLang="zh-CN" sz="3200" dirty="0">
                  <a:solidFill>
                    <a:srgbClr val="EDB469"/>
                  </a:solidFill>
                  <a:latin typeface="Arial"/>
                  <a:ea typeface="微软雅黑"/>
                </a:rPr>
                <a:t>3</a:t>
              </a:r>
              <a:endParaRPr lang="zh-CN" altLang="en-US" sz="3200" dirty="0">
                <a:solidFill>
                  <a:srgbClr val="EDB469"/>
                </a:solidFill>
                <a:latin typeface="Arial"/>
                <a:ea typeface="微软雅黑"/>
              </a:endParaRPr>
            </a:p>
          </p:txBody>
        </p:sp>
      </p:grpSp>
      <p:grpSp>
        <p:nvGrpSpPr>
          <p:cNvPr id="44" name="组合 43"/>
          <p:cNvGrpSpPr/>
          <p:nvPr/>
        </p:nvGrpSpPr>
        <p:grpSpPr>
          <a:xfrm>
            <a:off x="4896274" y="3391615"/>
            <a:ext cx="587693" cy="597206"/>
            <a:chOff x="5717674" y="1466055"/>
            <a:chExt cx="587693" cy="597206"/>
          </a:xfrm>
        </p:grpSpPr>
        <p:sp>
          <p:nvSpPr>
            <p:cNvPr id="45" name="椭圆 44"/>
            <p:cNvSpPr/>
            <p:nvPr/>
          </p:nvSpPr>
          <p:spPr>
            <a:xfrm>
              <a:off x="5717674" y="1466055"/>
              <a:ext cx="587693" cy="58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a:solidFill>
                  <a:srgbClr val="EDB469"/>
                </a:solidFill>
                <a:latin typeface="Arial"/>
                <a:ea typeface="微软雅黑"/>
              </a:endParaRPr>
            </a:p>
          </p:txBody>
        </p:sp>
        <p:sp>
          <p:nvSpPr>
            <p:cNvPr id="46" name="文本框 45"/>
            <p:cNvSpPr txBox="1"/>
            <p:nvPr/>
          </p:nvSpPr>
          <p:spPr>
            <a:xfrm>
              <a:off x="5793017" y="1478486"/>
              <a:ext cx="412292" cy="584775"/>
            </a:xfrm>
            <a:prstGeom prst="rect">
              <a:avLst/>
            </a:prstGeom>
            <a:noFill/>
          </p:spPr>
          <p:txBody>
            <a:bodyPr wrap="none" rtlCol="0">
              <a:spAutoFit/>
            </a:bodyPr>
            <a:lstStyle/>
            <a:p>
              <a:pPr defTabSz="1219170"/>
              <a:r>
                <a:rPr lang="en-US" altLang="zh-CN" sz="3200" dirty="0">
                  <a:solidFill>
                    <a:srgbClr val="EDB469"/>
                  </a:solidFill>
                  <a:latin typeface="Arial"/>
                  <a:ea typeface="微软雅黑"/>
                </a:rPr>
                <a:t>4</a:t>
              </a:r>
              <a:endParaRPr lang="zh-CN" altLang="en-US" sz="3200" dirty="0">
                <a:solidFill>
                  <a:srgbClr val="EDB469"/>
                </a:solidFill>
                <a:latin typeface="Arial"/>
                <a:ea typeface="微软雅黑"/>
              </a:endParaRPr>
            </a:p>
          </p:txBody>
        </p:sp>
      </p:grpSp>
      <p:grpSp>
        <p:nvGrpSpPr>
          <p:cNvPr id="47" name="组合 46"/>
          <p:cNvGrpSpPr/>
          <p:nvPr/>
        </p:nvGrpSpPr>
        <p:grpSpPr>
          <a:xfrm>
            <a:off x="4896274" y="4097752"/>
            <a:ext cx="587693" cy="597206"/>
            <a:chOff x="5717674" y="1466055"/>
            <a:chExt cx="587693" cy="597206"/>
          </a:xfrm>
        </p:grpSpPr>
        <p:sp>
          <p:nvSpPr>
            <p:cNvPr id="48" name="椭圆 47"/>
            <p:cNvSpPr/>
            <p:nvPr/>
          </p:nvSpPr>
          <p:spPr>
            <a:xfrm>
              <a:off x="5717674" y="1466055"/>
              <a:ext cx="587693" cy="58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a:solidFill>
                  <a:srgbClr val="EDB469"/>
                </a:solidFill>
                <a:latin typeface="Arial"/>
                <a:ea typeface="微软雅黑"/>
              </a:endParaRPr>
            </a:p>
          </p:txBody>
        </p:sp>
        <p:sp>
          <p:nvSpPr>
            <p:cNvPr id="49" name="文本框 48"/>
            <p:cNvSpPr txBox="1"/>
            <p:nvPr/>
          </p:nvSpPr>
          <p:spPr>
            <a:xfrm>
              <a:off x="5793017" y="1478486"/>
              <a:ext cx="412292" cy="584775"/>
            </a:xfrm>
            <a:prstGeom prst="rect">
              <a:avLst/>
            </a:prstGeom>
            <a:noFill/>
          </p:spPr>
          <p:txBody>
            <a:bodyPr wrap="none" rtlCol="0">
              <a:spAutoFit/>
            </a:bodyPr>
            <a:lstStyle/>
            <a:p>
              <a:pPr defTabSz="1219170"/>
              <a:r>
                <a:rPr lang="en-US" altLang="zh-CN" sz="3200" dirty="0">
                  <a:solidFill>
                    <a:srgbClr val="EDB469"/>
                  </a:solidFill>
                  <a:latin typeface="Arial"/>
                  <a:ea typeface="微软雅黑"/>
                </a:rPr>
                <a:t>5</a:t>
              </a:r>
              <a:endParaRPr lang="zh-CN" altLang="en-US" sz="3200" dirty="0">
                <a:solidFill>
                  <a:srgbClr val="EDB469"/>
                </a:solidFill>
                <a:latin typeface="Arial"/>
                <a:ea typeface="微软雅黑"/>
              </a:endParaRPr>
            </a:p>
          </p:txBody>
        </p:sp>
      </p:grpSp>
      <p:sp>
        <p:nvSpPr>
          <p:cNvPr id="32" name="椭圆 31"/>
          <p:cNvSpPr/>
          <p:nvPr/>
        </p:nvSpPr>
        <p:spPr>
          <a:xfrm>
            <a:off x="1234161" y="1551273"/>
            <a:ext cx="2851867" cy="2851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399">
              <a:solidFill>
                <a:srgbClr val="EDB469"/>
              </a:solidFill>
              <a:latin typeface="Arial"/>
              <a:ea typeface="微软雅黑"/>
            </a:endParaRPr>
          </a:p>
        </p:txBody>
      </p:sp>
      <p:sp>
        <p:nvSpPr>
          <p:cNvPr id="50" name="TextBox 19"/>
          <p:cNvSpPr>
            <a:spLocks noChangeArrowheads="1"/>
          </p:cNvSpPr>
          <p:nvPr/>
        </p:nvSpPr>
        <p:spPr bwMode="auto">
          <a:xfrm>
            <a:off x="1938596" y="2432504"/>
            <a:ext cx="1415772" cy="83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170"/>
            <a:r>
              <a:rPr lang="zh-CN" altLang="en-US" sz="4799" b="1" dirty="0">
                <a:solidFill>
                  <a:srgbClr val="EDB469"/>
                </a:solidFill>
                <a:latin typeface="微软雅黑" panose="020B0503020204020204" pitchFamily="34" charset="-122"/>
                <a:ea typeface="微软雅黑" panose="020B0503020204020204" pitchFamily="34" charset="-122"/>
              </a:rPr>
              <a:t>目录</a:t>
            </a:r>
            <a:endParaRPr lang="zh-CN" altLang="en-US" sz="2399" b="1" dirty="0">
              <a:solidFill>
                <a:srgbClr val="EDB469"/>
              </a:solidFill>
              <a:latin typeface="微软雅黑" panose="020B0503020204020204" pitchFamily="34" charset="-122"/>
              <a:ea typeface="微软雅黑" panose="020B0503020204020204" pitchFamily="34" charset="-122"/>
            </a:endParaRPr>
          </a:p>
        </p:txBody>
      </p:sp>
      <p:sp>
        <p:nvSpPr>
          <p:cNvPr id="51" name="TextBox 53"/>
          <p:cNvSpPr>
            <a:spLocks noChangeArrowheads="1"/>
          </p:cNvSpPr>
          <p:nvPr/>
        </p:nvSpPr>
        <p:spPr bwMode="auto">
          <a:xfrm>
            <a:off x="1468930" y="3231576"/>
            <a:ext cx="2371721"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9170"/>
            <a:r>
              <a:rPr lang="en-US" altLang="zh-CN" dirty="0">
                <a:solidFill>
                  <a:srgbClr val="EDB469"/>
                </a:solidFill>
                <a:latin typeface="微软雅黑" pitchFamily="34" charset="-122"/>
                <a:ea typeface="微软雅黑" pitchFamily="34" charset="-122"/>
              </a:rPr>
              <a:t>CONTENTS  </a:t>
            </a:r>
          </a:p>
        </p:txBody>
      </p:sp>
      <p:grpSp>
        <p:nvGrpSpPr>
          <p:cNvPr id="30" name="组合 29">
            <a:extLst>
              <a:ext uri="{FF2B5EF4-FFF2-40B4-BE49-F238E27FC236}">
                <a16:creationId xmlns:a16="http://schemas.microsoft.com/office/drawing/2014/main" id="{48F13F69-E723-41E6-A3BB-835B78B071D7}"/>
              </a:ext>
            </a:extLst>
          </p:cNvPr>
          <p:cNvGrpSpPr/>
          <p:nvPr>
            <p:custDataLst>
              <p:tags r:id="rId1"/>
            </p:custDataLst>
          </p:nvPr>
        </p:nvGrpSpPr>
        <p:grpSpPr>
          <a:xfrm>
            <a:off x="8659525" y="279400"/>
            <a:ext cx="3318943" cy="713661"/>
            <a:chOff x="9957246" y="6304307"/>
            <a:chExt cx="2046159" cy="359850"/>
          </a:xfrm>
        </p:grpSpPr>
        <p:sp>
          <p:nvSpPr>
            <p:cNvPr id="31" name="Freeform 5">
              <a:extLst>
                <a:ext uri="{FF2B5EF4-FFF2-40B4-BE49-F238E27FC236}">
                  <a16:creationId xmlns:a16="http://schemas.microsoft.com/office/drawing/2014/main" id="{915F1D9E-8C9C-4290-9738-453FCD5C32BF}"/>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2" name="Freeform 6">
              <a:extLst>
                <a:ext uri="{FF2B5EF4-FFF2-40B4-BE49-F238E27FC236}">
                  <a16:creationId xmlns:a16="http://schemas.microsoft.com/office/drawing/2014/main" id="{301471CC-C5E6-45C9-8EFE-73642AD1801A}"/>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3" name="Freeform 7">
              <a:extLst>
                <a:ext uri="{FF2B5EF4-FFF2-40B4-BE49-F238E27FC236}">
                  <a16:creationId xmlns:a16="http://schemas.microsoft.com/office/drawing/2014/main" id="{3F80B041-1966-4005-BB48-16F805DE2435}"/>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4" name="Freeform 8">
              <a:extLst>
                <a:ext uri="{FF2B5EF4-FFF2-40B4-BE49-F238E27FC236}">
                  <a16:creationId xmlns:a16="http://schemas.microsoft.com/office/drawing/2014/main" id="{F96247C0-F415-4996-BA62-95FC4C80C5CA}"/>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5" name="Freeform 9">
              <a:extLst>
                <a:ext uri="{FF2B5EF4-FFF2-40B4-BE49-F238E27FC236}">
                  <a16:creationId xmlns:a16="http://schemas.microsoft.com/office/drawing/2014/main" id="{F5FBD9D5-6C9F-4CE1-B3BC-3E1DCDFCC2E9}"/>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6" name="Freeform 10">
              <a:extLst>
                <a:ext uri="{FF2B5EF4-FFF2-40B4-BE49-F238E27FC236}">
                  <a16:creationId xmlns:a16="http://schemas.microsoft.com/office/drawing/2014/main" id="{77FFFD30-4A34-4C37-B0EB-50573EEFC1AB}"/>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7" name="Freeform 11">
              <a:extLst>
                <a:ext uri="{FF2B5EF4-FFF2-40B4-BE49-F238E27FC236}">
                  <a16:creationId xmlns:a16="http://schemas.microsoft.com/office/drawing/2014/main" id="{C2B9962D-BCB7-41FA-ABCE-79D6BA897E84}"/>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8" name="Freeform 12">
              <a:extLst>
                <a:ext uri="{FF2B5EF4-FFF2-40B4-BE49-F238E27FC236}">
                  <a16:creationId xmlns:a16="http://schemas.microsoft.com/office/drawing/2014/main" id="{EDCF971D-A318-4009-93A4-2FF9828F7633}"/>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13">
              <a:extLst>
                <a:ext uri="{FF2B5EF4-FFF2-40B4-BE49-F238E27FC236}">
                  <a16:creationId xmlns:a16="http://schemas.microsoft.com/office/drawing/2014/main" id="{1BE29BDD-E432-4763-8634-DF623C7DD37D}"/>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14">
              <a:extLst>
                <a:ext uri="{FF2B5EF4-FFF2-40B4-BE49-F238E27FC236}">
                  <a16:creationId xmlns:a16="http://schemas.microsoft.com/office/drawing/2014/main" id="{87E434AA-24DC-4D1C-811B-054CEEE1E092}"/>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15">
              <a:extLst>
                <a:ext uri="{FF2B5EF4-FFF2-40B4-BE49-F238E27FC236}">
                  <a16:creationId xmlns:a16="http://schemas.microsoft.com/office/drawing/2014/main" id="{5F7C676B-5CBC-4F39-89DB-34824CD05A78}"/>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16">
              <a:extLst>
                <a:ext uri="{FF2B5EF4-FFF2-40B4-BE49-F238E27FC236}">
                  <a16:creationId xmlns:a16="http://schemas.microsoft.com/office/drawing/2014/main" id="{980C865E-1F7B-42DE-BBFA-D9D061538F03}"/>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17">
              <a:extLst>
                <a:ext uri="{FF2B5EF4-FFF2-40B4-BE49-F238E27FC236}">
                  <a16:creationId xmlns:a16="http://schemas.microsoft.com/office/drawing/2014/main" id="{F63395EA-FBCE-486B-B4C4-C02B4EE72A95}"/>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8">
              <a:extLst>
                <a:ext uri="{FF2B5EF4-FFF2-40B4-BE49-F238E27FC236}">
                  <a16:creationId xmlns:a16="http://schemas.microsoft.com/office/drawing/2014/main" id="{67754597-81DD-452D-9455-C674B90D8A2A}"/>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19">
              <a:extLst>
                <a:ext uri="{FF2B5EF4-FFF2-40B4-BE49-F238E27FC236}">
                  <a16:creationId xmlns:a16="http://schemas.microsoft.com/office/drawing/2014/main" id="{7DBFC5DE-05C3-4CA4-AAAA-19C7793CBC67}"/>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375740396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randombar(horizontal)">
                                      <p:cBhvr>
                                        <p:cTn id="12" dur="500"/>
                                        <p:tgtEl>
                                          <p:spTgt spid="50"/>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arn(inVertical)">
                                      <p:cBhvr>
                                        <p:cTn id="16" dur="500"/>
                                        <p:tgtEl>
                                          <p:spTgt spid="51"/>
                                        </p:tgtEl>
                                      </p:cBhvr>
                                    </p:animEffect>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1+#ppt_w/2"/>
                                          </p:val>
                                        </p:tav>
                                        <p:tav tm="100000">
                                          <p:val>
                                            <p:strVal val="#ppt_x"/>
                                          </p:val>
                                        </p:tav>
                                      </p:tavLst>
                                    </p:anim>
                                    <p:anim calcmode="lin" valueType="num">
                                      <p:cBhvr additive="base">
                                        <p:cTn id="25" dur="500" fill="hold"/>
                                        <p:tgtEl>
                                          <p:spTgt spid="3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1+#ppt_w/2"/>
                                          </p:val>
                                        </p:tav>
                                        <p:tav tm="100000">
                                          <p:val>
                                            <p:strVal val="#ppt_x"/>
                                          </p:val>
                                        </p:tav>
                                      </p:tavLst>
                                    </p:anim>
                                    <p:anim calcmode="lin" valueType="num">
                                      <p:cBhvr additive="base">
                                        <p:cTn id="29" dur="500" fill="hold"/>
                                        <p:tgtEl>
                                          <p:spTgt spid="41"/>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1+#ppt_w/2"/>
                                          </p:val>
                                        </p:tav>
                                        <p:tav tm="100000">
                                          <p:val>
                                            <p:strVal val="#ppt_x"/>
                                          </p:val>
                                        </p:tav>
                                      </p:tavLst>
                                    </p:anim>
                                    <p:anim calcmode="lin" valueType="num">
                                      <p:cBhvr additive="base">
                                        <p:cTn id="33" dur="500" fill="hold"/>
                                        <p:tgtEl>
                                          <p:spTgt spid="44"/>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500" fill="hold"/>
                                        <p:tgtEl>
                                          <p:spTgt spid="47"/>
                                        </p:tgtEl>
                                        <p:attrNameLst>
                                          <p:attrName>ppt_x</p:attrName>
                                        </p:attrNameLst>
                                      </p:cBhvr>
                                      <p:tavLst>
                                        <p:tav tm="0">
                                          <p:val>
                                            <p:strVal val="1+#ppt_w/2"/>
                                          </p:val>
                                        </p:tav>
                                        <p:tav tm="100000">
                                          <p:val>
                                            <p:strVal val="#ppt_x"/>
                                          </p:val>
                                        </p:tav>
                                      </p:tavLst>
                                    </p:anim>
                                    <p:anim calcmode="lin" valueType="num">
                                      <p:cBhvr additive="base">
                                        <p:cTn id="37" dur="500" fill="hold"/>
                                        <p:tgtEl>
                                          <p:spTgt spid="47"/>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200"/>
                                        <p:tgtEl>
                                          <p:spTgt spid="23"/>
                                        </p:tgtEl>
                                      </p:cBhvr>
                                    </p:animEffect>
                                  </p:childTnLst>
                                </p:cTn>
                              </p:par>
                            </p:childTnLst>
                          </p:cTn>
                        </p:par>
                        <p:par>
                          <p:cTn id="42" fill="hold">
                            <p:stCondLst>
                              <p:cond delay="22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200"/>
                                        <p:tgtEl>
                                          <p:spTgt spid="25"/>
                                        </p:tgtEl>
                                      </p:cBhvr>
                                    </p:animEffect>
                                  </p:childTnLst>
                                </p:cTn>
                              </p:par>
                            </p:childTnLst>
                          </p:cTn>
                        </p:par>
                        <p:par>
                          <p:cTn id="46" fill="hold">
                            <p:stCondLst>
                              <p:cond delay="2400"/>
                            </p:stCondLst>
                            <p:childTnLst>
                              <p:par>
                                <p:cTn id="47" presetID="22" presetClass="entr" presetSubtype="8"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200"/>
                                        <p:tgtEl>
                                          <p:spTgt spid="24"/>
                                        </p:tgtEl>
                                      </p:cBhvr>
                                    </p:animEffect>
                                  </p:childTnLst>
                                </p:cTn>
                              </p:par>
                            </p:childTnLst>
                          </p:cTn>
                        </p:par>
                        <p:par>
                          <p:cTn id="50" fill="hold">
                            <p:stCondLst>
                              <p:cond delay="2600"/>
                            </p:stCondLst>
                            <p:childTnLst>
                              <p:par>
                                <p:cTn id="51" presetID="22" presetClass="entr" presetSubtype="8"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200"/>
                                        <p:tgtEl>
                                          <p:spTgt spid="26"/>
                                        </p:tgtEl>
                                      </p:cBhvr>
                                    </p:animEffect>
                                  </p:childTnLst>
                                </p:cTn>
                              </p:par>
                            </p:childTnLst>
                          </p:cTn>
                        </p:par>
                        <p:par>
                          <p:cTn id="54" fill="hold">
                            <p:stCondLst>
                              <p:cond delay="28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200"/>
                                        <p:tgtEl>
                                          <p:spTgt spid="27"/>
                                        </p:tgtEl>
                                      </p:cBhvr>
                                    </p:animEffect>
                                  </p:childTnLst>
                                </p:cTn>
                              </p:par>
                            </p:childTnLst>
                          </p:cTn>
                        </p:par>
                        <p:par>
                          <p:cTn id="58" fill="hold">
                            <p:stCondLst>
                              <p:cond delay="3000"/>
                            </p:stCondLst>
                            <p:childTnLst>
                              <p:par>
                                <p:cTn id="59" presetID="31"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200" fill="hold"/>
                                        <p:tgtEl>
                                          <p:spTgt spid="33"/>
                                        </p:tgtEl>
                                        <p:attrNameLst>
                                          <p:attrName>ppt_w</p:attrName>
                                        </p:attrNameLst>
                                      </p:cBhvr>
                                      <p:tavLst>
                                        <p:tav tm="0">
                                          <p:val>
                                            <p:fltVal val="0"/>
                                          </p:val>
                                        </p:tav>
                                        <p:tav tm="100000">
                                          <p:val>
                                            <p:strVal val="#ppt_w"/>
                                          </p:val>
                                        </p:tav>
                                      </p:tavLst>
                                    </p:anim>
                                    <p:anim calcmode="lin" valueType="num">
                                      <p:cBhvr>
                                        <p:cTn id="62" dur="200" fill="hold"/>
                                        <p:tgtEl>
                                          <p:spTgt spid="33"/>
                                        </p:tgtEl>
                                        <p:attrNameLst>
                                          <p:attrName>ppt_h</p:attrName>
                                        </p:attrNameLst>
                                      </p:cBhvr>
                                      <p:tavLst>
                                        <p:tav tm="0">
                                          <p:val>
                                            <p:fltVal val="0"/>
                                          </p:val>
                                        </p:tav>
                                        <p:tav tm="100000">
                                          <p:val>
                                            <p:strVal val="#ppt_h"/>
                                          </p:val>
                                        </p:tav>
                                      </p:tavLst>
                                    </p:anim>
                                    <p:anim calcmode="lin" valueType="num">
                                      <p:cBhvr>
                                        <p:cTn id="63" dur="200" fill="hold"/>
                                        <p:tgtEl>
                                          <p:spTgt spid="33"/>
                                        </p:tgtEl>
                                        <p:attrNameLst>
                                          <p:attrName>style.rotation</p:attrName>
                                        </p:attrNameLst>
                                      </p:cBhvr>
                                      <p:tavLst>
                                        <p:tav tm="0">
                                          <p:val>
                                            <p:fltVal val="90"/>
                                          </p:val>
                                        </p:tav>
                                        <p:tav tm="100000">
                                          <p:val>
                                            <p:fltVal val="0"/>
                                          </p:val>
                                        </p:tav>
                                      </p:tavLst>
                                    </p:anim>
                                    <p:animEffect transition="in" filter="fade">
                                      <p:cBhvr>
                                        <p:cTn id="64" dur="200"/>
                                        <p:tgtEl>
                                          <p:spTgt spid="33"/>
                                        </p:tgtEl>
                                      </p:cBhvr>
                                    </p:animEffect>
                                  </p:childTnLst>
                                </p:cTn>
                              </p:par>
                            </p:childTnLst>
                          </p:cTn>
                        </p:par>
                        <p:par>
                          <p:cTn id="65" fill="hold">
                            <p:stCondLst>
                              <p:cond delay="3200"/>
                            </p:stCondLst>
                            <p:childTnLst>
                              <p:par>
                                <p:cTn id="66" presetID="34" presetClass="emph" presetSubtype="0" fill="hold" grpId="1" nodeType="afterEffect">
                                  <p:stCondLst>
                                    <p:cond delay="0"/>
                                  </p:stCondLst>
                                  <p:childTnLst>
                                    <p:animMotion origin="layout" path="M 1.25E-6 4.07407E-6 L 1.25E-6 -0.07223 " pathEditMode="relative" rAng="0" ptsTypes="AA">
                                      <p:cBhvr>
                                        <p:cTn id="67" dur="50" accel="50000" decel="50000" autoRev="1" fill="hold">
                                          <p:stCondLst>
                                            <p:cond delay="0"/>
                                          </p:stCondLst>
                                        </p:cTn>
                                        <p:tgtEl>
                                          <p:spTgt spid="33"/>
                                        </p:tgtEl>
                                        <p:attrNameLst>
                                          <p:attrName>ppt_x,ppt_y</p:attrName>
                                        </p:attrNameLst>
                                      </p:cBhvr>
                                      <p:rCtr x="0" y="-3611"/>
                                    </p:animMotion>
                                    <p:animRot by="1500000">
                                      <p:cBhvr>
                                        <p:cTn id="68" dur="25" fill="hold">
                                          <p:stCondLst>
                                            <p:cond delay="0"/>
                                          </p:stCondLst>
                                        </p:cTn>
                                        <p:tgtEl>
                                          <p:spTgt spid="33"/>
                                        </p:tgtEl>
                                        <p:attrNameLst>
                                          <p:attrName>r</p:attrName>
                                        </p:attrNameLst>
                                      </p:cBhvr>
                                    </p:animRot>
                                    <p:animRot by="-1500000">
                                      <p:cBhvr>
                                        <p:cTn id="69" dur="25" fill="hold">
                                          <p:stCondLst>
                                            <p:cond delay="25"/>
                                          </p:stCondLst>
                                        </p:cTn>
                                        <p:tgtEl>
                                          <p:spTgt spid="33"/>
                                        </p:tgtEl>
                                        <p:attrNameLst>
                                          <p:attrName>r</p:attrName>
                                        </p:attrNameLst>
                                      </p:cBhvr>
                                    </p:animRot>
                                    <p:animRot by="-1500000">
                                      <p:cBhvr>
                                        <p:cTn id="70" dur="25" fill="hold">
                                          <p:stCondLst>
                                            <p:cond delay="50"/>
                                          </p:stCondLst>
                                        </p:cTn>
                                        <p:tgtEl>
                                          <p:spTgt spid="33"/>
                                        </p:tgtEl>
                                        <p:attrNameLst>
                                          <p:attrName>r</p:attrName>
                                        </p:attrNameLst>
                                      </p:cBhvr>
                                    </p:animRot>
                                    <p:animRot by="1500000">
                                      <p:cBhvr>
                                        <p:cTn id="71" dur="25" fill="hold">
                                          <p:stCondLst>
                                            <p:cond delay="75"/>
                                          </p:stCondLst>
                                        </p:cTn>
                                        <p:tgtEl>
                                          <p:spTgt spid="33"/>
                                        </p:tgtEl>
                                        <p:attrNameLst>
                                          <p:attrName>r</p:attrName>
                                        </p:attrNameLst>
                                      </p:cBhvr>
                                    </p:animRot>
                                  </p:childTnLst>
                                </p:cTn>
                              </p:par>
                            </p:childTnLst>
                          </p:cTn>
                        </p:par>
                        <p:par>
                          <p:cTn id="72" fill="hold">
                            <p:stCondLst>
                              <p:cond delay="3300"/>
                            </p:stCondLst>
                            <p:childTnLst>
                              <p:par>
                                <p:cTn id="73" presetID="31" presetClass="entr" presetSubtype="0"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p:cTn id="75" dur="200" fill="hold"/>
                                        <p:tgtEl>
                                          <p:spTgt spid="34"/>
                                        </p:tgtEl>
                                        <p:attrNameLst>
                                          <p:attrName>ppt_w</p:attrName>
                                        </p:attrNameLst>
                                      </p:cBhvr>
                                      <p:tavLst>
                                        <p:tav tm="0">
                                          <p:val>
                                            <p:fltVal val="0"/>
                                          </p:val>
                                        </p:tav>
                                        <p:tav tm="100000">
                                          <p:val>
                                            <p:strVal val="#ppt_w"/>
                                          </p:val>
                                        </p:tav>
                                      </p:tavLst>
                                    </p:anim>
                                    <p:anim calcmode="lin" valueType="num">
                                      <p:cBhvr>
                                        <p:cTn id="76" dur="200" fill="hold"/>
                                        <p:tgtEl>
                                          <p:spTgt spid="34"/>
                                        </p:tgtEl>
                                        <p:attrNameLst>
                                          <p:attrName>ppt_h</p:attrName>
                                        </p:attrNameLst>
                                      </p:cBhvr>
                                      <p:tavLst>
                                        <p:tav tm="0">
                                          <p:val>
                                            <p:fltVal val="0"/>
                                          </p:val>
                                        </p:tav>
                                        <p:tav tm="100000">
                                          <p:val>
                                            <p:strVal val="#ppt_h"/>
                                          </p:val>
                                        </p:tav>
                                      </p:tavLst>
                                    </p:anim>
                                    <p:anim calcmode="lin" valueType="num">
                                      <p:cBhvr>
                                        <p:cTn id="77" dur="200" fill="hold"/>
                                        <p:tgtEl>
                                          <p:spTgt spid="34"/>
                                        </p:tgtEl>
                                        <p:attrNameLst>
                                          <p:attrName>style.rotation</p:attrName>
                                        </p:attrNameLst>
                                      </p:cBhvr>
                                      <p:tavLst>
                                        <p:tav tm="0">
                                          <p:val>
                                            <p:fltVal val="90"/>
                                          </p:val>
                                        </p:tav>
                                        <p:tav tm="100000">
                                          <p:val>
                                            <p:fltVal val="0"/>
                                          </p:val>
                                        </p:tav>
                                      </p:tavLst>
                                    </p:anim>
                                    <p:animEffect transition="in" filter="fade">
                                      <p:cBhvr>
                                        <p:cTn id="78" dur="200"/>
                                        <p:tgtEl>
                                          <p:spTgt spid="34"/>
                                        </p:tgtEl>
                                      </p:cBhvr>
                                    </p:animEffect>
                                  </p:childTnLst>
                                </p:cTn>
                              </p:par>
                            </p:childTnLst>
                          </p:cTn>
                        </p:par>
                        <p:par>
                          <p:cTn id="79" fill="hold">
                            <p:stCondLst>
                              <p:cond delay="3500"/>
                            </p:stCondLst>
                            <p:childTnLst>
                              <p:par>
                                <p:cTn id="80" presetID="34" presetClass="emph" presetSubtype="0" fill="hold" grpId="1" nodeType="afterEffect">
                                  <p:stCondLst>
                                    <p:cond delay="0"/>
                                  </p:stCondLst>
                                  <p:childTnLst>
                                    <p:animMotion origin="layout" path="M 1.25E-6 1.11111E-6 L 1.25E-6 -0.07222 " pathEditMode="relative" rAng="0" ptsTypes="AA">
                                      <p:cBhvr>
                                        <p:cTn id="81" dur="50" accel="50000" decel="50000" autoRev="1" fill="hold">
                                          <p:stCondLst>
                                            <p:cond delay="0"/>
                                          </p:stCondLst>
                                        </p:cTn>
                                        <p:tgtEl>
                                          <p:spTgt spid="34"/>
                                        </p:tgtEl>
                                        <p:attrNameLst>
                                          <p:attrName>ppt_x,ppt_y</p:attrName>
                                        </p:attrNameLst>
                                      </p:cBhvr>
                                      <p:rCtr x="0" y="-3611"/>
                                    </p:animMotion>
                                    <p:animRot by="1500000">
                                      <p:cBhvr>
                                        <p:cTn id="82" dur="25" fill="hold">
                                          <p:stCondLst>
                                            <p:cond delay="0"/>
                                          </p:stCondLst>
                                        </p:cTn>
                                        <p:tgtEl>
                                          <p:spTgt spid="34"/>
                                        </p:tgtEl>
                                        <p:attrNameLst>
                                          <p:attrName>r</p:attrName>
                                        </p:attrNameLst>
                                      </p:cBhvr>
                                    </p:animRot>
                                    <p:animRot by="-1500000">
                                      <p:cBhvr>
                                        <p:cTn id="83" dur="25" fill="hold">
                                          <p:stCondLst>
                                            <p:cond delay="25"/>
                                          </p:stCondLst>
                                        </p:cTn>
                                        <p:tgtEl>
                                          <p:spTgt spid="34"/>
                                        </p:tgtEl>
                                        <p:attrNameLst>
                                          <p:attrName>r</p:attrName>
                                        </p:attrNameLst>
                                      </p:cBhvr>
                                    </p:animRot>
                                    <p:animRot by="-1500000">
                                      <p:cBhvr>
                                        <p:cTn id="84" dur="25" fill="hold">
                                          <p:stCondLst>
                                            <p:cond delay="50"/>
                                          </p:stCondLst>
                                        </p:cTn>
                                        <p:tgtEl>
                                          <p:spTgt spid="34"/>
                                        </p:tgtEl>
                                        <p:attrNameLst>
                                          <p:attrName>r</p:attrName>
                                        </p:attrNameLst>
                                      </p:cBhvr>
                                    </p:animRot>
                                    <p:animRot by="1500000">
                                      <p:cBhvr>
                                        <p:cTn id="85" dur="25" fill="hold">
                                          <p:stCondLst>
                                            <p:cond delay="75"/>
                                          </p:stCondLst>
                                        </p:cTn>
                                        <p:tgtEl>
                                          <p:spTgt spid="34"/>
                                        </p:tgtEl>
                                        <p:attrNameLst>
                                          <p:attrName>r</p:attrName>
                                        </p:attrNameLst>
                                      </p:cBhvr>
                                    </p:animRot>
                                  </p:childTnLst>
                                </p:cTn>
                              </p:par>
                            </p:childTnLst>
                          </p:cTn>
                        </p:par>
                        <p:par>
                          <p:cTn id="86" fill="hold">
                            <p:stCondLst>
                              <p:cond delay="3600"/>
                            </p:stCondLst>
                            <p:childTnLst>
                              <p:par>
                                <p:cTn id="87" presetID="31"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p:cTn id="89" dur="200" fill="hold"/>
                                        <p:tgtEl>
                                          <p:spTgt spid="35"/>
                                        </p:tgtEl>
                                        <p:attrNameLst>
                                          <p:attrName>ppt_w</p:attrName>
                                        </p:attrNameLst>
                                      </p:cBhvr>
                                      <p:tavLst>
                                        <p:tav tm="0">
                                          <p:val>
                                            <p:fltVal val="0"/>
                                          </p:val>
                                        </p:tav>
                                        <p:tav tm="100000">
                                          <p:val>
                                            <p:strVal val="#ppt_w"/>
                                          </p:val>
                                        </p:tav>
                                      </p:tavLst>
                                    </p:anim>
                                    <p:anim calcmode="lin" valueType="num">
                                      <p:cBhvr>
                                        <p:cTn id="90" dur="200" fill="hold"/>
                                        <p:tgtEl>
                                          <p:spTgt spid="35"/>
                                        </p:tgtEl>
                                        <p:attrNameLst>
                                          <p:attrName>ppt_h</p:attrName>
                                        </p:attrNameLst>
                                      </p:cBhvr>
                                      <p:tavLst>
                                        <p:tav tm="0">
                                          <p:val>
                                            <p:fltVal val="0"/>
                                          </p:val>
                                        </p:tav>
                                        <p:tav tm="100000">
                                          <p:val>
                                            <p:strVal val="#ppt_h"/>
                                          </p:val>
                                        </p:tav>
                                      </p:tavLst>
                                    </p:anim>
                                    <p:anim calcmode="lin" valueType="num">
                                      <p:cBhvr>
                                        <p:cTn id="91" dur="200" fill="hold"/>
                                        <p:tgtEl>
                                          <p:spTgt spid="35"/>
                                        </p:tgtEl>
                                        <p:attrNameLst>
                                          <p:attrName>style.rotation</p:attrName>
                                        </p:attrNameLst>
                                      </p:cBhvr>
                                      <p:tavLst>
                                        <p:tav tm="0">
                                          <p:val>
                                            <p:fltVal val="90"/>
                                          </p:val>
                                        </p:tav>
                                        <p:tav tm="100000">
                                          <p:val>
                                            <p:fltVal val="0"/>
                                          </p:val>
                                        </p:tav>
                                      </p:tavLst>
                                    </p:anim>
                                    <p:animEffect transition="in" filter="fade">
                                      <p:cBhvr>
                                        <p:cTn id="92" dur="200"/>
                                        <p:tgtEl>
                                          <p:spTgt spid="35"/>
                                        </p:tgtEl>
                                      </p:cBhvr>
                                    </p:animEffect>
                                  </p:childTnLst>
                                </p:cTn>
                              </p:par>
                            </p:childTnLst>
                          </p:cTn>
                        </p:par>
                        <p:par>
                          <p:cTn id="93" fill="hold">
                            <p:stCondLst>
                              <p:cond delay="3800"/>
                            </p:stCondLst>
                            <p:childTnLst>
                              <p:par>
                                <p:cTn id="94" presetID="34" presetClass="emph" presetSubtype="0" fill="hold" grpId="1" nodeType="afterEffect">
                                  <p:stCondLst>
                                    <p:cond delay="0"/>
                                  </p:stCondLst>
                                  <p:childTnLst>
                                    <p:animMotion origin="layout" path="M 1.25E-6 -3.33333E-6 L 1.25E-6 -0.07222 " pathEditMode="relative" rAng="0" ptsTypes="AA">
                                      <p:cBhvr>
                                        <p:cTn id="95" dur="50" accel="50000" decel="50000" autoRev="1" fill="hold">
                                          <p:stCondLst>
                                            <p:cond delay="0"/>
                                          </p:stCondLst>
                                        </p:cTn>
                                        <p:tgtEl>
                                          <p:spTgt spid="35"/>
                                        </p:tgtEl>
                                        <p:attrNameLst>
                                          <p:attrName>ppt_x,ppt_y</p:attrName>
                                        </p:attrNameLst>
                                      </p:cBhvr>
                                      <p:rCtr x="0" y="-3611"/>
                                    </p:animMotion>
                                    <p:animRot by="1500000">
                                      <p:cBhvr>
                                        <p:cTn id="96" dur="25" fill="hold">
                                          <p:stCondLst>
                                            <p:cond delay="0"/>
                                          </p:stCondLst>
                                        </p:cTn>
                                        <p:tgtEl>
                                          <p:spTgt spid="35"/>
                                        </p:tgtEl>
                                        <p:attrNameLst>
                                          <p:attrName>r</p:attrName>
                                        </p:attrNameLst>
                                      </p:cBhvr>
                                    </p:animRot>
                                    <p:animRot by="-1500000">
                                      <p:cBhvr>
                                        <p:cTn id="97" dur="25" fill="hold">
                                          <p:stCondLst>
                                            <p:cond delay="25"/>
                                          </p:stCondLst>
                                        </p:cTn>
                                        <p:tgtEl>
                                          <p:spTgt spid="35"/>
                                        </p:tgtEl>
                                        <p:attrNameLst>
                                          <p:attrName>r</p:attrName>
                                        </p:attrNameLst>
                                      </p:cBhvr>
                                    </p:animRot>
                                    <p:animRot by="-1500000">
                                      <p:cBhvr>
                                        <p:cTn id="98" dur="25" fill="hold">
                                          <p:stCondLst>
                                            <p:cond delay="50"/>
                                          </p:stCondLst>
                                        </p:cTn>
                                        <p:tgtEl>
                                          <p:spTgt spid="35"/>
                                        </p:tgtEl>
                                        <p:attrNameLst>
                                          <p:attrName>r</p:attrName>
                                        </p:attrNameLst>
                                      </p:cBhvr>
                                    </p:animRot>
                                    <p:animRot by="1500000">
                                      <p:cBhvr>
                                        <p:cTn id="99" dur="25" fill="hold">
                                          <p:stCondLst>
                                            <p:cond delay="75"/>
                                          </p:stCondLst>
                                        </p:cTn>
                                        <p:tgtEl>
                                          <p:spTgt spid="35"/>
                                        </p:tgtEl>
                                        <p:attrNameLst>
                                          <p:attrName>r</p:attrName>
                                        </p:attrNameLst>
                                      </p:cBhvr>
                                    </p:animRot>
                                  </p:childTnLst>
                                </p:cTn>
                              </p:par>
                            </p:childTnLst>
                          </p:cTn>
                        </p:par>
                        <p:par>
                          <p:cTn id="100" fill="hold">
                            <p:stCondLst>
                              <p:cond delay="3900"/>
                            </p:stCondLst>
                            <p:childTnLst>
                              <p:par>
                                <p:cTn id="101" presetID="31" presetClass="entr" presetSubtype="0" fill="hold" grpId="0" nodeType="after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p:cTn id="103" dur="200" fill="hold"/>
                                        <p:tgtEl>
                                          <p:spTgt spid="36"/>
                                        </p:tgtEl>
                                        <p:attrNameLst>
                                          <p:attrName>ppt_w</p:attrName>
                                        </p:attrNameLst>
                                      </p:cBhvr>
                                      <p:tavLst>
                                        <p:tav tm="0">
                                          <p:val>
                                            <p:fltVal val="0"/>
                                          </p:val>
                                        </p:tav>
                                        <p:tav tm="100000">
                                          <p:val>
                                            <p:strVal val="#ppt_w"/>
                                          </p:val>
                                        </p:tav>
                                      </p:tavLst>
                                    </p:anim>
                                    <p:anim calcmode="lin" valueType="num">
                                      <p:cBhvr>
                                        <p:cTn id="104" dur="200" fill="hold"/>
                                        <p:tgtEl>
                                          <p:spTgt spid="36"/>
                                        </p:tgtEl>
                                        <p:attrNameLst>
                                          <p:attrName>ppt_h</p:attrName>
                                        </p:attrNameLst>
                                      </p:cBhvr>
                                      <p:tavLst>
                                        <p:tav tm="0">
                                          <p:val>
                                            <p:fltVal val="0"/>
                                          </p:val>
                                        </p:tav>
                                        <p:tav tm="100000">
                                          <p:val>
                                            <p:strVal val="#ppt_h"/>
                                          </p:val>
                                        </p:tav>
                                      </p:tavLst>
                                    </p:anim>
                                    <p:anim calcmode="lin" valueType="num">
                                      <p:cBhvr>
                                        <p:cTn id="105" dur="200" fill="hold"/>
                                        <p:tgtEl>
                                          <p:spTgt spid="36"/>
                                        </p:tgtEl>
                                        <p:attrNameLst>
                                          <p:attrName>style.rotation</p:attrName>
                                        </p:attrNameLst>
                                      </p:cBhvr>
                                      <p:tavLst>
                                        <p:tav tm="0">
                                          <p:val>
                                            <p:fltVal val="90"/>
                                          </p:val>
                                        </p:tav>
                                        <p:tav tm="100000">
                                          <p:val>
                                            <p:fltVal val="0"/>
                                          </p:val>
                                        </p:tav>
                                      </p:tavLst>
                                    </p:anim>
                                    <p:animEffect transition="in" filter="fade">
                                      <p:cBhvr>
                                        <p:cTn id="106" dur="200"/>
                                        <p:tgtEl>
                                          <p:spTgt spid="36"/>
                                        </p:tgtEl>
                                      </p:cBhvr>
                                    </p:animEffect>
                                  </p:childTnLst>
                                </p:cTn>
                              </p:par>
                            </p:childTnLst>
                          </p:cTn>
                        </p:par>
                        <p:par>
                          <p:cTn id="107" fill="hold">
                            <p:stCondLst>
                              <p:cond delay="4100"/>
                            </p:stCondLst>
                            <p:childTnLst>
                              <p:par>
                                <p:cTn id="108" presetID="34" presetClass="emph" presetSubtype="0" fill="hold" grpId="1" nodeType="afterEffect">
                                  <p:stCondLst>
                                    <p:cond delay="0"/>
                                  </p:stCondLst>
                                  <p:childTnLst>
                                    <p:animMotion origin="layout" path="M 1.25E-6 2.22222E-6 L 1.25E-6 -0.07222 " pathEditMode="relative" rAng="0" ptsTypes="AA">
                                      <p:cBhvr>
                                        <p:cTn id="109" dur="50" accel="50000" decel="50000" autoRev="1" fill="hold">
                                          <p:stCondLst>
                                            <p:cond delay="0"/>
                                          </p:stCondLst>
                                        </p:cTn>
                                        <p:tgtEl>
                                          <p:spTgt spid="36"/>
                                        </p:tgtEl>
                                        <p:attrNameLst>
                                          <p:attrName>ppt_x,ppt_y</p:attrName>
                                        </p:attrNameLst>
                                      </p:cBhvr>
                                      <p:rCtr x="0" y="-3611"/>
                                    </p:animMotion>
                                    <p:animRot by="1500000">
                                      <p:cBhvr>
                                        <p:cTn id="110" dur="25" fill="hold">
                                          <p:stCondLst>
                                            <p:cond delay="0"/>
                                          </p:stCondLst>
                                        </p:cTn>
                                        <p:tgtEl>
                                          <p:spTgt spid="36"/>
                                        </p:tgtEl>
                                        <p:attrNameLst>
                                          <p:attrName>r</p:attrName>
                                        </p:attrNameLst>
                                      </p:cBhvr>
                                    </p:animRot>
                                    <p:animRot by="-1500000">
                                      <p:cBhvr>
                                        <p:cTn id="111" dur="25" fill="hold">
                                          <p:stCondLst>
                                            <p:cond delay="25"/>
                                          </p:stCondLst>
                                        </p:cTn>
                                        <p:tgtEl>
                                          <p:spTgt spid="36"/>
                                        </p:tgtEl>
                                        <p:attrNameLst>
                                          <p:attrName>r</p:attrName>
                                        </p:attrNameLst>
                                      </p:cBhvr>
                                    </p:animRot>
                                    <p:animRot by="-1500000">
                                      <p:cBhvr>
                                        <p:cTn id="112" dur="25" fill="hold">
                                          <p:stCondLst>
                                            <p:cond delay="50"/>
                                          </p:stCondLst>
                                        </p:cTn>
                                        <p:tgtEl>
                                          <p:spTgt spid="36"/>
                                        </p:tgtEl>
                                        <p:attrNameLst>
                                          <p:attrName>r</p:attrName>
                                        </p:attrNameLst>
                                      </p:cBhvr>
                                    </p:animRot>
                                    <p:animRot by="1500000">
                                      <p:cBhvr>
                                        <p:cTn id="113" dur="25" fill="hold">
                                          <p:stCondLst>
                                            <p:cond delay="75"/>
                                          </p:stCondLst>
                                        </p:cTn>
                                        <p:tgtEl>
                                          <p:spTgt spid="36"/>
                                        </p:tgtEl>
                                        <p:attrNameLst>
                                          <p:attrName>r</p:attrName>
                                        </p:attrNameLst>
                                      </p:cBhvr>
                                    </p:animRot>
                                  </p:childTnLst>
                                </p:cTn>
                              </p:par>
                            </p:childTnLst>
                          </p:cTn>
                        </p:par>
                        <p:par>
                          <p:cTn id="114" fill="hold">
                            <p:stCondLst>
                              <p:cond delay="4200"/>
                            </p:stCondLst>
                            <p:childTnLst>
                              <p:par>
                                <p:cTn id="115" presetID="3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anim calcmode="lin" valueType="num">
                                      <p:cBhvr>
                                        <p:cTn id="117" dur="200" fill="hold"/>
                                        <p:tgtEl>
                                          <p:spTgt spid="37"/>
                                        </p:tgtEl>
                                        <p:attrNameLst>
                                          <p:attrName>ppt_w</p:attrName>
                                        </p:attrNameLst>
                                      </p:cBhvr>
                                      <p:tavLst>
                                        <p:tav tm="0">
                                          <p:val>
                                            <p:fltVal val="0"/>
                                          </p:val>
                                        </p:tav>
                                        <p:tav tm="100000">
                                          <p:val>
                                            <p:strVal val="#ppt_w"/>
                                          </p:val>
                                        </p:tav>
                                      </p:tavLst>
                                    </p:anim>
                                    <p:anim calcmode="lin" valueType="num">
                                      <p:cBhvr>
                                        <p:cTn id="118" dur="200" fill="hold"/>
                                        <p:tgtEl>
                                          <p:spTgt spid="37"/>
                                        </p:tgtEl>
                                        <p:attrNameLst>
                                          <p:attrName>ppt_h</p:attrName>
                                        </p:attrNameLst>
                                      </p:cBhvr>
                                      <p:tavLst>
                                        <p:tav tm="0">
                                          <p:val>
                                            <p:fltVal val="0"/>
                                          </p:val>
                                        </p:tav>
                                        <p:tav tm="100000">
                                          <p:val>
                                            <p:strVal val="#ppt_h"/>
                                          </p:val>
                                        </p:tav>
                                      </p:tavLst>
                                    </p:anim>
                                    <p:anim calcmode="lin" valueType="num">
                                      <p:cBhvr>
                                        <p:cTn id="119" dur="200" fill="hold"/>
                                        <p:tgtEl>
                                          <p:spTgt spid="37"/>
                                        </p:tgtEl>
                                        <p:attrNameLst>
                                          <p:attrName>style.rotation</p:attrName>
                                        </p:attrNameLst>
                                      </p:cBhvr>
                                      <p:tavLst>
                                        <p:tav tm="0">
                                          <p:val>
                                            <p:fltVal val="90"/>
                                          </p:val>
                                        </p:tav>
                                        <p:tav tm="100000">
                                          <p:val>
                                            <p:fltVal val="0"/>
                                          </p:val>
                                        </p:tav>
                                      </p:tavLst>
                                    </p:anim>
                                    <p:animEffect transition="in" filter="fade">
                                      <p:cBhvr>
                                        <p:cTn id="120" dur="200"/>
                                        <p:tgtEl>
                                          <p:spTgt spid="37"/>
                                        </p:tgtEl>
                                      </p:cBhvr>
                                    </p:animEffect>
                                  </p:childTnLst>
                                </p:cTn>
                              </p:par>
                            </p:childTnLst>
                          </p:cTn>
                        </p:par>
                        <p:par>
                          <p:cTn id="121" fill="hold">
                            <p:stCondLst>
                              <p:cond delay="4400"/>
                            </p:stCondLst>
                            <p:childTnLst>
                              <p:par>
                                <p:cTn id="122" presetID="34" presetClass="emph" presetSubtype="0" fill="hold" grpId="1" nodeType="afterEffect">
                                  <p:stCondLst>
                                    <p:cond delay="0"/>
                                  </p:stCondLst>
                                  <p:childTnLst>
                                    <p:animMotion origin="layout" path="M 1.25E-6 -7.40741E-7 L 1.25E-6 -0.07222 " pathEditMode="relative" rAng="0" ptsTypes="AA">
                                      <p:cBhvr>
                                        <p:cTn id="123" dur="50" accel="50000" decel="50000" autoRev="1" fill="hold">
                                          <p:stCondLst>
                                            <p:cond delay="0"/>
                                          </p:stCondLst>
                                        </p:cTn>
                                        <p:tgtEl>
                                          <p:spTgt spid="37"/>
                                        </p:tgtEl>
                                        <p:attrNameLst>
                                          <p:attrName>ppt_x,ppt_y</p:attrName>
                                        </p:attrNameLst>
                                      </p:cBhvr>
                                      <p:rCtr x="0" y="-3611"/>
                                    </p:animMotion>
                                    <p:animRot by="1500000">
                                      <p:cBhvr>
                                        <p:cTn id="124" dur="25" fill="hold">
                                          <p:stCondLst>
                                            <p:cond delay="0"/>
                                          </p:stCondLst>
                                        </p:cTn>
                                        <p:tgtEl>
                                          <p:spTgt spid="37"/>
                                        </p:tgtEl>
                                        <p:attrNameLst>
                                          <p:attrName>r</p:attrName>
                                        </p:attrNameLst>
                                      </p:cBhvr>
                                    </p:animRot>
                                    <p:animRot by="-1500000">
                                      <p:cBhvr>
                                        <p:cTn id="125" dur="25" fill="hold">
                                          <p:stCondLst>
                                            <p:cond delay="25"/>
                                          </p:stCondLst>
                                        </p:cTn>
                                        <p:tgtEl>
                                          <p:spTgt spid="37"/>
                                        </p:tgtEl>
                                        <p:attrNameLst>
                                          <p:attrName>r</p:attrName>
                                        </p:attrNameLst>
                                      </p:cBhvr>
                                    </p:animRot>
                                    <p:animRot by="-1500000">
                                      <p:cBhvr>
                                        <p:cTn id="126" dur="25" fill="hold">
                                          <p:stCondLst>
                                            <p:cond delay="50"/>
                                          </p:stCondLst>
                                        </p:cTn>
                                        <p:tgtEl>
                                          <p:spTgt spid="37"/>
                                        </p:tgtEl>
                                        <p:attrNameLst>
                                          <p:attrName>r</p:attrName>
                                        </p:attrNameLst>
                                      </p:cBhvr>
                                    </p:animRot>
                                    <p:animRot by="1500000">
                                      <p:cBhvr>
                                        <p:cTn id="127" dur="25" fill="hold">
                                          <p:stCondLst>
                                            <p:cond delay="75"/>
                                          </p:stCondLst>
                                        </p:cTn>
                                        <p:tgtEl>
                                          <p:spTgt spid="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3" grpId="0"/>
      <p:bldP spid="33" grpId="1"/>
      <p:bldP spid="34" grpId="0"/>
      <p:bldP spid="34" grpId="1"/>
      <p:bldP spid="35" grpId="0"/>
      <p:bldP spid="35" grpId="1"/>
      <p:bldP spid="36" grpId="0"/>
      <p:bldP spid="36" grpId="1"/>
      <p:bldP spid="37" grpId="0"/>
      <p:bldP spid="37" grpId="1"/>
      <p:bldP spid="32" grpId="0" animBg="1"/>
      <p:bldP spid="50"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0400" y="1600200"/>
            <a:ext cx="3473130" cy="1046440"/>
          </a:xfrm>
          <a:prstGeom prst="rect">
            <a:avLst/>
          </a:prstGeom>
          <a:noFill/>
        </p:spPr>
        <p:txBody>
          <a:bodyPr wrap="none" rtlCol="0">
            <a:spAutoFit/>
          </a:bodyPr>
          <a:lstStyle/>
          <a:p>
            <a:pPr defTabSz="457189"/>
            <a:r>
              <a:rPr lang="en-US" altLang="zh-CN" sz="6200" b="1" dirty="0">
                <a:solidFill>
                  <a:srgbClr val="EDB469"/>
                </a:solidFill>
                <a:latin typeface="微软雅黑" panose="020B0503020204020204" pitchFamily="34" charset="-122"/>
                <a:ea typeface="微软雅黑" panose="020B0503020204020204" pitchFamily="34" charset="-122"/>
              </a:rPr>
              <a:t>PART </a:t>
            </a:r>
            <a:r>
              <a:rPr lang="en-US" altLang="zh-CN" sz="6000" b="1" dirty="0">
                <a:solidFill>
                  <a:srgbClr val="EDB469"/>
                </a:solidFill>
                <a:latin typeface="微软雅黑" panose="020B0503020204020204" pitchFamily="34" charset="-122"/>
                <a:ea typeface="微软雅黑" panose="020B0503020204020204" pitchFamily="34" charset="-122"/>
              </a:rPr>
              <a:t>04</a:t>
            </a:r>
            <a:endParaRPr lang="zh-CN" altLang="en-US" sz="6000" b="1" dirty="0">
              <a:solidFill>
                <a:srgbClr val="EDB46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031519" y="2197228"/>
            <a:ext cx="6372928" cy="1069845"/>
          </a:xfrm>
          <a:prstGeom prst="rect">
            <a:avLst/>
          </a:prstGeom>
          <a:noFill/>
        </p:spPr>
        <p:txBody>
          <a:bodyPr wrap="square" rtlCol="0">
            <a:spAutoFit/>
          </a:bodyPr>
          <a:lstStyle/>
          <a:p>
            <a:pPr defTabSz="457189" fontAlgn="base">
              <a:lnSpc>
                <a:spcPct val="150000"/>
              </a:lnSpc>
              <a:spcBef>
                <a:spcPct val="0"/>
              </a:spcBef>
              <a:spcAft>
                <a:spcPct val="0"/>
              </a:spcAft>
            </a:pPr>
            <a:r>
              <a:rPr lang="zh-CN" altLang="en-US"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rPr>
              <a:t>点击添加主要文字内容</a:t>
            </a:r>
            <a:endParaRPr lang="en-US" altLang="zh-CN"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endParaRPr>
          </a:p>
        </p:txBody>
      </p:sp>
      <p:sp>
        <p:nvSpPr>
          <p:cNvPr id="9" name="文本框 20"/>
          <p:cNvSpPr>
            <a:spLocks noChangeArrowheads="1"/>
          </p:cNvSpPr>
          <p:nvPr/>
        </p:nvSpPr>
        <p:spPr bwMode="auto">
          <a:xfrm>
            <a:off x="2921350" y="3166368"/>
            <a:ext cx="6560215" cy="76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点击添加文字内容点击添加文字内容点击添加文字内容点击添加文字</a:t>
            </a:r>
            <a:endParaRPr lang="en-US" altLang="zh-CN" sz="1600" dirty="0">
              <a:solidFill>
                <a:srgbClr val="EDB469"/>
              </a:solidFill>
              <a:latin typeface="微软雅黑" pitchFamily="34" charset="-122"/>
              <a:ea typeface="微软雅黑" pitchFamily="34" charset="-122"/>
              <a:sym typeface="方正姚体" pitchFamily="2" charset="-122"/>
            </a:endParaRPr>
          </a:p>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内容点击添加文字内容点击添加文字内容</a:t>
            </a:r>
            <a:endParaRPr lang="en-US" altLang="zh-CN" sz="1600" dirty="0">
              <a:solidFill>
                <a:srgbClr val="EDB469"/>
              </a:solidFill>
              <a:latin typeface="微软雅黑" pitchFamily="34" charset="-122"/>
              <a:ea typeface="微软雅黑" pitchFamily="34" charset="-122"/>
              <a:sym typeface="方正姚体" pitchFamily="2" charset="-122"/>
            </a:endParaRPr>
          </a:p>
        </p:txBody>
      </p:sp>
      <p:grpSp>
        <p:nvGrpSpPr>
          <p:cNvPr id="5" name="组合 4">
            <a:extLst>
              <a:ext uri="{FF2B5EF4-FFF2-40B4-BE49-F238E27FC236}">
                <a16:creationId xmlns:a16="http://schemas.microsoft.com/office/drawing/2014/main" id="{93C9F245-6644-4614-AE91-C8D12405A560}"/>
              </a:ext>
            </a:extLst>
          </p:cNvPr>
          <p:cNvGrpSpPr/>
          <p:nvPr>
            <p:custDataLst>
              <p:tags r:id="rId1"/>
            </p:custDataLst>
          </p:nvPr>
        </p:nvGrpSpPr>
        <p:grpSpPr>
          <a:xfrm>
            <a:off x="8659525" y="279400"/>
            <a:ext cx="3318943" cy="713661"/>
            <a:chOff x="9957246" y="6304307"/>
            <a:chExt cx="2046159" cy="359850"/>
          </a:xfrm>
        </p:grpSpPr>
        <p:sp>
          <p:nvSpPr>
            <p:cNvPr id="8" name="Freeform 5">
              <a:extLst>
                <a:ext uri="{FF2B5EF4-FFF2-40B4-BE49-F238E27FC236}">
                  <a16:creationId xmlns:a16="http://schemas.microsoft.com/office/drawing/2014/main" id="{C9DFE402-18D6-4FE6-AAD1-A3DBC308693C}"/>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6">
              <a:extLst>
                <a:ext uri="{FF2B5EF4-FFF2-40B4-BE49-F238E27FC236}">
                  <a16:creationId xmlns:a16="http://schemas.microsoft.com/office/drawing/2014/main" id="{D1324DC3-806F-441F-A317-1B8079DE670A}"/>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7">
              <a:extLst>
                <a:ext uri="{FF2B5EF4-FFF2-40B4-BE49-F238E27FC236}">
                  <a16:creationId xmlns:a16="http://schemas.microsoft.com/office/drawing/2014/main" id="{BE936750-5AC4-4A7A-A2ED-F065EB7AD66B}"/>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8">
              <a:extLst>
                <a:ext uri="{FF2B5EF4-FFF2-40B4-BE49-F238E27FC236}">
                  <a16:creationId xmlns:a16="http://schemas.microsoft.com/office/drawing/2014/main" id="{F1A2A249-B88E-44FE-8303-0850F1FFD8BD}"/>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9">
              <a:extLst>
                <a:ext uri="{FF2B5EF4-FFF2-40B4-BE49-F238E27FC236}">
                  <a16:creationId xmlns:a16="http://schemas.microsoft.com/office/drawing/2014/main" id="{D2BFC076-E1AD-4723-BCBB-3B09D104E1AF}"/>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0">
              <a:extLst>
                <a:ext uri="{FF2B5EF4-FFF2-40B4-BE49-F238E27FC236}">
                  <a16:creationId xmlns:a16="http://schemas.microsoft.com/office/drawing/2014/main" id="{DA2C5EE9-CD5E-4803-A7C3-8C51FAAE0DD3}"/>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1">
              <a:extLst>
                <a:ext uri="{FF2B5EF4-FFF2-40B4-BE49-F238E27FC236}">
                  <a16:creationId xmlns:a16="http://schemas.microsoft.com/office/drawing/2014/main" id="{F95A192C-2F29-4569-BB74-0AD804C9C216}"/>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2">
              <a:extLst>
                <a:ext uri="{FF2B5EF4-FFF2-40B4-BE49-F238E27FC236}">
                  <a16:creationId xmlns:a16="http://schemas.microsoft.com/office/drawing/2014/main" id="{404C274F-E3A7-4DFF-A381-38578926AF61}"/>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3">
              <a:extLst>
                <a:ext uri="{FF2B5EF4-FFF2-40B4-BE49-F238E27FC236}">
                  <a16:creationId xmlns:a16="http://schemas.microsoft.com/office/drawing/2014/main" id="{30C526D3-17E8-4434-BBCB-7FABD243FBDA}"/>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4">
              <a:extLst>
                <a:ext uri="{FF2B5EF4-FFF2-40B4-BE49-F238E27FC236}">
                  <a16:creationId xmlns:a16="http://schemas.microsoft.com/office/drawing/2014/main" id="{7DADE655-9B46-4B8A-A955-601A5348CE74}"/>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5">
              <a:extLst>
                <a:ext uri="{FF2B5EF4-FFF2-40B4-BE49-F238E27FC236}">
                  <a16:creationId xmlns:a16="http://schemas.microsoft.com/office/drawing/2014/main" id="{ECBA3364-2429-4C79-977A-199B4AC5F0D9}"/>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6">
              <a:extLst>
                <a:ext uri="{FF2B5EF4-FFF2-40B4-BE49-F238E27FC236}">
                  <a16:creationId xmlns:a16="http://schemas.microsoft.com/office/drawing/2014/main" id="{2D31DAEF-48C7-4A75-80A3-3C3B7EE6D4C0}"/>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7">
              <a:extLst>
                <a:ext uri="{FF2B5EF4-FFF2-40B4-BE49-F238E27FC236}">
                  <a16:creationId xmlns:a16="http://schemas.microsoft.com/office/drawing/2014/main" id="{CC0DC956-67C6-4334-866E-E9F348A9CE83}"/>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18">
              <a:extLst>
                <a:ext uri="{FF2B5EF4-FFF2-40B4-BE49-F238E27FC236}">
                  <a16:creationId xmlns:a16="http://schemas.microsoft.com/office/drawing/2014/main" id="{2DAB820D-4659-40BE-87E5-71C447FD1258}"/>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19">
              <a:extLst>
                <a:ext uri="{FF2B5EF4-FFF2-40B4-BE49-F238E27FC236}">
                  <a16:creationId xmlns:a16="http://schemas.microsoft.com/office/drawing/2014/main" id="{643B688D-A70D-47B5-97DE-8E5C88B73C58}"/>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16468371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305447" y="1709511"/>
            <a:ext cx="4703396" cy="712962"/>
            <a:chOff x="6614635" y="2068173"/>
            <a:chExt cx="4703396" cy="712961"/>
          </a:xfrm>
        </p:grpSpPr>
        <p:sp>
          <p:nvSpPr>
            <p:cNvPr id="206" name="矩形 205"/>
            <p:cNvSpPr/>
            <p:nvPr/>
          </p:nvSpPr>
          <p:spPr>
            <a:xfrm>
              <a:off x="7438610" y="2138384"/>
              <a:ext cx="3879421" cy="600229"/>
            </a:xfrm>
            <a:prstGeom prst="rect">
              <a:avLst/>
            </a:prstGeom>
          </p:spPr>
          <p:txBody>
            <a:bodyPr wrap="square">
              <a:spAutoFit/>
            </a:bodyPr>
            <a:lstStyle/>
            <a:p>
              <a:pPr algn="just" defTabSz="1219170">
                <a:lnSpc>
                  <a:spcPts val="2133"/>
                </a:lnSpc>
              </a:pPr>
              <a:r>
                <a:rPr lang="zh-CN" altLang="en-US" sz="1200" kern="0" dirty="0">
                  <a:solidFill>
                    <a:srgbClr val="7F7F7F">
                      <a:lumMod val="50000"/>
                    </a:srgb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en-US" altLang="zh-CN" sz="1200" dirty="0">
                <a:solidFill>
                  <a:prstClr val="black">
                    <a:lumMod val="50000"/>
                    <a:lumOff val="50000"/>
                  </a:prstClr>
                </a:solidFill>
                <a:latin typeface="微软雅黑" pitchFamily="34" charset="-122"/>
                <a:ea typeface="微软雅黑" pitchFamily="34" charset="-122"/>
              </a:endParaRPr>
            </a:p>
          </p:txBody>
        </p:sp>
        <p:grpSp>
          <p:nvGrpSpPr>
            <p:cNvPr id="210" name="组合 209"/>
            <p:cNvGrpSpPr/>
            <p:nvPr/>
          </p:nvGrpSpPr>
          <p:grpSpPr>
            <a:xfrm>
              <a:off x="6614635" y="2068173"/>
              <a:ext cx="712961" cy="712961"/>
              <a:chOff x="4951870" y="1635646"/>
              <a:chExt cx="534721" cy="534721"/>
            </a:xfrm>
          </p:grpSpPr>
          <p:grpSp>
            <p:nvGrpSpPr>
              <p:cNvPr id="211" name="组合 210"/>
              <p:cNvGrpSpPr/>
              <p:nvPr/>
            </p:nvGrpSpPr>
            <p:grpSpPr>
              <a:xfrm>
                <a:off x="4951870" y="1635646"/>
                <a:ext cx="534721" cy="534721"/>
                <a:chOff x="5436096" y="1915102"/>
                <a:chExt cx="574920" cy="574920"/>
              </a:xfrm>
            </p:grpSpPr>
            <p:sp>
              <p:nvSpPr>
                <p:cNvPr id="213" name="椭圆 212"/>
                <p:cNvSpPr/>
                <p:nvPr/>
              </p:nvSpPr>
              <p:spPr bwMode="auto">
                <a:xfrm>
                  <a:off x="5436096" y="1915102"/>
                  <a:ext cx="574920" cy="574920"/>
                </a:xfrm>
                <a:prstGeom prst="ellipse">
                  <a:avLst/>
                </a:prstGeom>
                <a:solidFill>
                  <a:schemeClr val="accent1"/>
                </a:solidFill>
                <a:ln w="381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14" name="椭圆 213"/>
                <p:cNvSpPr/>
                <p:nvPr/>
              </p:nvSpPr>
              <p:spPr bwMode="auto">
                <a:xfrm>
                  <a:off x="5467208" y="2001566"/>
                  <a:ext cx="457342" cy="457342"/>
                </a:xfrm>
                <a:prstGeom prst="ellipse">
                  <a:avLst/>
                </a:prstGeom>
                <a:solidFill>
                  <a:schemeClr val="bg1"/>
                </a:solidFill>
                <a:ln w="381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pic>
            <p:nvPicPr>
              <p:cNvPr id="212" name="图片 211"/>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64067" y="1759006"/>
                <a:ext cx="288897" cy="288000"/>
              </a:xfrm>
              <a:prstGeom prst="rect">
                <a:avLst/>
              </a:prstGeom>
            </p:spPr>
          </p:pic>
        </p:grpSp>
      </p:grpSp>
      <p:grpSp>
        <p:nvGrpSpPr>
          <p:cNvPr id="9" name="组合 8"/>
          <p:cNvGrpSpPr/>
          <p:nvPr/>
        </p:nvGrpSpPr>
        <p:grpSpPr>
          <a:xfrm>
            <a:off x="6266867" y="4642914"/>
            <a:ext cx="4760427" cy="712962"/>
            <a:chOff x="6576054" y="5001574"/>
            <a:chExt cx="4760427" cy="712961"/>
          </a:xfrm>
        </p:grpSpPr>
        <p:sp>
          <p:nvSpPr>
            <p:cNvPr id="209" name="矩形 208"/>
            <p:cNvSpPr/>
            <p:nvPr/>
          </p:nvSpPr>
          <p:spPr>
            <a:xfrm>
              <a:off x="7457059" y="5014173"/>
              <a:ext cx="3879422" cy="600228"/>
            </a:xfrm>
            <a:prstGeom prst="rect">
              <a:avLst/>
            </a:prstGeom>
          </p:spPr>
          <p:txBody>
            <a:bodyPr wrap="square">
              <a:spAutoFit/>
            </a:bodyPr>
            <a:lstStyle/>
            <a:p>
              <a:pPr algn="just" defTabSz="1219170">
                <a:lnSpc>
                  <a:spcPts val="2133"/>
                </a:lnSpc>
              </a:pPr>
              <a:r>
                <a:rPr lang="zh-CN" altLang="en-US" sz="1200" kern="0" dirty="0">
                  <a:solidFill>
                    <a:srgbClr val="7F7F7F">
                      <a:lumMod val="50000"/>
                    </a:srgb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1200" dirty="0">
                <a:solidFill>
                  <a:prstClr val="black">
                    <a:lumMod val="50000"/>
                    <a:lumOff val="50000"/>
                  </a:prstClr>
                </a:solidFill>
                <a:latin typeface="微软雅黑" pitchFamily="34" charset="-122"/>
                <a:ea typeface="微软雅黑" pitchFamily="34" charset="-122"/>
              </a:endParaRPr>
            </a:p>
          </p:txBody>
        </p:sp>
        <p:grpSp>
          <p:nvGrpSpPr>
            <p:cNvPr id="215" name="组合 214"/>
            <p:cNvGrpSpPr/>
            <p:nvPr/>
          </p:nvGrpSpPr>
          <p:grpSpPr>
            <a:xfrm>
              <a:off x="6576054" y="5001574"/>
              <a:ext cx="712961" cy="712961"/>
              <a:chOff x="4951870" y="2211710"/>
              <a:chExt cx="534721" cy="534721"/>
            </a:xfrm>
          </p:grpSpPr>
          <p:grpSp>
            <p:nvGrpSpPr>
              <p:cNvPr id="216" name="组合 215"/>
              <p:cNvGrpSpPr/>
              <p:nvPr/>
            </p:nvGrpSpPr>
            <p:grpSpPr>
              <a:xfrm>
                <a:off x="4951870" y="2211710"/>
                <a:ext cx="534721" cy="534721"/>
                <a:chOff x="5436096" y="1915102"/>
                <a:chExt cx="574920" cy="574920"/>
              </a:xfrm>
            </p:grpSpPr>
            <p:sp>
              <p:nvSpPr>
                <p:cNvPr id="218" name="椭圆 217"/>
                <p:cNvSpPr/>
                <p:nvPr/>
              </p:nvSpPr>
              <p:spPr bwMode="auto">
                <a:xfrm>
                  <a:off x="5436096" y="1915102"/>
                  <a:ext cx="574920" cy="574920"/>
                </a:xfrm>
                <a:prstGeom prst="ellipse">
                  <a:avLst/>
                </a:prstGeom>
                <a:solidFill>
                  <a:schemeClr val="accent2"/>
                </a:solidFill>
                <a:ln w="381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19" name="椭圆 218"/>
                <p:cNvSpPr/>
                <p:nvPr/>
              </p:nvSpPr>
              <p:spPr bwMode="auto">
                <a:xfrm>
                  <a:off x="5467208" y="2001566"/>
                  <a:ext cx="457342" cy="457342"/>
                </a:xfrm>
                <a:prstGeom prst="ellipse">
                  <a:avLst/>
                </a:prstGeom>
                <a:solidFill>
                  <a:schemeClr val="bg1"/>
                </a:solidFill>
                <a:ln w="381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pic>
            <p:nvPicPr>
              <p:cNvPr id="217" name="图片 21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64066" y="2357610"/>
                <a:ext cx="288897" cy="288000"/>
              </a:xfrm>
              <a:prstGeom prst="rect">
                <a:avLst/>
              </a:prstGeom>
            </p:spPr>
          </p:pic>
        </p:grpSp>
      </p:grpSp>
      <p:grpSp>
        <p:nvGrpSpPr>
          <p:cNvPr id="7" name="组合 6"/>
          <p:cNvGrpSpPr/>
          <p:nvPr/>
        </p:nvGrpSpPr>
        <p:grpSpPr>
          <a:xfrm>
            <a:off x="6266867" y="2696329"/>
            <a:ext cx="4760427" cy="714184"/>
            <a:chOff x="6576054" y="3054991"/>
            <a:chExt cx="4760427" cy="714184"/>
          </a:xfrm>
        </p:grpSpPr>
        <p:sp>
          <p:nvSpPr>
            <p:cNvPr id="207" name="矩形 206"/>
            <p:cNvSpPr/>
            <p:nvPr/>
          </p:nvSpPr>
          <p:spPr>
            <a:xfrm>
              <a:off x="7457059" y="3054991"/>
              <a:ext cx="3879422" cy="600229"/>
            </a:xfrm>
            <a:prstGeom prst="rect">
              <a:avLst/>
            </a:prstGeom>
          </p:spPr>
          <p:txBody>
            <a:bodyPr wrap="square">
              <a:spAutoFit/>
            </a:bodyPr>
            <a:lstStyle/>
            <a:p>
              <a:pPr algn="just" defTabSz="1219170">
                <a:lnSpc>
                  <a:spcPts val="2133"/>
                </a:lnSpc>
              </a:pPr>
              <a:r>
                <a:rPr lang="zh-CN" altLang="en-US" sz="1200" kern="0" dirty="0">
                  <a:solidFill>
                    <a:srgbClr val="7F7F7F">
                      <a:lumMod val="50000"/>
                    </a:srgb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1200" dirty="0">
                <a:solidFill>
                  <a:prstClr val="black">
                    <a:lumMod val="50000"/>
                    <a:lumOff val="50000"/>
                  </a:prstClr>
                </a:solidFill>
                <a:latin typeface="微软雅黑" pitchFamily="34" charset="-122"/>
                <a:ea typeface="微软雅黑" pitchFamily="34" charset="-122"/>
              </a:endParaRPr>
            </a:p>
          </p:txBody>
        </p:sp>
        <p:grpSp>
          <p:nvGrpSpPr>
            <p:cNvPr id="220" name="组合 219"/>
            <p:cNvGrpSpPr/>
            <p:nvPr/>
          </p:nvGrpSpPr>
          <p:grpSpPr>
            <a:xfrm>
              <a:off x="6576054" y="3056214"/>
              <a:ext cx="712961" cy="712961"/>
              <a:chOff x="4951870" y="2787774"/>
              <a:chExt cx="534721" cy="534721"/>
            </a:xfrm>
          </p:grpSpPr>
          <p:grpSp>
            <p:nvGrpSpPr>
              <p:cNvPr id="221" name="组合 220"/>
              <p:cNvGrpSpPr/>
              <p:nvPr/>
            </p:nvGrpSpPr>
            <p:grpSpPr>
              <a:xfrm>
                <a:off x="4951870" y="2787774"/>
                <a:ext cx="534721" cy="534721"/>
                <a:chOff x="5436096" y="1915102"/>
                <a:chExt cx="574920" cy="574920"/>
              </a:xfrm>
            </p:grpSpPr>
            <p:sp>
              <p:nvSpPr>
                <p:cNvPr id="223" name="椭圆 222"/>
                <p:cNvSpPr/>
                <p:nvPr/>
              </p:nvSpPr>
              <p:spPr bwMode="auto">
                <a:xfrm>
                  <a:off x="5436096" y="1915102"/>
                  <a:ext cx="574920" cy="574920"/>
                </a:xfrm>
                <a:prstGeom prst="ellipse">
                  <a:avLst/>
                </a:prstGeom>
                <a:solidFill>
                  <a:schemeClr val="accent2"/>
                </a:solidFill>
                <a:ln w="381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24" name="椭圆 223"/>
                <p:cNvSpPr/>
                <p:nvPr/>
              </p:nvSpPr>
              <p:spPr bwMode="auto">
                <a:xfrm>
                  <a:off x="5467208" y="2001566"/>
                  <a:ext cx="457342" cy="457342"/>
                </a:xfrm>
                <a:prstGeom prst="ellipse">
                  <a:avLst/>
                </a:prstGeom>
                <a:solidFill>
                  <a:schemeClr val="bg1"/>
                </a:solidFill>
                <a:ln w="381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pic>
            <p:nvPicPr>
              <p:cNvPr id="222" name="图片 221"/>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64067" y="2938498"/>
                <a:ext cx="288897" cy="288000"/>
              </a:xfrm>
              <a:prstGeom prst="rect">
                <a:avLst/>
              </a:prstGeom>
            </p:spPr>
          </p:pic>
        </p:grpSp>
      </p:grpSp>
      <p:grpSp>
        <p:nvGrpSpPr>
          <p:cNvPr id="8" name="组合 7"/>
          <p:cNvGrpSpPr/>
          <p:nvPr/>
        </p:nvGrpSpPr>
        <p:grpSpPr>
          <a:xfrm>
            <a:off x="6266866" y="3656531"/>
            <a:ext cx="4760428" cy="712962"/>
            <a:chOff x="6576053" y="4015193"/>
            <a:chExt cx="4760428" cy="712961"/>
          </a:xfrm>
        </p:grpSpPr>
        <p:sp>
          <p:nvSpPr>
            <p:cNvPr id="208" name="矩形 207"/>
            <p:cNvSpPr/>
            <p:nvPr/>
          </p:nvSpPr>
          <p:spPr>
            <a:xfrm>
              <a:off x="7457060" y="4017058"/>
              <a:ext cx="3879421" cy="600228"/>
            </a:xfrm>
            <a:prstGeom prst="rect">
              <a:avLst/>
            </a:prstGeom>
          </p:spPr>
          <p:txBody>
            <a:bodyPr wrap="square">
              <a:spAutoFit/>
            </a:bodyPr>
            <a:lstStyle/>
            <a:p>
              <a:pPr algn="just" defTabSz="1219170">
                <a:lnSpc>
                  <a:spcPts val="2133"/>
                </a:lnSpc>
              </a:pPr>
              <a:r>
                <a:rPr lang="zh-CN" altLang="en-US" sz="1200" kern="0" dirty="0">
                  <a:solidFill>
                    <a:srgbClr val="7F7F7F">
                      <a:lumMod val="50000"/>
                    </a:srgb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endParaRPr lang="zh-CN" altLang="en-US" sz="1200" dirty="0">
                <a:solidFill>
                  <a:prstClr val="black">
                    <a:lumMod val="50000"/>
                    <a:lumOff val="50000"/>
                  </a:prstClr>
                </a:solidFill>
                <a:latin typeface="微软雅黑" pitchFamily="34" charset="-122"/>
                <a:ea typeface="微软雅黑" pitchFamily="34" charset="-122"/>
              </a:endParaRPr>
            </a:p>
          </p:txBody>
        </p:sp>
        <p:grpSp>
          <p:nvGrpSpPr>
            <p:cNvPr id="225" name="组合 224"/>
            <p:cNvGrpSpPr/>
            <p:nvPr/>
          </p:nvGrpSpPr>
          <p:grpSpPr>
            <a:xfrm>
              <a:off x="6576053" y="4015193"/>
              <a:ext cx="712960" cy="712961"/>
              <a:chOff x="4951861" y="3363838"/>
              <a:chExt cx="534720" cy="534721"/>
            </a:xfrm>
          </p:grpSpPr>
          <p:grpSp>
            <p:nvGrpSpPr>
              <p:cNvPr id="226" name="组合 225"/>
              <p:cNvGrpSpPr/>
              <p:nvPr/>
            </p:nvGrpSpPr>
            <p:grpSpPr>
              <a:xfrm>
                <a:off x="4951861" y="3363838"/>
                <a:ext cx="534720" cy="534721"/>
                <a:chOff x="5436096" y="1915102"/>
                <a:chExt cx="574920" cy="574920"/>
              </a:xfrm>
            </p:grpSpPr>
            <p:sp>
              <p:nvSpPr>
                <p:cNvPr id="228" name="椭圆 227"/>
                <p:cNvSpPr/>
                <p:nvPr/>
              </p:nvSpPr>
              <p:spPr bwMode="auto">
                <a:xfrm>
                  <a:off x="5436096" y="1915102"/>
                  <a:ext cx="574920" cy="574920"/>
                </a:xfrm>
                <a:prstGeom prst="ellipse">
                  <a:avLst/>
                </a:prstGeom>
                <a:solidFill>
                  <a:schemeClr val="accent1"/>
                </a:solidFill>
                <a:ln w="381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29" name="椭圆 228"/>
                <p:cNvSpPr/>
                <p:nvPr/>
              </p:nvSpPr>
              <p:spPr bwMode="auto">
                <a:xfrm>
                  <a:off x="5467208" y="2001566"/>
                  <a:ext cx="457342" cy="457342"/>
                </a:xfrm>
                <a:prstGeom prst="ellipse">
                  <a:avLst/>
                </a:prstGeom>
                <a:solidFill>
                  <a:schemeClr val="bg1"/>
                </a:solidFill>
                <a:ln w="381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pic>
            <p:nvPicPr>
              <p:cNvPr id="227" name="图片 226"/>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49030" y="3490734"/>
                <a:ext cx="288897" cy="288000"/>
              </a:xfrm>
              <a:prstGeom prst="rect">
                <a:avLst/>
              </a:prstGeom>
            </p:spPr>
          </p:pic>
        </p:grpSp>
      </p:grpSp>
      <p:grpSp>
        <p:nvGrpSpPr>
          <p:cNvPr id="5" name="组合 4"/>
          <p:cNvGrpSpPr/>
          <p:nvPr/>
        </p:nvGrpSpPr>
        <p:grpSpPr>
          <a:xfrm>
            <a:off x="968871" y="1517707"/>
            <a:ext cx="4996308" cy="4232772"/>
            <a:chOff x="1301381" y="1837456"/>
            <a:chExt cx="4996308" cy="4232772"/>
          </a:xfrm>
        </p:grpSpPr>
        <p:sp>
          <p:nvSpPr>
            <p:cNvPr id="51" name="正五边形 11"/>
            <p:cNvSpPr/>
            <p:nvPr/>
          </p:nvSpPr>
          <p:spPr>
            <a:xfrm>
              <a:off x="4829405" y="1837457"/>
              <a:ext cx="974472" cy="1944865"/>
            </a:xfrm>
            <a:custGeom>
              <a:avLst/>
              <a:gdLst>
                <a:gd name="connsiteX0" fmla="*/ 0 w 432048"/>
                <a:gd name="connsiteY0" fmla="*/ 165027 h 432048"/>
                <a:gd name="connsiteX1" fmla="*/ 216024 w 432048"/>
                <a:gd name="connsiteY1" fmla="*/ 0 h 432048"/>
                <a:gd name="connsiteX2" fmla="*/ 432048 w 432048"/>
                <a:gd name="connsiteY2" fmla="*/ 165027 h 432048"/>
                <a:gd name="connsiteX3" fmla="*/ 349534 w 432048"/>
                <a:gd name="connsiteY3" fmla="*/ 432047 h 432048"/>
                <a:gd name="connsiteX4" fmla="*/ 82514 w 432048"/>
                <a:gd name="connsiteY4" fmla="*/ 432047 h 432048"/>
                <a:gd name="connsiteX5" fmla="*/ 0 w 432048"/>
                <a:gd name="connsiteY5" fmla="*/ 165027 h 432048"/>
                <a:gd name="connsiteX0" fmla="*/ 24642 w 456690"/>
                <a:gd name="connsiteY0" fmla="*/ 165027 h 801140"/>
                <a:gd name="connsiteX1" fmla="*/ 240666 w 456690"/>
                <a:gd name="connsiteY1" fmla="*/ 0 h 801140"/>
                <a:gd name="connsiteX2" fmla="*/ 456690 w 456690"/>
                <a:gd name="connsiteY2" fmla="*/ 165027 h 801140"/>
                <a:gd name="connsiteX3" fmla="*/ 374176 w 456690"/>
                <a:gd name="connsiteY3" fmla="*/ 432047 h 801140"/>
                <a:gd name="connsiteX4" fmla="*/ 0 w 456690"/>
                <a:gd name="connsiteY4" fmla="*/ 801140 h 801140"/>
                <a:gd name="connsiteX5" fmla="*/ 24642 w 456690"/>
                <a:gd name="connsiteY5" fmla="*/ 165027 h 801140"/>
                <a:gd name="connsiteX0" fmla="*/ 24642 w 600395"/>
                <a:gd name="connsiteY0" fmla="*/ 165027 h 801140"/>
                <a:gd name="connsiteX1" fmla="*/ 240666 w 600395"/>
                <a:gd name="connsiteY1" fmla="*/ 0 h 801140"/>
                <a:gd name="connsiteX2" fmla="*/ 456690 w 600395"/>
                <a:gd name="connsiteY2" fmla="*/ 165027 h 801140"/>
                <a:gd name="connsiteX3" fmla="*/ 600395 w 600395"/>
                <a:gd name="connsiteY3" fmla="*/ 786853 h 801140"/>
                <a:gd name="connsiteX4" fmla="*/ 0 w 600395"/>
                <a:gd name="connsiteY4" fmla="*/ 801140 h 801140"/>
                <a:gd name="connsiteX5" fmla="*/ 24642 w 600395"/>
                <a:gd name="connsiteY5" fmla="*/ 165027 h 801140"/>
                <a:gd name="connsiteX0" fmla="*/ 24642 w 600395"/>
                <a:gd name="connsiteY0" fmla="*/ 165027 h 791615"/>
                <a:gd name="connsiteX1" fmla="*/ 240666 w 600395"/>
                <a:gd name="connsiteY1" fmla="*/ 0 h 791615"/>
                <a:gd name="connsiteX2" fmla="*/ 456690 w 600395"/>
                <a:gd name="connsiteY2" fmla="*/ 165027 h 791615"/>
                <a:gd name="connsiteX3" fmla="*/ 600395 w 600395"/>
                <a:gd name="connsiteY3" fmla="*/ 786853 h 791615"/>
                <a:gd name="connsiteX4" fmla="*/ 0 w 600395"/>
                <a:gd name="connsiteY4" fmla="*/ 791615 h 791615"/>
                <a:gd name="connsiteX5" fmla="*/ 24642 w 600395"/>
                <a:gd name="connsiteY5" fmla="*/ 165027 h 791615"/>
                <a:gd name="connsiteX0" fmla="*/ 24642 w 607539"/>
                <a:gd name="connsiteY0" fmla="*/ 165027 h 791616"/>
                <a:gd name="connsiteX1" fmla="*/ 240666 w 607539"/>
                <a:gd name="connsiteY1" fmla="*/ 0 h 791616"/>
                <a:gd name="connsiteX2" fmla="*/ 456690 w 607539"/>
                <a:gd name="connsiteY2" fmla="*/ 165027 h 791616"/>
                <a:gd name="connsiteX3" fmla="*/ 607539 w 607539"/>
                <a:gd name="connsiteY3" fmla="*/ 791616 h 791616"/>
                <a:gd name="connsiteX4" fmla="*/ 0 w 607539"/>
                <a:gd name="connsiteY4" fmla="*/ 791615 h 791616"/>
                <a:gd name="connsiteX5" fmla="*/ 24642 w 607539"/>
                <a:gd name="connsiteY5" fmla="*/ 165027 h 791616"/>
                <a:gd name="connsiteX0" fmla="*/ 24642 w 607539"/>
                <a:gd name="connsiteY0" fmla="*/ 654844 h 1281433"/>
                <a:gd name="connsiteX1" fmla="*/ 240666 w 607539"/>
                <a:gd name="connsiteY1" fmla="*/ 489817 h 1281433"/>
                <a:gd name="connsiteX2" fmla="*/ 601946 w 607539"/>
                <a:gd name="connsiteY2" fmla="*/ 0 h 1281433"/>
                <a:gd name="connsiteX3" fmla="*/ 607539 w 607539"/>
                <a:gd name="connsiteY3" fmla="*/ 1281433 h 1281433"/>
                <a:gd name="connsiteX4" fmla="*/ 0 w 607539"/>
                <a:gd name="connsiteY4" fmla="*/ 1281432 h 1281433"/>
                <a:gd name="connsiteX5" fmla="*/ 24642 w 607539"/>
                <a:gd name="connsiteY5" fmla="*/ 654844 h 1281433"/>
                <a:gd name="connsiteX0" fmla="*/ 24642 w 607539"/>
                <a:gd name="connsiteY0" fmla="*/ 1096096 h 1722685"/>
                <a:gd name="connsiteX1" fmla="*/ 309722 w 607539"/>
                <a:gd name="connsiteY1" fmla="*/ 0 h 1722685"/>
                <a:gd name="connsiteX2" fmla="*/ 601946 w 607539"/>
                <a:gd name="connsiteY2" fmla="*/ 441252 h 1722685"/>
                <a:gd name="connsiteX3" fmla="*/ 607539 w 607539"/>
                <a:gd name="connsiteY3" fmla="*/ 1722685 h 1722685"/>
                <a:gd name="connsiteX4" fmla="*/ 0 w 607539"/>
                <a:gd name="connsiteY4" fmla="*/ 1722684 h 1722685"/>
                <a:gd name="connsiteX5" fmla="*/ 24642 w 607539"/>
                <a:gd name="connsiteY5" fmla="*/ 1096096 h 1722685"/>
                <a:gd name="connsiteX0" fmla="*/ 0 w 609091"/>
                <a:gd name="connsiteY0" fmla="*/ 198365 h 1722685"/>
                <a:gd name="connsiteX1" fmla="*/ 311274 w 609091"/>
                <a:gd name="connsiteY1" fmla="*/ 0 h 1722685"/>
                <a:gd name="connsiteX2" fmla="*/ 603498 w 609091"/>
                <a:gd name="connsiteY2" fmla="*/ 441252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198365 h 1722685"/>
                <a:gd name="connsiteX1" fmla="*/ 311274 w 609091"/>
                <a:gd name="connsiteY1" fmla="*/ 0 h 1722685"/>
                <a:gd name="connsiteX2" fmla="*/ 608261 w 609091"/>
                <a:gd name="connsiteY2" fmla="*/ 198364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209052 h 1733372"/>
                <a:gd name="connsiteX1" fmla="*/ 309014 w 609091"/>
                <a:gd name="connsiteY1" fmla="*/ 0 h 1733372"/>
                <a:gd name="connsiteX2" fmla="*/ 608261 w 609091"/>
                <a:gd name="connsiteY2" fmla="*/ 209051 h 1733372"/>
                <a:gd name="connsiteX3" fmla="*/ 609091 w 609091"/>
                <a:gd name="connsiteY3" fmla="*/ 1733372 h 1733372"/>
                <a:gd name="connsiteX4" fmla="*/ 1552 w 609091"/>
                <a:gd name="connsiteY4" fmla="*/ 1733371 h 1733372"/>
                <a:gd name="connsiteX5" fmla="*/ 0 w 609091"/>
                <a:gd name="connsiteY5" fmla="*/ 209052 h 1733372"/>
                <a:gd name="connsiteX0" fmla="*/ 3027 w 607586"/>
                <a:gd name="connsiteY0" fmla="*/ 245176 h 1733372"/>
                <a:gd name="connsiteX1" fmla="*/ 307509 w 607586"/>
                <a:gd name="connsiteY1" fmla="*/ 0 h 1733372"/>
                <a:gd name="connsiteX2" fmla="*/ 606756 w 607586"/>
                <a:gd name="connsiteY2" fmla="*/ 209051 h 1733372"/>
                <a:gd name="connsiteX3" fmla="*/ 607586 w 607586"/>
                <a:gd name="connsiteY3" fmla="*/ 1733372 h 1733372"/>
                <a:gd name="connsiteX4" fmla="*/ 47 w 607586"/>
                <a:gd name="connsiteY4" fmla="*/ 1733371 h 1733372"/>
                <a:gd name="connsiteX5" fmla="*/ 3027 w 607586"/>
                <a:gd name="connsiteY5" fmla="*/ 245176 h 1733372"/>
                <a:gd name="connsiteX0" fmla="*/ 3027 w 607586"/>
                <a:gd name="connsiteY0" fmla="*/ 245176 h 1733372"/>
                <a:gd name="connsiteX1" fmla="*/ 307509 w 607586"/>
                <a:gd name="connsiteY1" fmla="*/ 0 h 1733372"/>
                <a:gd name="connsiteX2" fmla="*/ 604489 w 607586"/>
                <a:gd name="connsiteY2" fmla="*/ 245175 h 1733372"/>
                <a:gd name="connsiteX3" fmla="*/ 607586 w 607586"/>
                <a:gd name="connsiteY3" fmla="*/ 1733372 h 1733372"/>
                <a:gd name="connsiteX4" fmla="*/ 47 w 607586"/>
                <a:gd name="connsiteY4" fmla="*/ 1733371 h 1733372"/>
                <a:gd name="connsiteX5" fmla="*/ 3027 w 607586"/>
                <a:gd name="connsiteY5" fmla="*/ 245176 h 1733372"/>
                <a:gd name="connsiteX0" fmla="*/ 676 w 607642"/>
                <a:gd name="connsiteY0" fmla="*/ 276140 h 1733372"/>
                <a:gd name="connsiteX1" fmla="*/ 307565 w 607642"/>
                <a:gd name="connsiteY1" fmla="*/ 0 h 1733372"/>
                <a:gd name="connsiteX2" fmla="*/ 604545 w 607642"/>
                <a:gd name="connsiteY2" fmla="*/ 245175 h 1733372"/>
                <a:gd name="connsiteX3" fmla="*/ 607642 w 607642"/>
                <a:gd name="connsiteY3" fmla="*/ 1733372 h 1733372"/>
                <a:gd name="connsiteX4" fmla="*/ 103 w 607642"/>
                <a:gd name="connsiteY4" fmla="*/ 1733371 h 1733372"/>
                <a:gd name="connsiteX5" fmla="*/ 676 w 607642"/>
                <a:gd name="connsiteY5" fmla="*/ 276140 h 1733372"/>
                <a:gd name="connsiteX0" fmla="*/ 676 w 607642"/>
                <a:gd name="connsiteY0" fmla="*/ 276140 h 1733372"/>
                <a:gd name="connsiteX1" fmla="*/ 307565 w 607642"/>
                <a:gd name="connsiteY1" fmla="*/ 0 h 1733372"/>
                <a:gd name="connsiteX2" fmla="*/ 602137 w 607642"/>
                <a:gd name="connsiteY2" fmla="*/ 283022 h 1733372"/>
                <a:gd name="connsiteX3" fmla="*/ 607642 w 607642"/>
                <a:gd name="connsiteY3" fmla="*/ 1733372 h 1733372"/>
                <a:gd name="connsiteX4" fmla="*/ 103 w 607642"/>
                <a:gd name="connsiteY4" fmla="*/ 1733371 h 1733372"/>
                <a:gd name="connsiteX5" fmla="*/ 676 w 607642"/>
                <a:gd name="connsiteY5" fmla="*/ 276140 h 173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642" h="1733372">
                  <a:moveTo>
                    <a:pt x="676" y="276140"/>
                  </a:moveTo>
                  <a:lnTo>
                    <a:pt x="307565" y="0"/>
                  </a:lnTo>
                  <a:lnTo>
                    <a:pt x="602137" y="283022"/>
                  </a:lnTo>
                  <a:cubicBezTo>
                    <a:pt x="604001" y="710166"/>
                    <a:pt x="605778" y="1306228"/>
                    <a:pt x="607642" y="1733372"/>
                  </a:cubicBezTo>
                  <a:lnTo>
                    <a:pt x="103" y="1733371"/>
                  </a:lnTo>
                  <a:cubicBezTo>
                    <a:pt x="-414" y="1225265"/>
                    <a:pt x="1193" y="784246"/>
                    <a:pt x="676" y="276140"/>
                  </a:cubicBezTo>
                  <a:close/>
                </a:path>
              </a:pathLst>
            </a:custGeom>
            <a:solidFill>
              <a:schemeClr val="accent2"/>
            </a:solidFill>
            <a:ln>
              <a:noFill/>
            </a:ln>
            <a:effectLst>
              <a:outerShdw blurRad="101600" dist="25400" dir="372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2" name="等腰三角形 1"/>
            <p:cNvSpPr/>
            <p:nvPr/>
          </p:nvSpPr>
          <p:spPr>
            <a:xfrm>
              <a:off x="1301381" y="4967535"/>
              <a:ext cx="1254777" cy="1102693"/>
            </a:xfrm>
            <a:custGeom>
              <a:avLst/>
              <a:gdLst>
                <a:gd name="connsiteX0" fmla="*/ 0 w 918822"/>
                <a:gd name="connsiteY0" fmla="*/ 792088 h 792088"/>
                <a:gd name="connsiteX1" fmla="*/ 459411 w 918822"/>
                <a:gd name="connsiteY1" fmla="*/ 0 h 792088"/>
                <a:gd name="connsiteX2" fmla="*/ 918822 w 918822"/>
                <a:gd name="connsiteY2" fmla="*/ 792088 h 792088"/>
                <a:gd name="connsiteX3" fmla="*/ 0 w 918822"/>
                <a:gd name="connsiteY3" fmla="*/ 792088 h 792088"/>
                <a:gd name="connsiteX0" fmla="*/ 9695 w 928517"/>
                <a:gd name="connsiteY0" fmla="*/ 803994 h 803994"/>
                <a:gd name="connsiteX1" fmla="*/ 0 w 928517"/>
                <a:gd name="connsiteY1" fmla="*/ 0 h 803994"/>
                <a:gd name="connsiteX2" fmla="*/ 928517 w 928517"/>
                <a:gd name="connsiteY2" fmla="*/ 803994 h 803994"/>
                <a:gd name="connsiteX3" fmla="*/ 9695 w 928517"/>
                <a:gd name="connsiteY3" fmla="*/ 803994 h 803994"/>
                <a:gd name="connsiteX0" fmla="*/ 9695 w 764211"/>
                <a:gd name="connsiteY0" fmla="*/ 803994 h 803994"/>
                <a:gd name="connsiteX1" fmla="*/ 0 w 764211"/>
                <a:gd name="connsiteY1" fmla="*/ 0 h 803994"/>
                <a:gd name="connsiteX2" fmla="*/ 764211 w 764211"/>
                <a:gd name="connsiteY2" fmla="*/ 6276 h 803994"/>
                <a:gd name="connsiteX3" fmla="*/ 9695 w 764211"/>
                <a:gd name="connsiteY3" fmla="*/ 803994 h 803994"/>
                <a:gd name="connsiteX0" fmla="*/ 514520 w 764211"/>
                <a:gd name="connsiteY0" fmla="*/ 680169 h 680169"/>
                <a:gd name="connsiteX1" fmla="*/ 0 w 764211"/>
                <a:gd name="connsiteY1" fmla="*/ 0 h 680169"/>
                <a:gd name="connsiteX2" fmla="*/ 764211 w 764211"/>
                <a:gd name="connsiteY2" fmla="*/ 6276 h 680169"/>
                <a:gd name="connsiteX3" fmla="*/ 514520 w 764211"/>
                <a:gd name="connsiteY3" fmla="*/ 680169 h 680169"/>
                <a:gd name="connsiteX0" fmla="*/ 514520 w 764211"/>
                <a:gd name="connsiteY0" fmla="*/ 680169 h 680169"/>
                <a:gd name="connsiteX1" fmla="*/ 0 w 764211"/>
                <a:gd name="connsiteY1" fmla="*/ 0 h 680169"/>
                <a:gd name="connsiteX2" fmla="*/ 764211 w 764211"/>
                <a:gd name="connsiteY2" fmla="*/ 3894 h 680169"/>
                <a:gd name="connsiteX3" fmla="*/ 514520 w 764211"/>
                <a:gd name="connsiteY3" fmla="*/ 680169 h 680169"/>
                <a:gd name="connsiteX0" fmla="*/ 514520 w 762253"/>
                <a:gd name="connsiteY0" fmla="*/ 682150 h 682150"/>
                <a:gd name="connsiteX1" fmla="*/ 0 w 762253"/>
                <a:gd name="connsiteY1" fmla="*/ 1981 h 682150"/>
                <a:gd name="connsiteX2" fmla="*/ 762253 w 762253"/>
                <a:gd name="connsiteY2" fmla="*/ 0 h 682150"/>
                <a:gd name="connsiteX3" fmla="*/ 514520 w 762253"/>
                <a:gd name="connsiteY3" fmla="*/ 682150 h 682150"/>
                <a:gd name="connsiteX0" fmla="*/ 514520 w 774004"/>
                <a:gd name="connsiteY0" fmla="*/ 680191 h 680191"/>
                <a:gd name="connsiteX1" fmla="*/ 0 w 774004"/>
                <a:gd name="connsiteY1" fmla="*/ 22 h 680191"/>
                <a:gd name="connsiteX2" fmla="*/ 774004 w 774004"/>
                <a:gd name="connsiteY2" fmla="*/ 0 h 680191"/>
                <a:gd name="connsiteX3" fmla="*/ 514520 w 774004"/>
                <a:gd name="connsiteY3" fmla="*/ 680191 h 680191"/>
              </a:gdLst>
              <a:ahLst/>
              <a:cxnLst>
                <a:cxn ang="0">
                  <a:pos x="connsiteX0" y="connsiteY0"/>
                </a:cxn>
                <a:cxn ang="0">
                  <a:pos x="connsiteX1" y="connsiteY1"/>
                </a:cxn>
                <a:cxn ang="0">
                  <a:pos x="connsiteX2" y="connsiteY2"/>
                </a:cxn>
                <a:cxn ang="0">
                  <a:pos x="connsiteX3" y="connsiteY3"/>
                </a:cxn>
              </a:cxnLst>
              <a:rect l="l" t="t" r="r" b="b"/>
              <a:pathLst>
                <a:path w="774004" h="680191">
                  <a:moveTo>
                    <a:pt x="514520" y="680191"/>
                  </a:moveTo>
                  <a:lnTo>
                    <a:pt x="0" y="22"/>
                  </a:lnTo>
                  <a:lnTo>
                    <a:pt x="774004" y="0"/>
                  </a:lnTo>
                  <a:lnTo>
                    <a:pt x="514520" y="68019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3" name="等腰三角形 1"/>
            <p:cNvSpPr/>
            <p:nvPr/>
          </p:nvSpPr>
          <p:spPr>
            <a:xfrm>
              <a:off x="2137102" y="4614105"/>
              <a:ext cx="629516" cy="1442371"/>
            </a:xfrm>
            <a:custGeom>
              <a:avLst/>
              <a:gdLst>
                <a:gd name="connsiteX0" fmla="*/ 0 w 918822"/>
                <a:gd name="connsiteY0" fmla="*/ 792088 h 792088"/>
                <a:gd name="connsiteX1" fmla="*/ 459411 w 918822"/>
                <a:gd name="connsiteY1" fmla="*/ 0 h 792088"/>
                <a:gd name="connsiteX2" fmla="*/ 918822 w 918822"/>
                <a:gd name="connsiteY2" fmla="*/ 792088 h 792088"/>
                <a:gd name="connsiteX3" fmla="*/ 0 w 918822"/>
                <a:gd name="connsiteY3" fmla="*/ 792088 h 792088"/>
                <a:gd name="connsiteX0" fmla="*/ 9695 w 928517"/>
                <a:gd name="connsiteY0" fmla="*/ 803994 h 803994"/>
                <a:gd name="connsiteX1" fmla="*/ 0 w 928517"/>
                <a:gd name="connsiteY1" fmla="*/ 0 h 803994"/>
                <a:gd name="connsiteX2" fmla="*/ 928517 w 928517"/>
                <a:gd name="connsiteY2" fmla="*/ 803994 h 803994"/>
                <a:gd name="connsiteX3" fmla="*/ 9695 w 928517"/>
                <a:gd name="connsiteY3" fmla="*/ 803994 h 803994"/>
                <a:gd name="connsiteX0" fmla="*/ 9695 w 764211"/>
                <a:gd name="connsiteY0" fmla="*/ 803994 h 803994"/>
                <a:gd name="connsiteX1" fmla="*/ 0 w 764211"/>
                <a:gd name="connsiteY1" fmla="*/ 0 h 803994"/>
                <a:gd name="connsiteX2" fmla="*/ 764211 w 764211"/>
                <a:gd name="connsiteY2" fmla="*/ 6276 h 803994"/>
                <a:gd name="connsiteX3" fmla="*/ 9695 w 764211"/>
                <a:gd name="connsiteY3" fmla="*/ 803994 h 803994"/>
                <a:gd name="connsiteX0" fmla="*/ 514520 w 764211"/>
                <a:gd name="connsiteY0" fmla="*/ 680169 h 680169"/>
                <a:gd name="connsiteX1" fmla="*/ 0 w 764211"/>
                <a:gd name="connsiteY1" fmla="*/ 0 h 680169"/>
                <a:gd name="connsiteX2" fmla="*/ 764211 w 764211"/>
                <a:gd name="connsiteY2" fmla="*/ 6276 h 680169"/>
                <a:gd name="connsiteX3" fmla="*/ 514520 w 764211"/>
                <a:gd name="connsiteY3" fmla="*/ 680169 h 680169"/>
                <a:gd name="connsiteX0" fmla="*/ 66845 w 316536"/>
                <a:gd name="connsiteY0" fmla="*/ 1342157 h 1342157"/>
                <a:gd name="connsiteX1" fmla="*/ 0 w 316536"/>
                <a:gd name="connsiteY1" fmla="*/ 0 h 1342157"/>
                <a:gd name="connsiteX2" fmla="*/ 316536 w 316536"/>
                <a:gd name="connsiteY2" fmla="*/ 668264 h 1342157"/>
                <a:gd name="connsiteX3" fmla="*/ 66845 w 316536"/>
                <a:gd name="connsiteY3" fmla="*/ 1342157 h 1342157"/>
                <a:gd name="connsiteX0" fmla="*/ 0 w 454479"/>
                <a:gd name="connsiteY0" fmla="*/ 220588 h 668264"/>
                <a:gd name="connsiteX1" fmla="*/ 137943 w 454479"/>
                <a:gd name="connsiteY1" fmla="*/ 0 h 668264"/>
                <a:gd name="connsiteX2" fmla="*/ 454479 w 454479"/>
                <a:gd name="connsiteY2" fmla="*/ 668264 h 668264"/>
                <a:gd name="connsiteX3" fmla="*/ 0 w 454479"/>
                <a:gd name="connsiteY3" fmla="*/ 220588 h 668264"/>
                <a:gd name="connsiteX0" fmla="*/ 250371 w 388314"/>
                <a:gd name="connsiteY0" fmla="*/ 220588 h 889720"/>
                <a:gd name="connsiteX1" fmla="*/ 388314 w 388314"/>
                <a:gd name="connsiteY1" fmla="*/ 0 h 889720"/>
                <a:gd name="connsiteX2" fmla="*/ 0 w 388314"/>
                <a:gd name="connsiteY2" fmla="*/ 889720 h 889720"/>
                <a:gd name="connsiteX3" fmla="*/ 250371 w 388314"/>
                <a:gd name="connsiteY3" fmla="*/ 220588 h 889720"/>
              </a:gdLst>
              <a:ahLst/>
              <a:cxnLst>
                <a:cxn ang="0">
                  <a:pos x="connsiteX0" y="connsiteY0"/>
                </a:cxn>
                <a:cxn ang="0">
                  <a:pos x="connsiteX1" y="connsiteY1"/>
                </a:cxn>
                <a:cxn ang="0">
                  <a:pos x="connsiteX2" y="connsiteY2"/>
                </a:cxn>
                <a:cxn ang="0">
                  <a:pos x="connsiteX3" y="connsiteY3"/>
                </a:cxn>
              </a:cxnLst>
              <a:rect l="l" t="t" r="r" b="b"/>
              <a:pathLst>
                <a:path w="388314" h="889720">
                  <a:moveTo>
                    <a:pt x="250371" y="220588"/>
                  </a:moveTo>
                  <a:lnTo>
                    <a:pt x="388314" y="0"/>
                  </a:lnTo>
                  <a:lnTo>
                    <a:pt x="0" y="889720"/>
                  </a:lnTo>
                  <a:lnTo>
                    <a:pt x="250371" y="220588"/>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4" name="等腰三角形 1"/>
            <p:cNvSpPr/>
            <p:nvPr/>
          </p:nvSpPr>
          <p:spPr>
            <a:xfrm>
              <a:off x="5038802" y="3966736"/>
              <a:ext cx="1258887" cy="1099515"/>
            </a:xfrm>
            <a:custGeom>
              <a:avLst/>
              <a:gdLst>
                <a:gd name="connsiteX0" fmla="*/ 0 w 918822"/>
                <a:gd name="connsiteY0" fmla="*/ 792088 h 792088"/>
                <a:gd name="connsiteX1" fmla="*/ 459411 w 918822"/>
                <a:gd name="connsiteY1" fmla="*/ 0 h 792088"/>
                <a:gd name="connsiteX2" fmla="*/ 918822 w 918822"/>
                <a:gd name="connsiteY2" fmla="*/ 792088 h 792088"/>
                <a:gd name="connsiteX3" fmla="*/ 0 w 918822"/>
                <a:gd name="connsiteY3" fmla="*/ 792088 h 792088"/>
                <a:gd name="connsiteX0" fmla="*/ 9695 w 928517"/>
                <a:gd name="connsiteY0" fmla="*/ 803994 h 803994"/>
                <a:gd name="connsiteX1" fmla="*/ 0 w 928517"/>
                <a:gd name="connsiteY1" fmla="*/ 0 h 803994"/>
                <a:gd name="connsiteX2" fmla="*/ 928517 w 928517"/>
                <a:gd name="connsiteY2" fmla="*/ 803994 h 803994"/>
                <a:gd name="connsiteX3" fmla="*/ 9695 w 928517"/>
                <a:gd name="connsiteY3" fmla="*/ 803994 h 803994"/>
                <a:gd name="connsiteX0" fmla="*/ 9695 w 764211"/>
                <a:gd name="connsiteY0" fmla="*/ 803994 h 803994"/>
                <a:gd name="connsiteX1" fmla="*/ 0 w 764211"/>
                <a:gd name="connsiteY1" fmla="*/ 0 h 803994"/>
                <a:gd name="connsiteX2" fmla="*/ 764211 w 764211"/>
                <a:gd name="connsiteY2" fmla="*/ 6276 h 803994"/>
                <a:gd name="connsiteX3" fmla="*/ 9695 w 764211"/>
                <a:gd name="connsiteY3" fmla="*/ 803994 h 803994"/>
                <a:gd name="connsiteX0" fmla="*/ 514520 w 764211"/>
                <a:gd name="connsiteY0" fmla="*/ 680169 h 680169"/>
                <a:gd name="connsiteX1" fmla="*/ 0 w 764211"/>
                <a:gd name="connsiteY1" fmla="*/ 0 h 680169"/>
                <a:gd name="connsiteX2" fmla="*/ 764211 w 764211"/>
                <a:gd name="connsiteY2" fmla="*/ 6276 h 680169"/>
                <a:gd name="connsiteX3" fmla="*/ 514520 w 764211"/>
                <a:gd name="connsiteY3" fmla="*/ 680169 h 680169"/>
                <a:gd name="connsiteX0" fmla="*/ 514520 w 764211"/>
                <a:gd name="connsiteY0" fmla="*/ 680169 h 680169"/>
                <a:gd name="connsiteX1" fmla="*/ 0 w 764211"/>
                <a:gd name="connsiteY1" fmla="*/ 0 h 680169"/>
                <a:gd name="connsiteX2" fmla="*/ 764211 w 764211"/>
                <a:gd name="connsiteY2" fmla="*/ 3894 h 680169"/>
                <a:gd name="connsiteX3" fmla="*/ 514520 w 764211"/>
                <a:gd name="connsiteY3" fmla="*/ 680169 h 680169"/>
                <a:gd name="connsiteX0" fmla="*/ 519282 w 768973"/>
                <a:gd name="connsiteY0" fmla="*/ 676275 h 676275"/>
                <a:gd name="connsiteX1" fmla="*/ 0 w 768973"/>
                <a:gd name="connsiteY1" fmla="*/ 869 h 676275"/>
                <a:gd name="connsiteX2" fmla="*/ 768973 w 768973"/>
                <a:gd name="connsiteY2" fmla="*/ 0 h 676275"/>
                <a:gd name="connsiteX3" fmla="*/ 519282 w 768973"/>
                <a:gd name="connsiteY3" fmla="*/ 676275 h 676275"/>
                <a:gd name="connsiteX0" fmla="*/ 519282 w 778498"/>
                <a:gd name="connsiteY0" fmla="*/ 681037 h 681037"/>
                <a:gd name="connsiteX1" fmla="*/ 0 w 778498"/>
                <a:gd name="connsiteY1" fmla="*/ 5631 h 681037"/>
                <a:gd name="connsiteX2" fmla="*/ 778498 w 778498"/>
                <a:gd name="connsiteY2" fmla="*/ 0 h 681037"/>
                <a:gd name="connsiteX3" fmla="*/ 519282 w 778498"/>
                <a:gd name="connsiteY3" fmla="*/ 681037 h 681037"/>
                <a:gd name="connsiteX0" fmla="*/ 426413 w 778498"/>
                <a:gd name="connsiteY0" fmla="*/ 676274 h 676274"/>
                <a:gd name="connsiteX1" fmla="*/ 0 w 778498"/>
                <a:gd name="connsiteY1" fmla="*/ 5631 h 676274"/>
                <a:gd name="connsiteX2" fmla="*/ 778498 w 778498"/>
                <a:gd name="connsiteY2" fmla="*/ 0 h 676274"/>
                <a:gd name="connsiteX3" fmla="*/ 426413 w 778498"/>
                <a:gd name="connsiteY3" fmla="*/ 676274 h 676274"/>
                <a:gd name="connsiteX0" fmla="*/ 431175 w 783260"/>
                <a:gd name="connsiteY0" fmla="*/ 677787 h 677787"/>
                <a:gd name="connsiteX1" fmla="*/ 0 w 783260"/>
                <a:gd name="connsiteY1" fmla="*/ 0 h 677787"/>
                <a:gd name="connsiteX2" fmla="*/ 783260 w 783260"/>
                <a:gd name="connsiteY2" fmla="*/ 1513 h 677787"/>
                <a:gd name="connsiteX3" fmla="*/ 431175 w 783260"/>
                <a:gd name="connsiteY3" fmla="*/ 677787 h 677787"/>
                <a:gd name="connsiteX0" fmla="*/ 433556 w 785641"/>
                <a:gd name="connsiteY0" fmla="*/ 680168 h 680168"/>
                <a:gd name="connsiteX1" fmla="*/ 0 w 785641"/>
                <a:gd name="connsiteY1" fmla="*/ 0 h 680168"/>
                <a:gd name="connsiteX2" fmla="*/ 785641 w 785641"/>
                <a:gd name="connsiteY2" fmla="*/ 3894 h 680168"/>
                <a:gd name="connsiteX3" fmla="*/ 433556 w 785641"/>
                <a:gd name="connsiteY3" fmla="*/ 680168 h 680168"/>
                <a:gd name="connsiteX0" fmla="*/ 431175 w 783260"/>
                <a:gd name="connsiteY0" fmla="*/ 676274 h 676274"/>
                <a:gd name="connsiteX1" fmla="*/ 0 w 783260"/>
                <a:gd name="connsiteY1" fmla="*/ 868 h 676274"/>
                <a:gd name="connsiteX2" fmla="*/ 783260 w 783260"/>
                <a:gd name="connsiteY2" fmla="*/ 0 h 676274"/>
                <a:gd name="connsiteX3" fmla="*/ 431175 w 783260"/>
                <a:gd name="connsiteY3" fmla="*/ 676274 h 676274"/>
                <a:gd name="connsiteX0" fmla="*/ 357356 w 783260"/>
                <a:gd name="connsiteY0" fmla="*/ 681036 h 681036"/>
                <a:gd name="connsiteX1" fmla="*/ 0 w 783260"/>
                <a:gd name="connsiteY1" fmla="*/ 868 h 681036"/>
                <a:gd name="connsiteX2" fmla="*/ 783260 w 783260"/>
                <a:gd name="connsiteY2" fmla="*/ 0 h 681036"/>
                <a:gd name="connsiteX3" fmla="*/ 357356 w 783260"/>
                <a:gd name="connsiteY3" fmla="*/ 681036 h 681036"/>
                <a:gd name="connsiteX0" fmla="*/ 357356 w 783260"/>
                <a:gd name="connsiteY0" fmla="*/ 681036 h 681036"/>
                <a:gd name="connsiteX1" fmla="*/ 0 w 783260"/>
                <a:gd name="connsiteY1" fmla="*/ 868 h 681036"/>
                <a:gd name="connsiteX2" fmla="*/ 783260 w 783260"/>
                <a:gd name="connsiteY2" fmla="*/ 0 h 681036"/>
                <a:gd name="connsiteX3" fmla="*/ 357356 w 783260"/>
                <a:gd name="connsiteY3" fmla="*/ 681036 h 681036"/>
                <a:gd name="connsiteX0" fmla="*/ 357356 w 785641"/>
                <a:gd name="connsiteY0" fmla="*/ 681036 h 681036"/>
                <a:gd name="connsiteX1" fmla="*/ 0 w 785641"/>
                <a:gd name="connsiteY1" fmla="*/ 868 h 681036"/>
                <a:gd name="connsiteX2" fmla="*/ 785641 w 785641"/>
                <a:gd name="connsiteY2" fmla="*/ 0 h 681036"/>
                <a:gd name="connsiteX3" fmla="*/ 357356 w 785641"/>
                <a:gd name="connsiteY3" fmla="*/ 681036 h 681036"/>
                <a:gd name="connsiteX0" fmla="*/ 357356 w 778497"/>
                <a:gd name="connsiteY0" fmla="*/ 680168 h 680168"/>
                <a:gd name="connsiteX1" fmla="*/ 0 w 778497"/>
                <a:gd name="connsiteY1" fmla="*/ 0 h 680168"/>
                <a:gd name="connsiteX2" fmla="*/ 778497 w 778497"/>
                <a:gd name="connsiteY2" fmla="*/ 1513 h 680168"/>
                <a:gd name="connsiteX3" fmla="*/ 357356 w 778497"/>
                <a:gd name="connsiteY3" fmla="*/ 680168 h 680168"/>
                <a:gd name="connsiteX0" fmla="*/ 266868 w 778497"/>
                <a:gd name="connsiteY0" fmla="*/ 677786 h 677786"/>
                <a:gd name="connsiteX1" fmla="*/ 0 w 778497"/>
                <a:gd name="connsiteY1" fmla="*/ 0 h 677786"/>
                <a:gd name="connsiteX2" fmla="*/ 778497 w 778497"/>
                <a:gd name="connsiteY2" fmla="*/ 1513 h 677786"/>
                <a:gd name="connsiteX3" fmla="*/ 266868 w 778497"/>
                <a:gd name="connsiteY3" fmla="*/ 677786 h 677786"/>
                <a:gd name="connsiteX0" fmla="*/ 266868 w 778497"/>
                <a:gd name="connsiteY0" fmla="*/ 677786 h 677786"/>
                <a:gd name="connsiteX1" fmla="*/ 0 w 778497"/>
                <a:gd name="connsiteY1" fmla="*/ 0 h 677786"/>
                <a:gd name="connsiteX2" fmla="*/ 778497 w 778497"/>
                <a:gd name="connsiteY2" fmla="*/ 1513 h 677786"/>
                <a:gd name="connsiteX3" fmla="*/ 266868 w 778497"/>
                <a:gd name="connsiteY3" fmla="*/ 677786 h 677786"/>
                <a:gd name="connsiteX0" fmla="*/ 266868 w 776539"/>
                <a:gd name="connsiteY0" fmla="*/ 678231 h 678231"/>
                <a:gd name="connsiteX1" fmla="*/ 0 w 776539"/>
                <a:gd name="connsiteY1" fmla="*/ 445 h 678231"/>
                <a:gd name="connsiteX2" fmla="*/ 776539 w 776539"/>
                <a:gd name="connsiteY2" fmla="*/ 0 h 678231"/>
                <a:gd name="connsiteX3" fmla="*/ 266868 w 776539"/>
                <a:gd name="connsiteY3" fmla="*/ 678231 h 678231"/>
              </a:gdLst>
              <a:ahLst/>
              <a:cxnLst>
                <a:cxn ang="0">
                  <a:pos x="connsiteX0" y="connsiteY0"/>
                </a:cxn>
                <a:cxn ang="0">
                  <a:pos x="connsiteX1" y="connsiteY1"/>
                </a:cxn>
                <a:cxn ang="0">
                  <a:pos x="connsiteX2" y="connsiteY2"/>
                </a:cxn>
                <a:cxn ang="0">
                  <a:pos x="connsiteX3" y="connsiteY3"/>
                </a:cxn>
              </a:cxnLst>
              <a:rect l="l" t="t" r="r" b="b"/>
              <a:pathLst>
                <a:path w="776539" h="678231">
                  <a:moveTo>
                    <a:pt x="266868" y="678231"/>
                  </a:moveTo>
                  <a:lnTo>
                    <a:pt x="0" y="445"/>
                  </a:lnTo>
                  <a:lnTo>
                    <a:pt x="776539" y="0"/>
                  </a:lnTo>
                  <a:lnTo>
                    <a:pt x="266868" y="6782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5" name="等腰三角形 1"/>
            <p:cNvSpPr/>
            <p:nvPr/>
          </p:nvSpPr>
          <p:spPr>
            <a:xfrm flipH="1">
              <a:off x="4829495" y="3780745"/>
              <a:ext cx="644957" cy="1284096"/>
            </a:xfrm>
            <a:custGeom>
              <a:avLst/>
              <a:gdLst>
                <a:gd name="connsiteX0" fmla="*/ 0 w 918822"/>
                <a:gd name="connsiteY0" fmla="*/ 792088 h 792088"/>
                <a:gd name="connsiteX1" fmla="*/ 459411 w 918822"/>
                <a:gd name="connsiteY1" fmla="*/ 0 h 792088"/>
                <a:gd name="connsiteX2" fmla="*/ 918822 w 918822"/>
                <a:gd name="connsiteY2" fmla="*/ 792088 h 792088"/>
                <a:gd name="connsiteX3" fmla="*/ 0 w 918822"/>
                <a:gd name="connsiteY3" fmla="*/ 792088 h 792088"/>
                <a:gd name="connsiteX0" fmla="*/ 9695 w 928517"/>
                <a:gd name="connsiteY0" fmla="*/ 803994 h 803994"/>
                <a:gd name="connsiteX1" fmla="*/ 0 w 928517"/>
                <a:gd name="connsiteY1" fmla="*/ 0 h 803994"/>
                <a:gd name="connsiteX2" fmla="*/ 928517 w 928517"/>
                <a:gd name="connsiteY2" fmla="*/ 803994 h 803994"/>
                <a:gd name="connsiteX3" fmla="*/ 9695 w 928517"/>
                <a:gd name="connsiteY3" fmla="*/ 803994 h 803994"/>
                <a:gd name="connsiteX0" fmla="*/ 9695 w 764211"/>
                <a:gd name="connsiteY0" fmla="*/ 803994 h 803994"/>
                <a:gd name="connsiteX1" fmla="*/ 0 w 764211"/>
                <a:gd name="connsiteY1" fmla="*/ 0 h 803994"/>
                <a:gd name="connsiteX2" fmla="*/ 764211 w 764211"/>
                <a:gd name="connsiteY2" fmla="*/ 6276 h 803994"/>
                <a:gd name="connsiteX3" fmla="*/ 9695 w 764211"/>
                <a:gd name="connsiteY3" fmla="*/ 803994 h 803994"/>
                <a:gd name="connsiteX0" fmla="*/ 514520 w 764211"/>
                <a:gd name="connsiteY0" fmla="*/ 680169 h 680169"/>
                <a:gd name="connsiteX1" fmla="*/ 0 w 764211"/>
                <a:gd name="connsiteY1" fmla="*/ 0 h 680169"/>
                <a:gd name="connsiteX2" fmla="*/ 764211 w 764211"/>
                <a:gd name="connsiteY2" fmla="*/ 6276 h 680169"/>
                <a:gd name="connsiteX3" fmla="*/ 514520 w 764211"/>
                <a:gd name="connsiteY3" fmla="*/ 680169 h 680169"/>
                <a:gd name="connsiteX0" fmla="*/ 66845 w 316536"/>
                <a:gd name="connsiteY0" fmla="*/ 1342157 h 1342157"/>
                <a:gd name="connsiteX1" fmla="*/ 0 w 316536"/>
                <a:gd name="connsiteY1" fmla="*/ 0 h 1342157"/>
                <a:gd name="connsiteX2" fmla="*/ 316536 w 316536"/>
                <a:gd name="connsiteY2" fmla="*/ 668264 h 1342157"/>
                <a:gd name="connsiteX3" fmla="*/ 66845 w 316536"/>
                <a:gd name="connsiteY3" fmla="*/ 1342157 h 1342157"/>
                <a:gd name="connsiteX0" fmla="*/ 0 w 454479"/>
                <a:gd name="connsiteY0" fmla="*/ 220588 h 668264"/>
                <a:gd name="connsiteX1" fmla="*/ 137943 w 454479"/>
                <a:gd name="connsiteY1" fmla="*/ 0 h 668264"/>
                <a:gd name="connsiteX2" fmla="*/ 454479 w 454479"/>
                <a:gd name="connsiteY2" fmla="*/ 668264 h 668264"/>
                <a:gd name="connsiteX3" fmla="*/ 0 w 454479"/>
                <a:gd name="connsiteY3" fmla="*/ 220588 h 668264"/>
                <a:gd name="connsiteX0" fmla="*/ 250371 w 388314"/>
                <a:gd name="connsiteY0" fmla="*/ 220588 h 889720"/>
                <a:gd name="connsiteX1" fmla="*/ 388314 w 388314"/>
                <a:gd name="connsiteY1" fmla="*/ 0 h 889720"/>
                <a:gd name="connsiteX2" fmla="*/ 0 w 388314"/>
                <a:gd name="connsiteY2" fmla="*/ 889720 h 889720"/>
                <a:gd name="connsiteX3" fmla="*/ 250371 w 388314"/>
                <a:gd name="connsiteY3" fmla="*/ 220588 h 889720"/>
                <a:gd name="connsiteX0" fmla="*/ 262277 w 388314"/>
                <a:gd name="connsiteY0" fmla="*/ 180106 h 889720"/>
                <a:gd name="connsiteX1" fmla="*/ 388314 w 388314"/>
                <a:gd name="connsiteY1" fmla="*/ 0 h 889720"/>
                <a:gd name="connsiteX2" fmla="*/ 0 w 388314"/>
                <a:gd name="connsiteY2" fmla="*/ 889720 h 889720"/>
                <a:gd name="connsiteX3" fmla="*/ 262277 w 388314"/>
                <a:gd name="connsiteY3" fmla="*/ 180106 h 889720"/>
                <a:gd name="connsiteX0" fmla="*/ 262277 w 388314"/>
                <a:gd name="connsiteY0" fmla="*/ 115813 h 825427"/>
                <a:gd name="connsiteX1" fmla="*/ 388314 w 388314"/>
                <a:gd name="connsiteY1" fmla="*/ 0 h 825427"/>
                <a:gd name="connsiteX2" fmla="*/ 0 w 388314"/>
                <a:gd name="connsiteY2" fmla="*/ 825427 h 825427"/>
                <a:gd name="connsiteX3" fmla="*/ 262277 w 388314"/>
                <a:gd name="connsiteY3" fmla="*/ 115813 h 825427"/>
                <a:gd name="connsiteX0" fmla="*/ 271802 w 397839"/>
                <a:gd name="connsiteY0" fmla="*/ 115813 h 792089"/>
                <a:gd name="connsiteX1" fmla="*/ 397839 w 397839"/>
                <a:gd name="connsiteY1" fmla="*/ 0 h 792089"/>
                <a:gd name="connsiteX2" fmla="*/ 0 w 397839"/>
                <a:gd name="connsiteY2" fmla="*/ 792089 h 792089"/>
                <a:gd name="connsiteX3" fmla="*/ 271802 w 397839"/>
                <a:gd name="connsiteY3" fmla="*/ 115813 h 792089"/>
                <a:gd name="connsiteX0" fmla="*/ 267039 w 397839"/>
                <a:gd name="connsiteY0" fmla="*/ 118194 h 792089"/>
                <a:gd name="connsiteX1" fmla="*/ 397839 w 397839"/>
                <a:gd name="connsiteY1" fmla="*/ 0 h 792089"/>
                <a:gd name="connsiteX2" fmla="*/ 0 w 397839"/>
                <a:gd name="connsiteY2" fmla="*/ 792089 h 792089"/>
                <a:gd name="connsiteX3" fmla="*/ 267039 w 397839"/>
                <a:gd name="connsiteY3" fmla="*/ 118194 h 792089"/>
                <a:gd name="connsiteX0" fmla="*/ 261163 w 397839"/>
                <a:gd name="connsiteY0" fmla="*/ 122112 h 792089"/>
                <a:gd name="connsiteX1" fmla="*/ 397839 w 397839"/>
                <a:gd name="connsiteY1" fmla="*/ 0 h 792089"/>
                <a:gd name="connsiteX2" fmla="*/ 0 w 397839"/>
                <a:gd name="connsiteY2" fmla="*/ 792089 h 792089"/>
                <a:gd name="connsiteX3" fmla="*/ 261163 w 397839"/>
                <a:gd name="connsiteY3" fmla="*/ 122112 h 792089"/>
                <a:gd name="connsiteX0" fmla="*/ 257247 w 397839"/>
                <a:gd name="connsiteY0" fmla="*/ 118195 h 792089"/>
                <a:gd name="connsiteX1" fmla="*/ 397839 w 397839"/>
                <a:gd name="connsiteY1" fmla="*/ 0 h 792089"/>
                <a:gd name="connsiteX2" fmla="*/ 0 w 397839"/>
                <a:gd name="connsiteY2" fmla="*/ 792089 h 792089"/>
                <a:gd name="connsiteX3" fmla="*/ 257247 w 397839"/>
                <a:gd name="connsiteY3" fmla="*/ 118195 h 792089"/>
                <a:gd name="connsiteX0" fmla="*/ 265081 w 397839"/>
                <a:gd name="connsiteY0" fmla="*/ 116237 h 792089"/>
                <a:gd name="connsiteX1" fmla="*/ 397839 w 397839"/>
                <a:gd name="connsiteY1" fmla="*/ 0 h 792089"/>
                <a:gd name="connsiteX2" fmla="*/ 0 w 397839"/>
                <a:gd name="connsiteY2" fmla="*/ 792089 h 792089"/>
                <a:gd name="connsiteX3" fmla="*/ 265081 w 397839"/>
                <a:gd name="connsiteY3" fmla="*/ 116237 h 792089"/>
              </a:gdLst>
              <a:ahLst/>
              <a:cxnLst>
                <a:cxn ang="0">
                  <a:pos x="connsiteX0" y="connsiteY0"/>
                </a:cxn>
                <a:cxn ang="0">
                  <a:pos x="connsiteX1" y="connsiteY1"/>
                </a:cxn>
                <a:cxn ang="0">
                  <a:pos x="connsiteX2" y="connsiteY2"/>
                </a:cxn>
                <a:cxn ang="0">
                  <a:pos x="connsiteX3" y="connsiteY3"/>
                </a:cxn>
              </a:cxnLst>
              <a:rect l="l" t="t" r="r" b="b"/>
              <a:pathLst>
                <a:path w="397839" h="792089">
                  <a:moveTo>
                    <a:pt x="265081" y="116237"/>
                  </a:moveTo>
                  <a:lnTo>
                    <a:pt x="397839" y="0"/>
                  </a:lnTo>
                  <a:lnTo>
                    <a:pt x="0" y="792089"/>
                  </a:lnTo>
                  <a:lnTo>
                    <a:pt x="265081" y="11623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6" name="矩形 2"/>
            <p:cNvSpPr/>
            <p:nvPr/>
          </p:nvSpPr>
          <p:spPr>
            <a:xfrm>
              <a:off x="4823644" y="3782320"/>
              <a:ext cx="1464608" cy="185136"/>
            </a:xfrm>
            <a:custGeom>
              <a:avLst/>
              <a:gdLst>
                <a:gd name="connsiteX0" fmla="*/ 0 w 720080"/>
                <a:gd name="connsiteY0" fmla="*/ 0 h 288032"/>
                <a:gd name="connsiteX1" fmla="*/ 720080 w 720080"/>
                <a:gd name="connsiteY1" fmla="*/ 0 h 288032"/>
                <a:gd name="connsiteX2" fmla="*/ 720080 w 720080"/>
                <a:gd name="connsiteY2" fmla="*/ 288032 h 288032"/>
                <a:gd name="connsiteX3" fmla="*/ 0 w 720080"/>
                <a:gd name="connsiteY3" fmla="*/ 288032 h 288032"/>
                <a:gd name="connsiteX4" fmla="*/ 0 w 720080"/>
                <a:gd name="connsiteY4" fmla="*/ 0 h 288032"/>
                <a:gd name="connsiteX0" fmla="*/ 0 w 1112987"/>
                <a:gd name="connsiteY0" fmla="*/ 202406 h 490438"/>
                <a:gd name="connsiteX1" fmla="*/ 1112987 w 1112987"/>
                <a:gd name="connsiteY1" fmla="*/ 0 h 490438"/>
                <a:gd name="connsiteX2" fmla="*/ 720080 w 1112987"/>
                <a:gd name="connsiteY2" fmla="*/ 490438 h 490438"/>
                <a:gd name="connsiteX3" fmla="*/ 0 w 1112987"/>
                <a:gd name="connsiteY3" fmla="*/ 490438 h 490438"/>
                <a:gd name="connsiteX4" fmla="*/ 0 w 1112987"/>
                <a:gd name="connsiteY4" fmla="*/ 202406 h 490438"/>
                <a:gd name="connsiteX0" fmla="*/ 0 w 1112987"/>
                <a:gd name="connsiteY0" fmla="*/ 202406 h 490438"/>
                <a:gd name="connsiteX1" fmla="*/ 1112987 w 1112987"/>
                <a:gd name="connsiteY1" fmla="*/ 0 h 490438"/>
                <a:gd name="connsiteX2" fmla="*/ 977255 w 1112987"/>
                <a:gd name="connsiteY2" fmla="*/ 214213 h 490438"/>
                <a:gd name="connsiteX3" fmla="*/ 0 w 1112987"/>
                <a:gd name="connsiteY3" fmla="*/ 490438 h 490438"/>
                <a:gd name="connsiteX4" fmla="*/ 0 w 1112987"/>
                <a:gd name="connsiteY4" fmla="*/ 202406 h 490438"/>
                <a:gd name="connsiteX0" fmla="*/ 507206 w 1112987"/>
                <a:gd name="connsiteY0" fmla="*/ 9525 h 490438"/>
                <a:gd name="connsiteX1" fmla="*/ 1112987 w 1112987"/>
                <a:gd name="connsiteY1" fmla="*/ 0 h 490438"/>
                <a:gd name="connsiteX2" fmla="*/ 977255 w 1112987"/>
                <a:gd name="connsiteY2" fmla="*/ 214213 h 490438"/>
                <a:gd name="connsiteX3" fmla="*/ 0 w 1112987"/>
                <a:gd name="connsiteY3" fmla="*/ 490438 h 490438"/>
                <a:gd name="connsiteX4" fmla="*/ 507206 w 1112987"/>
                <a:gd name="connsiteY4" fmla="*/ 9525 h 490438"/>
                <a:gd name="connsiteX0" fmla="*/ 285750 w 891531"/>
                <a:gd name="connsiteY0" fmla="*/ 9525 h 221357"/>
                <a:gd name="connsiteX1" fmla="*/ 891531 w 891531"/>
                <a:gd name="connsiteY1" fmla="*/ 0 h 221357"/>
                <a:gd name="connsiteX2" fmla="*/ 755799 w 891531"/>
                <a:gd name="connsiteY2" fmla="*/ 214213 h 221357"/>
                <a:gd name="connsiteX3" fmla="*/ 0 w 891531"/>
                <a:gd name="connsiteY3" fmla="*/ 221357 h 221357"/>
                <a:gd name="connsiteX4" fmla="*/ 285750 w 891531"/>
                <a:gd name="connsiteY4" fmla="*/ 9525 h 221357"/>
                <a:gd name="connsiteX0" fmla="*/ 285750 w 891531"/>
                <a:gd name="connsiteY0" fmla="*/ 9525 h 221357"/>
                <a:gd name="connsiteX1" fmla="*/ 891531 w 891531"/>
                <a:gd name="connsiteY1" fmla="*/ 0 h 221357"/>
                <a:gd name="connsiteX2" fmla="*/ 755799 w 891531"/>
                <a:gd name="connsiteY2" fmla="*/ 218975 h 221357"/>
                <a:gd name="connsiteX3" fmla="*/ 0 w 891531"/>
                <a:gd name="connsiteY3" fmla="*/ 221357 h 221357"/>
                <a:gd name="connsiteX4" fmla="*/ 285750 w 891531"/>
                <a:gd name="connsiteY4" fmla="*/ 9525 h 221357"/>
                <a:gd name="connsiteX0" fmla="*/ 283369 w 889150"/>
                <a:gd name="connsiteY0" fmla="*/ 9525 h 221357"/>
                <a:gd name="connsiteX1" fmla="*/ 889150 w 889150"/>
                <a:gd name="connsiteY1" fmla="*/ 0 h 221357"/>
                <a:gd name="connsiteX2" fmla="*/ 753418 w 889150"/>
                <a:gd name="connsiteY2" fmla="*/ 218975 h 221357"/>
                <a:gd name="connsiteX3" fmla="*/ 0 w 889150"/>
                <a:gd name="connsiteY3" fmla="*/ 221357 h 221357"/>
                <a:gd name="connsiteX4" fmla="*/ 283369 w 889150"/>
                <a:gd name="connsiteY4" fmla="*/ 9525 h 221357"/>
                <a:gd name="connsiteX0" fmla="*/ 280987 w 886768"/>
                <a:gd name="connsiteY0" fmla="*/ 9525 h 221357"/>
                <a:gd name="connsiteX1" fmla="*/ 886768 w 886768"/>
                <a:gd name="connsiteY1" fmla="*/ 0 h 221357"/>
                <a:gd name="connsiteX2" fmla="*/ 751036 w 886768"/>
                <a:gd name="connsiteY2" fmla="*/ 218975 h 221357"/>
                <a:gd name="connsiteX3" fmla="*/ 0 w 886768"/>
                <a:gd name="connsiteY3" fmla="*/ 221357 h 221357"/>
                <a:gd name="connsiteX4" fmla="*/ 280987 w 886768"/>
                <a:gd name="connsiteY4" fmla="*/ 9525 h 221357"/>
                <a:gd name="connsiteX0" fmla="*/ 278606 w 884387"/>
                <a:gd name="connsiteY0" fmla="*/ 9525 h 218975"/>
                <a:gd name="connsiteX1" fmla="*/ 884387 w 884387"/>
                <a:gd name="connsiteY1" fmla="*/ 0 h 218975"/>
                <a:gd name="connsiteX2" fmla="*/ 748655 w 884387"/>
                <a:gd name="connsiteY2" fmla="*/ 218975 h 218975"/>
                <a:gd name="connsiteX3" fmla="*/ 0 w 884387"/>
                <a:gd name="connsiteY3" fmla="*/ 218975 h 218975"/>
                <a:gd name="connsiteX4" fmla="*/ 278606 w 884387"/>
                <a:gd name="connsiteY4" fmla="*/ 9525 h 218975"/>
                <a:gd name="connsiteX0" fmla="*/ 290512 w 896293"/>
                <a:gd name="connsiteY0" fmla="*/ 9525 h 221356"/>
                <a:gd name="connsiteX1" fmla="*/ 896293 w 896293"/>
                <a:gd name="connsiteY1" fmla="*/ 0 h 221356"/>
                <a:gd name="connsiteX2" fmla="*/ 760561 w 896293"/>
                <a:gd name="connsiteY2" fmla="*/ 218975 h 221356"/>
                <a:gd name="connsiteX3" fmla="*/ 0 w 896293"/>
                <a:gd name="connsiteY3" fmla="*/ 221356 h 221356"/>
                <a:gd name="connsiteX4" fmla="*/ 290512 w 896293"/>
                <a:gd name="connsiteY4" fmla="*/ 9525 h 221356"/>
                <a:gd name="connsiteX0" fmla="*/ 290512 w 896293"/>
                <a:gd name="connsiteY0" fmla="*/ 9525 h 218975"/>
                <a:gd name="connsiteX1" fmla="*/ 896293 w 896293"/>
                <a:gd name="connsiteY1" fmla="*/ 0 h 218975"/>
                <a:gd name="connsiteX2" fmla="*/ 760561 w 896293"/>
                <a:gd name="connsiteY2" fmla="*/ 218975 h 218975"/>
                <a:gd name="connsiteX3" fmla="*/ 0 w 896293"/>
                <a:gd name="connsiteY3" fmla="*/ 216593 h 218975"/>
                <a:gd name="connsiteX4" fmla="*/ 290512 w 896293"/>
                <a:gd name="connsiteY4" fmla="*/ 9525 h 218975"/>
                <a:gd name="connsiteX0" fmla="*/ 292893 w 896293"/>
                <a:gd name="connsiteY0" fmla="*/ 4763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4763 h 218975"/>
                <a:gd name="connsiteX0" fmla="*/ 292893 w 896293"/>
                <a:gd name="connsiteY0" fmla="*/ 0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0 h 218975"/>
                <a:gd name="connsiteX0" fmla="*/ 292893 w 896293"/>
                <a:gd name="connsiteY0" fmla="*/ 0 h 218975"/>
                <a:gd name="connsiteX1" fmla="*/ 896293 w 896293"/>
                <a:gd name="connsiteY1" fmla="*/ 0 h 218975"/>
                <a:gd name="connsiteX2" fmla="*/ 777230 w 896293"/>
                <a:gd name="connsiteY2" fmla="*/ 218975 h 218975"/>
                <a:gd name="connsiteX3" fmla="*/ 0 w 896293"/>
                <a:gd name="connsiteY3" fmla="*/ 216593 h 218975"/>
                <a:gd name="connsiteX4" fmla="*/ 292893 w 896293"/>
                <a:gd name="connsiteY4" fmla="*/ 0 h 218975"/>
                <a:gd name="connsiteX0" fmla="*/ 135730 w 896293"/>
                <a:gd name="connsiteY0" fmla="*/ 47625 h 218975"/>
                <a:gd name="connsiteX1" fmla="*/ 896293 w 896293"/>
                <a:gd name="connsiteY1" fmla="*/ 0 h 218975"/>
                <a:gd name="connsiteX2" fmla="*/ 777230 w 896293"/>
                <a:gd name="connsiteY2" fmla="*/ 218975 h 218975"/>
                <a:gd name="connsiteX3" fmla="*/ 0 w 896293"/>
                <a:gd name="connsiteY3" fmla="*/ 216593 h 218975"/>
                <a:gd name="connsiteX4" fmla="*/ 135730 w 896293"/>
                <a:gd name="connsiteY4" fmla="*/ 47625 h 218975"/>
                <a:gd name="connsiteX0" fmla="*/ 135730 w 777230"/>
                <a:gd name="connsiteY0" fmla="*/ 4762 h 176112"/>
                <a:gd name="connsiteX1" fmla="*/ 777230 w 777230"/>
                <a:gd name="connsiteY1" fmla="*/ 0 h 176112"/>
                <a:gd name="connsiteX2" fmla="*/ 777230 w 777230"/>
                <a:gd name="connsiteY2" fmla="*/ 176112 h 176112"/>
                <a:gd name="connsiteX3" fmla="*/ 0 w 777230"/>
                <a:gd name="connsiteY3" fmla="*/ 173730 h 176112"/>
                <a:gd name="connsiteX4" fmla="*/ 135730 w 777230"/>
                <a:gd name="connsiteY4" fmla="*/ 4762 h 176112"/>
                <a:gd name="connsiteX0" fmla="*/ 135730 w 777230"/>
                <a:gd name="connsiteY0" fmla="*/ 0 h 171350"/>
                <a:gd name="connsiteX1" fmla="*/ 636736 w 777230"/>
                <a:gd name="connsiteY1" fmla="*/ 11906 h 171350"/>
                <a:gd name="connsiteX2" fmla="*/ 777230 w 777230"/>
                <a:gd name="connsiteY2" fmla="*/ 171350 h 171350"/>
                <a:gd name="connsiteX3" fmla="*/ 0 w 777230"/>
                <a:gd name="connsiteY3" fmla="*/ 168968 h 171350"/>
                <a:gd name="connsiteX4" fmla="*/ 135730 w 777230"/>
                <a:gd name="connsiteY4" fmla="*/ 0 h 171350"/>
                <a:gd name="connsiteX0" fmla="*/ 135730 w 784373"/>
                <a:gd name="connsiteY0" fmla="*/ 9525 h 180875"/>
                <a:gd name="connsiteX1" fmla="*/ 784373 w 784373"/>
                <a:gd name="connsiteY1" fmla="*/ 0 h 180875"/>
                <a:gd name="connsiteX2" fmla="*/ 777230 w 784373"/>
                <a:gd name="connsiteY2" fmla="*/ 180875 h 180875"/>
                <a:gd name="connsiteX3" fmla="*/ 0 w 784373"/>
                <a:gd name="connsiteY3" fmla="*/ 178493 h 180875"/>
                <a:gd name="connsiteX4" fmla="*/ 135730 w 784373"/>
                <a:gd name="connsiteY4" fmla="*/ 9525 h 180875"/>
                <a:gd name="connsiteX0" fmla="*/ 135730 w 784373"/>
                <a:gd name="connsiteY0" fmla="*/ 2381 h 173731"/>
                <a:gd name="connsiteX1" fmla="*/ 784373 w 784373"/>
                <a:gd name="connsiteY1" fmla="*/ 0 h 173731"/>
                <a:gd name="connsiteX2" fmla="*/ 777230 w 784373"/>
                <a:gd name="connsiteY2" fmla="*/ 173731 h 173731"/>
                <a:gd name="connsiteX3" fmla="*/ 0 w 784373"/>
                <a:gd name="connsiteY3" fmla="*/ 171349 h 173731"/>
                <a:gd name="connsiteX4" fmla="*/ 135730 w 784373"/>
                <a:gd name="connsiteY4" fmla="*/ 2381 h 173731"/>
                <a:gd name="connsiteX0" fmla="*/ 138112 w 784373"/>
                <a:gd name="connsiteY0" fmla="*/ 0 h 173732"/>
                <a:gd name="connsiteX1" fmla="*/ 784373 w 784373"/>
                <a:gd name="connsiteY1" fmla="*/ 1 h 173732"/>
                <a:gd name="connsiteX2" fmla="*/ 777230 w 784373"/>
                <a:gd name="connsiteY2" fmla="*/ 173732 h 173732"/>
                <a:gd name="connsiteX3" fmla="*/ 0 w 784373"/>
                <a:gd name="connsiteY3" fmla="*/ 171350 h 173732"/>
                <a:gd name="connsiteX4" fmla="*/ 138112 w 784373"/>
                <a:gd name="connsiteY4" fmla="*/ 0 h 173732"/>
                <a:gd name="connsiteX0" fmla="*/ 121443 w 767704"/>
                <a:gd name="connsiteY0" fmla="*/ 0 h 173732"/>
                <a:gd name="connsiteX1" fmla="*/ 767704 w 767704"/>
                <a:gd name="connsiteY1" fmla="*/ 1 h 173732"/>
                <a:gd name="connsiteX2" fmla="*/ 760561 w 767704"/>
                <a:gd name="connsiteY2" fmla="*/ 173732 h 173732"/>
                <a:gd name="connsiteX3" fmla="*/ 0 w 767704"/>
                <a:gd name="connsiteY3" fmla="*/ 171350 h 173732"/>
                <a:gd name="connsiteX4" fmla="*/ 121443 w 767704"/>
                <a:gd name="connsiteY4" fmla="*/ 0 h 173732"/>
                <a:gd name="connsiteX0" fmla="*/ 0 w 770086"/>
                <a:gd name="connsiteY0" fmla="*/ 33337 h 173731"/>
                <a:gd name="connsiteX1" fmla="*/ 770086 w 770086"/>
                <a:gd name="connsiteY1" fmla="*/ 0 h 173731"/>
                <a:gd name="connsiteX2" fmla="*/ 762943 w 770086"/>
                <a:gd name="connsiteY2" fmla="*/ 173731 h 173731"/>
                <a:gd name="connsiteX3" fmla="*/ 2382 w 770086"/>
                <a:gd name="connsiteY3" fmla="*/ 171349 h 173731"/>
                <a:gd name="connsiteX4" fmla="*/ 0 w 770086"/>
                <a:gd name="connsiteY4" fmla="*/ 33337 h 173731"/>
                <a:gd name="connsiteX0" fmla="*/ 0 w 762943"/>
                <a:gd name="connsiteY0" fmla="*/ 0 h 140394"/>
                <a:gd name="connsiteX1" fmla="*/ 651023 w 762943"/>
                <a:gd name="connsiteY1" fmla="*/ 4763 h 140394"/>
                <a:gd name="connsiteX2" fmla="*/ 762943 w 762943"/>
                <a:gd name="connsiteY2" fmla="*/ 140394 h 140394"/>
                <a:gd name="connsiteX3" fmla="*/ 2382 w 762943"/>
                <a:gd name="connsiteY3" fmla="*/ 138012 h 140394"/>
                <a:gd name="connsiteX4" fmla="*/ 0 w 762943"/>
                <a:gd name="connsiteY4" fmla="*/ 0 h 140394"/>
                <a:gd name="connsiteX0" fmla="*/ 0 w 762943"/>
                <a:gd name="connsiteY0" fmla="*/ 0 h 140394"/>
                <a:gd name="connsiteX1" fmla="*/ 641498 w 762943"/>
                <a:gd name="connsiteY1" fmla="*/ 2382 h 140394"/>
                <a:gd name="connsiteX2" fmla="*/ 762943 w 762943"/>
                <a:gd name="connsiteY2" fmla="*/ 140394 h 140394"/>
                <a:gd name="connsiteX3" fmla="*/ 2382 w 762943"/>
                <a:gd name="connsiteY3" fmla="*/ 138012 h 140394"/>
                <a:gd name="connsiteX4" fmla="*/ 0 w 762943"/>
                <a:gd name="connsiteY4" fmla="*/ 0 h 140394"/>
                <a:gd name="connsiteX0" fmla="*/ 0 w 762943"/>
                <a:gd name="connsiteY0" fmla="*/ 0 h 140394"/>
                <a:gd name="connsiteX1" fmla="*/ 641498 w 762943"/>
                <a:gd name="connsiteY1" fmla="*/ 2382 h 140394"/>
                <a:gd name="connsiteX2" fmla="*/ 762943 w 762943"/>
                <a:gd name="connsiteY2" fmla="*/ 140394 h 140394"/>
                <a:gd name="connsiteX3" fmla="*/ 0 w 762943"/>
                <a:gd name="connsiteY3" fmla="*/ 140393 h 140394"/>
                <a:gd name="connsiteX4" fmla="*/ 0 w 762943"/>
                <a:gd name="connsiteY4" fmla="*/ 0 h 140394"/>
                <a:gd name="connsiteX0" fmla="*/ 0 w 903437"/>
                <a:gd name="connsiteY0" fmla="*/ 23812 h 138012"/>
                <a:gd name="connsiteX1" fmla="*/ 781992 w 903437"/>
                <a:gd name="connsiteY1" fmla="*/ 0 h 138012"/>
                <a:gd name="connsiteX2" fmla="*/ 903437 w 903437"/>
                <a:gd name="connsiteY2" fmla="*/ 138012 h 138012"/>
                <a:gd name="connsiteX3" fmla="*/ 140494 w 903437"/>
                <a:gd name="connsiteY3" fmla="*/ 138011 h 138012"/>
                <a:gd name="connsiteX4" fmla="*/ 0 w 903437"/>
                <a:gd name="connsiteY4" fmla="*/ 23812 h 138012"/>
                <a:gd name="connsiteX0" fmla="*/ 0 w 903437"/>
                <a:gd name="connsiteY0" fmla="*/ 0 h 114200"/>
                <a:gd name="connsiteX1" fmla="*/ 608161 w 903437"/>
                <a:gd name="connsiteY1" fmla="*/ 7144 h 114200"/>
                <a:gd name="connsiteX2" fmla="*/ 903437 w 903437"/>
                <a:gd name="connsiteY2" fmla="*/ 114200 h 114200"/>
                <a:gd name="connsiteX3" fmla="*/ 140494 w 903437"/>
                <a:gd name="connsiteY3" fmla="*/ 114199 h 114200"/>
                <a:gd name="connsiteX4" fmla="*/ 0 w 903437"/>
                <a:gd name="connsiteY4" fmla="*/ 0 h 114200"/>
                <a:gd name="connsiteX0" fmla="*/ 0 w 903437"/>
                <a:gd name="connsiteY0" fmla="*/ 0 h 114200"/>
                <a:gd name="connsiteX1" fmla="*/ 603398 w 903437"/>
                <a:gd name="connsiteY1" fmla="*/ 0 h 114200"/>
                <a:gd name="connsiteX2" fmla="*/ 903437 w 903437"/>
                <a:gd name="connsiteY2" fmla="*/ 114200 h 114200"/>
                <a:gd name="connsiteX3" fmla="*/ 140494 w 903437"/>
                <a:gd name="connsiteY3" fmla="*/ 114199 h 114200"/>
                <a:gd name="connsiteX4" fmla="*/ 0 w 903437"/>
                <a:gd name="connsiteY4" fmla="*/ 0 h 114200"/>
                <a:gd name="connsiteX0" fmla="*/ 0 w 903437"/>
                <a:gd name="connsiteY0" fmla="*/ 0 h 114200"/>
                <a:gd name="connsiteX1" fmla="*/ 603398 w 903437"/>
                <a:gd name="connsiteY1" fmla="*/ 0 h 114200"/>
                <a:gd name="connsiteX2" fmla="*/ 903437 w 903437"/>
                <a:gd name="connsiteY2" fmla="*/ 114200 h 114200"/>
                <a:gd name="connsiteX3" fmla="*/ 133350 w 903437"/>
                <a:gd name="connsiteY3" fmla="*/ 114199 h 114200"/>
                <a:gd name="connsiteX4" fmla="*/ 0 w 903437"/>
                <a:gd name="connsiteY4" fmla="*/ 0 h 11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437" h="114200">
                  <a:moveTo>
                    <a:pt x="0" y="0"/>
                  </a:moveTo>
                  <a:lnTo>
                    <a:pt x="603398" y="0"/>
                  </a:lnTo>
                  <a:lnTo>
                    <a:pt x="903437" y="114200"/>
                  </a:lnTo>
                  <a:lnTo>
                    <a:pt x="133350" y="114199"/>
                  </a:lnTo>
                  <a:lnTo>
                    <a:pt x="0" y="0"/>
                  </a:lnTo>
                  <a:close/>
                </a:path>
              </a:pathLst>
            </a:custGeom>
            <a:solidFill>
              <a:schemeClr val="accent2">
                <a:lumMod val="20000"/>
                <a:lumOff val="80000"/>
              </a:schemeClr>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7" name="正五边形 11"/>
            <p:cNvSpPr/>
            <p:nvPr/>
          </p:nvSpPr>
          <p:spPr>
            <a:xfrm>
              <a:off x="3799624" y="1837458"/>
              <a:ext cx="1029872" cy="2226671"/>
            </a:xfrm>
            <a:custGeom>
              <a:avLst/>
              <a:gdLst>
                <a:gd name="connsiteX0" fmla="*/ 0 w 432048"/>
                <a:gd name="connsiteY0" fmla="*/ 165027 h 432048"/>
                <a:gd name="connsiteX1" fmla="*/ 216024 w 432048"/>
                <a:gd name="connsiteY1" fmla="*/ 0 h 432048"/>
                <a:gd name="connsiteX2" fmla="*/ 432048 w 432048"/>
                <a:gd name="connsiteY2" fmla="*/ 165027 h 432048"/>
                <a:gd name="connsiteX3" fmla="*/ 349534 w 432048"/>
                <a:gd name="connsiteY3" fmla="*/ 432047 h 432048"/>
                <a:gd name="connsiteX4" fmla="*/ 82514 w 432048"/>
                <a:gd name="connsiteY4" fmla="*/ 432047 h 432048"/>
                <a:gd name="connsiteX5" fmla="*/ 0 w 432048"/>
                <a:gd name="connsiteY5" fmla="*/ 165027 h 432048"/>
                <a:gd name="connsiteX0" fmla="*/ 24642 w 456690"/>
                <a:gd name="connsiteY0" fmla="*/ 165027 h 801140"/>
                <a:gd name="connsiteX1" fmla="*/ 240666 w 456690"/>
                <a:gd name="connsiteY1" fmla="*/ 0 h 801140"/>
                <a:gd name="connsiteX2" fmla="*/ 456690 w 456690"/>
                <a:gd name="connsiteY2" fmla="*/ 165027 h 801140"/>
                <a:gd name="connsiteX3" fmla="*/ 374176 w 456690"/>
                <a:gd name="connsiteY3" fmla="*/ 432047 h 801140"/>
                <a:gd name="connsiteX4" fmla="*/ 0 w 456690"/>
                <a:gd name="connsiteY4" fmla="*/ 801140 h 801140"/>
                <a:gd name="connsiteX5" fmla="*/ 24642 w 456690"/>
                <a:gd name="connsiteY5" fmla="*/ 165027 h 801140"/>
                <a:gd name="connsiteX0" fmla="*/ 24642 w 600395"/>
                <a:gd name="connsiteY0" fmla="*/ 165027 h 801140"/>
                <a:gd name="connsiteX1" fmla="*/ 240666 w 600395"/>
                <a:gd name="connsiteY1" fmla="*/ 0 h 801140"/>
                <a:gd name="connsiteX2" fmla="*/ 456690 w 600395"/>
                <a:gd name="connsiteY2" fmla="*/ 165027 h 801140"/>
                <a:gd name="connsiteX3" fmla="*/ 600395 w 600395"/>
                <a:gd name="connsiteY3" fmla="*/ 786853 h 801140"/>
                <a:gd name="connsiteX4" fmla="*/ 0 w 600395"/>
                <a:gd name="connsiteY4" fmla="*/ 801140 h 801140"/>
                <a:gd name="connsiteX5" fmla="*/ 24642 w 600395"/>
                <a:gd name="connsiteY5" fmla="*/ 165027 h 801140"/>
                <a:gd name="connsiteX0" fmla="*/ 24642 w 600395"/>
                <a:gd name="connsiteY0" fmla="*/ 165027 h 791615"/>
                <a:gd name="connsiteX1" fmla="*/ 240666 w 600395"/>
                <a:gd name="connsiteY1" fmla="*/ 0 h 791615"/>
                <a:gd name="connsiteX2" fmla="*/ 456690 w 600395"/>
                <a:gd name="connsiteY2" fmla="*/ 165027 h 791615"/>
                <a:gd name="connsiteX3" fmla="*/ 600395 w 600395"/>
                <a:gd name="connsiteY3" fmla="*/ 786853 h 791615"/>
                <a:gd name="connsiteX4" fmla="*/ 0 w 600395"/>
                <a:gd name="connsiteY4" fmla="*/ 791615 h 791615"/>
                <a:gd name="connsiteX5" fmla="*/ 24642 w 600395"/>
                <a:gd name="connsiteY5" fmla="*/ 165027 h 791615"/>
                <a:gd name="connsiteX0" fmla="*/ 24642 w 607539"/>
                <a:gd name="connsiteY0" fmla="*/ 165027 h 791616"/>
                <a:gd name="connsiteX1" fmla="*/ 240666 w 607539"/>
                <a:gd name="connsiteY1" fmla="*/ 0 h 791616"/>
                <a:gd name="connsiteX2" fmla="*/ 456690 w 607539"/>
                <a:gd name="connsiteY2" fmla="*/ 165027 h 791616"/>
                <a:gd name="connsiteX3" fmla="*/ 607539 w 607539"/>
                <a:gd name="connsiteY3" fmla="*/ 791616 h 791616"/>
                <a:gd name="connsiteX4" fmla="*/ 0 w 607539"/>
                <a:gd name="connsiteY4" fmla="*/ 791615 h 791616"/>
                <a:gd name="connsiteX5" fmla="*/ 24642 w 607539"/>
                <a:gd name="connsiteY5" fmla="*/ 165027 h 791616"/>
                <a:gd name="connsiteX0" fmla="*/ 24642 w 607539"/>
                <a:gd name="connsiteY0" fmla="*/ 654844 h 1281433"/>
                <a:gd name="connsiteX1" fmla="*/ 240666 w 607539"/>
                <a:gd name="connsiteY1" fmla="*/ 489817 h 1281433"/>
                <a:gd name="connsiteX2" fmla="*/ 601946 w 607539"/>
                <a:gd name="connsiteY2" fmla="*/ 0 h 1281433"/>
                <a:gd name="connsiteX3" fmla="*/ 607539 w 607539"/>
                <a:gd name="connsiteY3" fmla="*/ 1281433 h 1281433"/>
                <a:gd name="connsiteX4" fmla="*/ 0 w 607539"/>
                <a:gd name="connsiteY4" fmla="*/ 1281432 h 1281433"/>
                <a:gd name="connsiteX5" fmla="*/ 24642 w 607539"/>
                <a:gd name="connsiteY5" fmla="*/ 654844 h 1281433"/>
                <a:gd name="connsiteX0" fmla="*/ 24642 w 607539"/>
                <a:gd name="connsiteY0" fmla="*/ 1096096 h 1722685"/>
                <a:gd name="connsiteX1" fmla="*/ 309722 w 607539"/>
                <a:gd name="connsiteY1" fmla="*/ 0 h 1722685"/>
                <a:gd name="connsiteX2" fmla="*/ 601946 w 607539"/>
                <a:gd name="connsiteY2" fmla="*/ 441252 h 1722685"/>
                <a:gd name="connsiteX3" fmla="*/ 607539 w 607539"/>
                <a:gd name="connsiteY3" fmla="*/ 1722685 h 1722685"/>
                <a:gd name="connsiteX4" fmla="*/ 0 w 607539"/>
                <a:gd name="connsiteY4" fmla="*/ 1722684 h 1722685"/>
                <a:gd name="connsiteX5" fmla="*/ 24642 w 607539"/>
                <a:gd name="connsiteY5" fmla="*/ 1096096 h 1722685"/>
                <a:gd name="connsiteX0" fmla="*/ 0 w 609091"/>
                <a:gd name="connsiteY0" fmla="*/ 198365 h 1722685"/>
                <a:gd name="connsiteX1" fmla="*/ 311274 w 609091"/>
                <a:gd name="connsiteY1" fmla="*/ 0 h 1722685"/>
                <a:gd name="connsiteX2" fmla="*/ 603498 w 609091"/>
                <a:gd name="connsiteY2" fmla="*/ 441252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198365 h 1722685"/>
                <a:gd name="connsiteX1" fmla="*/ 311274 w 609091"/>
                <a:gd name="connsiteY1" fmla="*/ 0 h 1722685"/>
                <a:gd name="connsiteX2" fmla="*/ 608261 w 609091"/>
                <a:gd name="connsiteY2" fmla="*/ 198364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209052 h 1733372"/>
                <a:gd name="connsiteX1" fmla="*/ 309014 w 609091"/>
                <a:gd name="connsiteY1" fmla="*/ 0 h 1733372"/>
                <a:gd name="connsiteX2" fmla="*/ 608261 w 609091"/>
                <a:gd name="connsiteY2" fmla="*/ 209051 h 1733372"/>
                <a:gd name="connsiteX3" fmla="*/ 609091 w 609091"/>
                <a:gd name="connsiteY3" fmla="*/ 1733372 h 1733372"/>
                <a:gd name="connsiteX4" fmla="*/ 1552 w 609091"/>
                <a:gd name="connsiteY4" fmla="*/ 1733371 h 1733372"/>
                <a:gd name="connsiteX5" fmla="*/ 0 w 609091"/>
                <a:gd name="connsiteY5" fmla="*/ 209052 h 1733372"/>
                <a:gd name="connsiteX0" fmla="*/ 3027 w 607586"/>
                <a:gd name="connsiteY0" fmla="*/ 245176 h 1733372"/>
                <a:gd name="connsiteX1" fmla="*/ 307509 w 607586"/>
                <a:gd name="connsiteY1" fmla="*/ 0 h 1733372"/>
                <a:gd name="connsiteX2" fmla="*/ 606756 w 607586"/>
                <a:gd name="connsiteY2" fmla="*/ 209051 h 1733372"/>
                <a:gd name="connsiteX3" fmla="*/ 607586 w 607586"/>
                <a:gd name="connsiteY3" fmla="*/ 1733372 h 1733372"/>
                <a:gd name="connsiteX4" fmla="*/ 47 w 607586"/>
                <a:gd name="connsiteY4" fmla="*/ 1733371 h 1733372"/>
                <a:gd name="connsiteX5" fmla="*/ 3027 w 607586"/>
                <a:gd name="connsiteY5" fmla="*/ 245176 h 1733372"/>
                <a:gd name="connsiteX0" fmla="*/ 3027 w 607586"/>
                <a:gd name="connsiteY0" fmla="*/ 245176 h 1733372"/>
                <a:gd name="connsiteX1" fmla="*/ 307509 w 607586"/>
                <a:gd name="connsiteY1" fmla="*/ 0 h 1733372"/>
                <a:gd name="connsiteX2" fmla="*/ 604489 w 607586"/>
                <a:gd name="connsiteY2" fmla="*/ 245175 h 1733372"/>
                <a:gd name="connsiteX3" fmla="*/ 607586 w 607586"/>
                <a:gd name="connsiteY3" fmla="*/ 1733372 h 1733372"/>
                <a:gd name="connsiteX4" fmla="*/ 47 w 607586"/>
                <a:gd name="connsiteY4" fmla="*/ 1733371 h 1733372"/>
                <a:gd name="connsiteX5" fmla="*/ 3027 w 607586"/>
                <a:gd name="connsiteY5" fmla="*/ 245176 h 1733372"/>
                <a:gd name="connsiteX0" fmla="*/ 0 w 604559"/>
                <a:gd name="connsiteY0" fmla="*/ 245176 h 1733372"/>
                <a:gd name="connsiteX1" fmla="*/ 304482 w 604559"/>
                <a:gd name="connsiteY1" fmla="*/ 0 h 1733372"/>
                <a:gd name="connsiteX2" fmla="*/ 601462 w 604559"/>
                <a:gd name="connsiteY2" fmla="*/ 245175 h 1733372"/>
                <a:gd name="connsiteX3" fmla="*/ 604559 w 604559"/>
                <a:gd name="connsiteY3" fmla="*/ 1733372 h 1733372"/>
                <a:gd name="connsiteX4" fmla="*/ 3817 w 604559"/>
                <a:gd name="connsiteY4" fmla="*/ 1733371 h 1733372"/>
                <a:gd name="connsiteX5" fmla="*/ 0 w 604559"/>
                <a:gd name="connsiteY5" fmla="*/ 245176 h 1733372"/>
                <a:gd name="connsiteX0" fmla="*/ 0 w 604559"/>
                <a:gd name="connsiteY0" fmla="*/ 245176 h 1736382"/>
                <a:gd name="connsiteX1" fmla="*/ 304482 w 604559"/>
                <a:gd name="connsiteY1" fmla="*/ 0 h 1736382"/>
                <a:gd name="connsiteX2" fmla="*/ 601462 w 604559"/>
                <a:gd name="connsiteY2" fmla="*/ 245175 h 1736382"/>
                <a:gd name="connsiteX3" fmla="*/ 604559 w 604559"/>
                <a:gd name="connsiteY3" fmla="*/ 1733372 h 1736382"/>
                <a:gd name="connsiteX4" fmla="*/ 6083 w 604559"/>
                <a:gd name="connsiteY4" fmla="*/ 1736382 h 1736382"/>
                <a:gd name="connsiteX5" fmla="*/ 0 w 604559"/>
                <a:gd name="connsiteY5" fmla="*/ 245176 h 173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4559" h="1736382">
                  <a:moveTo>
                    <a:pt x="0" y="245176"/>
                  </a:moveTo>
                  <a:lnTo>
                    <a:pt x="304482" y="0"/>
                  </a:lnTo>
                  <a:lnTo>
                    <a:pt x="601462" y="245175"/>
                  </a:lnTo>
                  <a:cubicBezTo>
                    <a:pt x="603326" y="672319"/>
                    <a:pt x="602695" y="1306228"/>
                    <a:pt x="604559" y="1733372"/>
                  </a:cubicBezTo>
                  <a:lnTo>
                    <a:pt x="6083" y="1736382"/>
                  </a:lnTo>
                  <a:cubicBezTo>
                    <a:pt x="5566" y="1228276"/>
                    <a:pt x="517" y="753282"/>
                    <a:pt x="0" y="245176"/>
                  </a:cubicBezTo>
                  <a:close/>
                </a:path>
              </a:pathLst>
            </a:custGeom>
            <a:solidFill>
              <a:schemeClr val="accent1"/>
            </a:solidFill>
            <a:ln>
              <a:noFill/>
            </a:ln>
            <a:effectLst>
              <a:outerShdw blurRad="101600" dist="25400" dir="372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8" name="正五边形 11"/>
            <p:cNvSpPr/>
            <p:nvPr/>
          </p:nvSpPr>
          <p:spPr>
            <a:xfrm>
              <a:off x="2749927" y="1851814"/>
              <a:ext cx="1058140" cy="2504447"/>
            </a:xfrm>
            <a:custGeom>
              <a:avLst/>
              <a:gdLst>
                <a:gd name="connsiteX0" fmla="*/ 0 w 432048"/>
                <a:gd name="connsiteY0" fmla="*/ 165027 h 432048"/>
                <a:gd name="connsiteX1" fmla="*/ 216024 w 432048"/>
                <a:gd name="connsiteY1" fmla="*/ 0 h 432048"/>
                <a:gd name="connsiteX2" fmla="*/ 432048 w 432048"/>
                <a:gd name="connsiteY2" fmla="*/ 165027 h 432048"/>
                <a:gd name="connsiteX3" fmla="*/ 349534 w 432048"/>
                <a:gd name="connsiteY3" fmla="*/ 432047 h 432048"/>
                <a:gd name="connsiteX4" fmla="*/ 82514 w 432048"/>
                <a:gd name="connsiteY4" fmla="*/ 432047 h 432048"/>
                <a:gd name="connsiteX5" fmla="*/ 0 w 432048"/>
                <a:gd name="connsiteY5" fmla="*/ 165027 h 432048"/>
                <a:gd name="connsiteX0" fmla="*/ 24642 w 456690"/>
                <a:gd name="connsiteY0" fmla="*/ 165027 h 801140"/>
                <a:gd name="connsiteX1" fmla="*/ 240666 w 456690"/>
                <a:gd name="connsiteY1" fmla="*/ 0 h 801140"/>
                <a:gd name="connsiteX2" fmla="*/ 456690 w 456690"/>
                <a:gd name="connsiteY2" fmla="*/ 165027 h 801140"/>
                <a:gd name="connsiteX3" fmla="*/ 374176 w 456690"/>
                <a:gd name="connsiteY3" fmla="*/ 432047 h 801140"/>
                <a:gd name="connsiteX4" fmla="*/ 0 w 456690"/>
                <a:gd name="connsiteY4" fmla="*/ 801140 h 801140"/>
                <a:gd name="connsiteX5" fmla="*/ 24642 w 456690"/>
                <a:gd name="connsiteY5" fmla="*/ 165027 h 801140"/>
                <a:gd name="connsiteX0" fmla="*/ 24642 w 600395"/>
                <a:gd name="connsiteY0" fmla="*/ 165027 h 801140"/>
                <a:gd name="connsiteX1" fmla="*/ 240666 w 600395"/>
                <a:gd name="connsiteY1" fmla="*/ 0 h 801140"/>
                <a:gd name="connsiteX2" fmla="*/ 456690 w 600395"/>
                <a:gd name="connsiteY2" fmla="*/ 165027 h 801140"/>
                <a:gd name="connsiteX3" fmla="*/ 600395 w 600395"/>
                <a:gd name="connsiteY3" fmla="*/ 786853 h 801140"/>
                <a:gd name="connsiteX4" fmla="*/ 0 w 600395"/>
                <a:gd name="connsiteY4" fmla="*/ 801140 h 801140"/>
                <a:gd name="connsiteX5" fmla="*/ 24642 w 600395"/>
                <a:gd name="connsiteY5" fmla="*/ 165027 h 801140"/>
                <a:gd name="connsiteX0" fmla="*/ 24642 w 600395"/>
                <a:gd name="connsiteY0" fmla="*/ 165027 h 791615"/>
                <a:gd name="connsiteX1" fmla="*/ 240666 w 600395"/>
                <a:gd name="connsiteY1" fmla="*/ 0 h 791615"/>
                <a:gd name="connsiteX2" fmla="*/ 456690 w 600395"/>
                <a:gd name="connsiteY2" fmla="*/ 165027 h 791615"/>
                <a:gd name="connsiteX3" fmla="*/ 600395 w 600395"/>
                <a:gd name="connsiteY3" fmla="*/ 786853 h 791615"/>
                <a:gd name="connsiteX4" fmla="*/ 0 w 600395"/>
                <a:gd name="connsiteY4" fmla="*/ 791615 h 791615"/>
                <a:gd name="connsiteX5" fmla="*/ 24642 w 600395"/>
                <a:gd name="connsiteY5" fmla="*/ 165027 h 791615"/>
                <a:gd name="connsiteX0" fmla="*/ 24642 w 607539"/>
                <a:gd name="connsiteY0" fmla="*/ 165027 h 791616"/>
                <a:gd name="connsiteX1" fmla="*/ 240666 w 607539"/>
                <a:gd name="connsiteY1" fmla="*/ 0 h 791616"/>
                <a:gd name="connsiteX2" fmla="*/ 456690 w 607539"/>
                <a:gd name="connsiteY2" fmla="*/ 165027 h 791616"/>
                <a:gd name="connsiteX3" fmla="*/ 607539 w 607539"/>
                <a:gd name="connsiteY3" fmla="*/ 791616 h 791616"/>
                <a:gd name="connsiteX4" fmla="*/ 0 w 607539"/>
                <a:gd name="connsiteY4" fmla="*/ 791615 h 791616"/>
                <a:gd name="connsiteX5" fmla="*/ 24642 w 607539"/>
                <a:gd name="connsiteY5" fmla="*/ 165027 h 791616"/>
                <a:gd name="connsiteX0" fmla="*/ 24642 w 607539"/>
                <a:gd name="connsiteY0" fmla="*/ 654844 h 1281433"/>
                <a:gd name="connsiteX1" fmla="*/ 240666 w 607539"/>
                <a:gd name="connsiteY1" fmla="*/ 489817 h 1281433"/>
                <a:gd name="connsiteX2" fmla="*/ 601946 w 607539"/>
                <a:gd name="connsiteY2" fmla="*/ 0 h 1281433"/>
                <a:gd name="connsiteX3" fmla="*/ 607539 w 607539"/>
                <a:gd name="connsiteY3" fmla="*/ 1281433 h 1281433"/>
                <a:gd name="connsiteX4" fmla="*/ 0 w 607539"/>
                <a:gd name="connsiteY4" fmla="*/ 1281432 h 1281433"/>
                <a:gd name="connsiteX5" fmla="*/ 24642 w 607539"/>
                <a:gd name="connsiteY5" fmla="*/ 654844 h 1281433"/>
                <a:gd name="connsiteX0" fmla="*/ 24642 w 607539"/>
                <a:gd name="connsiteY0" fmla="*/ 1096096 h 1722685"/>
                <a:gd name="connsiteX1" fmla="*/ 309722 w 607539"/>
                <a:gd name="connsiteY1" fmla="*/ 0 h 1722685"/>
                <a:gd name="connsiteX2" fmla="*/ 601946 w 607539"/>
                <a:gd name="connsiteY2" fmla="*/ 441252 h 1722685"/>
                <a:gd name="connsiteX3" fmla="*/ 607539 w 607539"/>
                <a:gd name="connsiteY3" fmla="*/ 1722685 h 1722685"/>
                <a:gd name="connsiteX4" fmla="*/ 0 w 607539"/>
                <a:gd name="connsiteY4" fmla="*/ 1722684 h 1722685"/>
                <a:gd name="connsiteX5" fmla="*/ 24642 w 607539"/>
                <a:gd name="connsiteY5" fmla="*/ 1096096 h 1722685"/>
                <a:gd name="connsiteX0" fmla="*/ 0 w 609091"/>
                <a:gd name="connsiteY0" fmla="*/ 198365 h 1722685"/>
                <a:gd name="connsiteX1" fmla="*/ 311274 w 609091"/>
                <a:gd name="connsiteY1" fmla="*/ 0 h 1722685"/>
                <a:gd name="connsiteX2" fmla="*/ 603498 w 609091"/>
                <a:gd name="connsiteY2" fmla="*/ 441252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198365 h 1722685"/>
                <a:gd name="connsiteX1" fmla="*/ 311274 w 609091"/>
                <a:gd name="connsiteY1" fmla="*/ 0 h 1722685"/>
                <a:gd name="connsiteX2" fmla="*/ 608261 w 609091"/>
                <a:gd name="connsiteY2" fmla="*/ 198364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209052 h 1733372"/>
                <a:gd name="connsiteX1" fmla="*/ 309014 w 609091"/>
                <a:gd name="connsiteY1" fmla="*/ 0 h 1733372"/>
                <a:gd name="connsiteX2" fmla="*/ 608261 w 609091"/>
                <a:gd name="connsiteY2" fmla="*/ 209051 h 1733372"/>
                <a:gd name="connsiteX3" fmla="*/ 609091 w 609091"/>
                <a:gd name="connsiteY3" fmla="*/ 1733372 h 1733372"/>
                <a:gd name="connsiteX4" fmla="*/ 1552 w 609091"/>
                <a:gd name="connsiteY4" fmla="*/ 1733371 h 1733372"/>
                <a:gd name="connsiteX5" fmla="*/ 0 w 609091"/>
                <a:gd name="connsiteY5" fmla="*/ 209052 h 1733372"/>
                <a:gd name="connsiteX0" fmla="*/ 7534 w 616625"/>
                <a:gd name="connsiteY0" fmla="*/ 209052 h 1733372"/>
                <a:gd name="connsiteX1" fmla="*/ 316548 w 616625"/>
                <a:gd name="connsiteY1" fmla="*/ 0 h 1733372"/>
                <a:gd name="connsiteX2" fmla="*/ 615795 w 616625"/>
                <a:gd name="connsiteY2" fmla="*/ 209051 h 1733372"/>
                <a:gd name="connsiteX3" fmla="*/ 616625 w 616625"/>
                <a:gd name="connsiteY3" fmla="*/ 1733372 h 1733372"/>
                <a:gd name="connsiteX4" fmla="*/ 22 w 616625"/>
                <a:gd name="connsiteY4" fmla="*/ 1733371 h 1733372"/>
                <a:gd name="connsiteX5" fmla="*/ 7534 w 616625"/>
                <a:gd name="connsiteY5" fmla="*/ 209052 h 1733372"/>
                <a:gd name="connsiteX0" fmla="*/ 7534 w 618891"/>
                <a:gd name="connsiteY0" fmla="*/ 209052 h 1733371"/>
                <a:gd name="connsiteX1" fmla="*/ 316548 w 618891"/>
                <a:gd name="connsiteY1" fmla="*/ 0 h 1733371"/>
                <a:gd name="connsiteX2" fmla="*/ 615795 w 618891"/>
                <a:gd name="connsiteY2" fmla="*/ 209051 h 1733371"/>
                <a:gd name="connsiteX3" fmla="*/ 618891 w 618891"/>
                <a:gd name="connsiteY3" fmla="*/ 1728011 h 1733371"/>
                <a:gd name="connsiteX4" fmla="*/ 22 w 618891"/>
                <a:gd name="connsiteY4" fmla="*/ 1733371 h 1733371"/>
                <a:gd name="connsiteX5" fmla="*/ 7534 w 618891"/>
                <a:gd name="connsiteY5" fmla="*/ 209052 h 1733371"/>
                <a:gd name="connsiteX0" fmla="*/ 7534 w 618891"/>
                <a:gd name="connsiteY0" fmla="*/ 209052 h 1736052"/>
                <a:gd name="connsiteX1" fmla="*/ 316548 w 618891"/>
                <a:gd name="connsiteY1" fmla="*/ 0 h 1736052"/>
                <a:gd name="connsiteX2" fmla="*/ 615795 w 618891"/>
                <a:gd name="connsiteY2" fmla="*/ 209051 h 1736052"/>
                <a:gd name="connsiteX3" fmla="*/ 618891 w 618891"/>
                <a:gd name="connsiteY3" fmla="*/ 1736052 h 1736052"/>
                <a:gd name="connsiteX4" fmla="*/ 22 w 618891"/>
                <a:gd name="connsiteY4" fmla="*/ 1733371 h 1736052"/>
                <a:gd name="connsiteX5" fmla="*/ 7534 w 618891"/>
                <a:gd name="connsiteY5" fmla="*/ 209052 h 1736052"/>
                <a:gd name="connsiteX0" fmla="*/ 9796 w 621153"/>
                <a:gd name="connsiteY0" fmla="*/ 209052 h 1738731"/>
                <a:gd name="connsiteX1" fmla="*/ 318810 w 621153"/>
                <a:gd name="connsiteY1" fmla="*/ 0 h 1738731"/>
                <a:gd name="connsiteX2" fmla="*/ 618057 w 621153"/>
                <a:gd name="connsiteY2" fmla="*/ 209051 h 1738731"/>
                <a:gd name="connsiteX3" fmla="*/ 621153 w 621153"/>
                <a:gd name="connsiteY3" fmla="*/ 1736052 h 1738731"/>
                <a:gd name="connsiteX4" fmla="*/ 17 w 621153"/>
                <a:gd name="connsiteY4" fmla="*/ 1738731 h 1738731"/>
                <a:gd name="connsiteX5" fmla="*/ 9796 w 621153"/>
                <a:gd name="connsiteY5" fmla="*/ 209052 h 173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153" h="1738731">
                  <a:moveTo>
                    <a:pt x="9796" y="209052"/>
                  </a:moveTo>
                  <a:lnTo>
                    <a:pt x="318810" y="0"/>
                  </a:lnTo>
                  <a:lnTo>
                    <a:pt x="618057" y="209051"/>
                  </a:lnTo>
                  <a:cubicBezTo>
                    <a:pt x="619921" y="636195"/>
                    <a:pt x="619289" y="1308908"/>
                    <a:pt x="621153" y="1736052"/>
                  </a:cubicBezTo>
                  <a:lnTo>
                    <a:pt x="17" y="1738731"/>
                  </a:lnTo>
                  <a:cubicBezTo>
                    <a:pt x="-500" y="1230625"/>
                    <a:pt x="10313" y="717158"/>
                    <a:pt x="9796" y="209052"/>
                  </a:cubicBezTo>
                  <a:close/>
                </a:path>
              </a:pathLst>
            </a:custGeom>
            <a:solidFill>
              <a:schemeClr val="accent2"/>
            </a:solidFill>
            <a:ln>
              <a:noFill/>
            </a:ln>
            <a:effectLst>
              <a:outerShdw blurRad="101600" dist="25400" dir="372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9" name="正五边形 11"/>
            <p:cNvSpPr/>
            <p:nvPr/>
          </p:nvSpPr>
          <p:spPr>
            <a:xfrm>
              <a:off x="1776997" y="1837456"/>
              <a:ext cx="987428" cy="2792733"/>
            </a:xfrm>
            <a:custGeom>
              <a:avLst/>
              <a:gdLst>
                <a:gd name="connsiteX0" fmla="*/ 0 w 432048"/>
                <a:gd name="connsiteY0" fmla="*/ 165027 h 432048"/>
                <a:gd name="connsiteX1" fmla="*/ 216024 w 432048"/>
                <a:gd name="connsiteY1" fmla="*/ 0 h 432048"/>
                <a:gd name="connsiteX2" fmla="*/ 432048 w 432048"/>
                <a:gd name="connsiteY2" fmla="*/ 165027 h 432048"/>
                <a:gd name="connsiteX3" fmla="*/ 349534 w 432048"/>
                <a:gd name="connsiteY3" fmla="*/ 432047 h 432048"/>
                <a:gd name="connsiteX4" fmla="*/ 82514 w 432048"/>
                <a:gd name="connsiteY4" fmla="*/ 432047 h 432048"/>
                <a:gd name="connsiteX5" fmla="*/ 0 w 432048"/>
                <a:gd name="connsiteY5" fmla="*/ 165027 h 432048"/>
                <a:gd name="connsiteX0" fmla="*/ 24642 w 456690"/>
                <a:gd name="connsiteY0" fmla="*/ 165027 h 801140"/>
                <a:gd name="connsiteX1" fmla="*/ 240666 w 456690"/>
                <a:gd name="connsiteY1" fmla="*/ 0 h 801140"/>
                <a:gd name="connsiteX2" fmla="*/ 456690 w 456690"/>
                <a:gd name="connsiteY2" fmla="*/ 165027 h 801140"/>
                <a:gd name="connsiteX3" fmla="*/ 374176 w 456690"/>
                <a:gd name="connsiteY3" fmla="*/ 432047 h 801140"/>
                <a:gd name="connsiteX4" fmla="*/ 0 w 456690"/>
                <a:gd name="connsiteY4" fmla="*/ 801140 h 801140"/>
                <a:gd name="connsiteX5" fmla="*/ 24642 w 456690"/>
                <a:gd name="connsiteY5" fmla="*/ 165027 h 801140"/>
                <a:gd name="connsiteX0" fmla="*/ 24642 w 600395"/>
                <a:gd name="connsiteY0" fmla="*/ 165027 h 801140"/>
                <a:gd name="connsiteX1" fmla="*/ 240666 w 600395"/>
                <a:gd name="connsiteY1" fmla="*/ 0 h 801140"/>
                <a:gd name="connsiteX2" fmla="*/ 456690 w 600395"/>
                <a:gd name="connsiteY2" fmla="*/ 165027 h 801140"/>
                <a:gd name="connsiteX3" fmla="*/ 600395 w 600395"/>
                <a:gd name="connsiteY3" fmla="*/ 786853 h 801140"/>
                <a:gd name="connsiteX4" fmla="*/ 0 w 600395"/>
                <a:gd name="connsiteY4" fmla="*/ 801140 h 801140"/>
                <a:gd name="connsiteX5" fmla="*/ 24642 w 600395"/>
                <a:gd name="connsiteY5" fmla="*/ 165027 h 801140"/>
                <a:gd name="connsiteX0" fmla="*/ 24642 w 600395"/>
                <a:gd name="connsiteY0" fmla="*/ 165027 h 791615"/>
                <a:gd name="connsiteX1" fmla="*/ 240666 w 600395"/>
                <a:gd name="connsiteY1" fmla="*/ 0 h 791615"/>
                <a:gd name="connsiteX2" fmla="*/ 456690 w 600395"/>
                <a:gd name="connsiteY2" fmla="*/ 165027 h 791615"/>
                <a:gd name="connsiteX3" fmla="*/ 600395 w 600395"/>
                <a:gd name="connsiteY3" fmla="*/ 786853 h 791615"/>
                <a:gd name="connsiteX4" fmla="*/ 0 w 600395"/>
                <a:gd name="connsiteY4" fmla="*/ 791615 h 791615"/>
                <a:gd name="connsiteX5" fmla="*/ 24642 w 600395"/>
                <a:gd name="connsiteY5" fmla="*/ 165027 h 791615"/>
                <a:gd name="connsiteX0" fmla="*/ 24642 w 607539"/>
                <a:gd name="connsiteY0" fmla="*/ 165027 h 791616"/>
                <a:gd name="connsiteX1" fmla="*/ 240666 w 607539"/>
                <a:gd name="connsiteY1" fmla="*/ 0 h 791616"/>
                <a:gd name="connsiteX2" fmla="*/ 456690 w 607539"/>
                <a:gd name="connsiteY2" fmla="*/ 165027 h 791616"/>
                <a:gd name="connsiteX3" fmla="*/ 607539 w 607539"/>
                <a:gd name="connsiteY3" fmla="*/ 791616 h 791616"/>
                <a:gd name="connsiteX4" fmla="*/ 0 w 607539"/>
                <a:gd name="connsiteY4" fmla="*/ 791615 h 791616"/>
                <a:gd name="connsiteX5" fmla="*/ 24642 w 607539"/>
                <a:gd name="connsiteY5" fmla="*/ 165027 h 791616"/>
                <a:gd name="connsiteX0" fmla="*/ 24642 w 607539"/>
                <a:gd name="connsiteY0" fmla="*/ 654844 h 1281433"/>
                <a:gd name="connsiteX1" fmla="*/ 240666 w 607539"/>
                <a:gd name="connsiteY1" fmla="*/ 489817 h 1281433"/>
                <a:gd name="connsiteX2" fmla="*/ 601946 w 607539"/>
                <a:gd name="connsiteY2" fmla="*/ 0 h 1281433"/>
                <a:gd name="connsiteX3" fmla="*/ 607539 w 607539"/>
                <a:gd name="connsiteY3" fmla="*/ 1281433 h 1281433"/>
                <a:gd name="connsiteX4" fmla="*/ 0 w 607539"/>
                <a:gd name="connsiteY4" fmla="*/ 1281432 h 1281433"/>
                <a:gd name="connsiteX5" fmla="*/ 24642 w 607539"/>
                <a:gd name="connsiteY5" fmla="*/ 654844 h 1281433"/>
                <a:gd name="connsiteX0" fmla="*/ 24642 w 607539"/>
                <a:gd name="connsiteY0" fmla="*/ 1096096 h 1722685"/>
                <a:gd name="connsiteX1" fmla="*/ 309722 w 607539"/>
                <a:gd name="connsiteY1" fmla="*/ 0 h 1722685"/>
                <a:gd name="connsiteX2" fmla="*/ 601946 w 607539"/>
                <a:gd name="connsiteY2" fmla="*/ 441252 h 1722685"/>
                <a:gd name="connsiteX3" fmla="*/ 607539 w 607539"/>
                <a:gd name="connsiteY3" fmla="*/ 1722685 h 1722685"/>
                <a:gd name="connsiteX4" fmla="*/ 0 w 607539"/>
                <a:gd name="connsiteY4" fmla="*/ 1722684 h 1722685"/>
                <a:gd name="connsiteX5" fmla="*/ 24642 w 607539"/>
                <a:gd name="connsiteY5" fmla="*/ 1096096 h 1722685"/>
                <a:gd name="connsiteX0" fmla="*/ 0 w 609091"/>
                <a:gd name="connsiteY0" fmla="*/ 198365 h 1722685"/>
                <a:gd name="connsiteX1" fmla="*/ 311274 w 609091"/>
                <a:gd name="connsiteY1" fmla="*/ 0 h 1722685"/>
                <a:gd name="connsiteX2" fmla="*/ 603498 w 609091"/>
                <a:gd name="connsiteY2" fmla="*/ 441252 h 1722685"/>
                <a:gd name="connsiteX3" fmla="*/ 609091 w 609091"/>
                <a:gd name="connsiteY3" fmla="*/ 1722685 h 1722685"/>
                <a:gd name="connsiteX4" fmla="*/ 1552 w 609091"/>
                <a:gd name="connsiteY4" fmla="*/ 1722684 h 1722685"/>
                <a:gd name="connsiteX5" fmla="*/ 0 w 609091"/>
                <a:gd name="connsiteY5" fmla="*/ 198365 h 1722685"/>
                <a:gd name="connsiteX0" fmla="*/ 0 w 609091"/>
                <a:gd name="connsiteY0" fmla="*/ 198365 h 1722685"/>
                <a:gd name="connsiteX1" fmla="*/ 311274 w 609091"/>
                <a:gd name="connsiteY1" fmla="*/ 0 h 1722685"/>
                <a:gd name="connsiteX2" fmla="*/ 608261 w 609091"/>
                <a:gd name="connsiteY2" fmla="*/ 198364 h 1722685"/>
                <a:gd name="connsiteX3" fmla="*/ 609091 w 609091"/>
                <a:gd name="connsiteY3" fmla="*/ 1722685 h 1722685"/>
                <a:gd name="connsiteX4" fmla="*/ 1552 w 609091"/>
                <a:gd name="connsiteY4" fmla="*/ 1722684 h 1722685"/>
                <a:gd name="connsiteX5" fmla="*/ 0 w 609091"/>
                <a:gd name="connsiteY5" fmla="*/ 198365 h 172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091" h="1722685">
                  <a:moveTo>
                    <a:pt x="0" y="198365"/>
                  </a:moveTo>
                  <a:lnTo>
                    <a:pt x="311274" y="0"/>
                  </a:lnTo>
                  <a:lnTo>
                    <a:pt x="608261" y="198364"/>
                  </a:lnTo>
                  <a:cubicBezTo>
                    <a:pt x="610125" y="625508"/>
                    <a:pt x="607227" y="1295541"/>
                    <a:pt x="609091" y="1722685"/>
                  </a:cubicBezTo>
                  <a:lnTo>
                    <a:pt x="1552" y="1722684"/>
                  </a:lnTo>
                  <a:cubicBezTo>
                    <a:pt x="1035" y="1214578"/>
                    <a:pt x="517" y="706471"/>
                    <a:pt x="0" y="198365"/>
                  </a:cubicBezTo>
                  <a:close/>
                </a:path>
              </a:pathLst>
            </a:custGeom>
            <a:solidFill>
              <a:schemeClr val="accent1"/>
            </a:solidFill>
            <a:ln>
              <a:noFill/>
            </a:ln>
            <a:effectLst>
              <a:outerShdw blurRad="101600" dist="25400" dir="372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60" name="矩形 2"/>
            <p:cNvSpPr/>
            <p:nvPr/>
          </p:nvSpPr>
          <p:spPr>
            <a:xfrm>
              <a:off x="1311740" y="4619052"/>
              <a:ext cx="1453027" cy="354992"/>
            </a:xfrm>
            <a:custGeom>
              <a:avLst/>
              <a:gdLst>
                <a:gd name="connsiteX0" fmla="*/ 0 w 720080"/>
                <a:gd name="connsiteY0" fmla="*/ 0 h 288032"/>
                <a:gd name="connsiteX1" fmla="*/ 720080 w 720080"/>
                <a:gd name="connsiteY1" fmla="*/ 0 h 288032"/>
                <a:gd name="connsiteX2" fmla="*/ 720080 w 720080"/>
                <a:gd name="connsiteY2" fmla="*/ 288032 h 288032"/>
                <a:gd name="connsiteX3" fmla="*/ 0 w 720080"/>
                <a:gd name="connsiteY3" fmla="*/ 288032 h 288032"/>
                <a:gd name="connsiteX4" fmla="*/ 0 w 720080"/>
                <a:gd name="connsiteY4" fmla="*/ 0 h 288032"/>
                <a:gd name="connsiteX0" fmla="*/ 0 w 1112987"/>
                <a:gd name="connsiteY0" fmla="*/ 202406 h 490438"/>
                <a:gd name="connsiteX1" fmla="*/ 1112987 w 1112987"/>
                <a:gd name="connsiteY1" fmla="*/ 0 h 490438"/>
                <a:gd name="connsiteX2" fmla="*/ 720080 w 1112987"/>
                <a:gd name="connsiteY2" fmla="*/ 490438 h 490438"/>
                <a:gd name="connsiteX3" fmla="*/ 0 w 1112987"/>
                <a:gd name="connsiteY3" fmla="*/ 490438 h 490438"/>
                <a:gd name="connsiteX4" fmla="*/ 0 w 1112987"/>
                <a:gd name="connsiteY4" fmla="*/ 202406 h 490438"/>
                <a:gd name="connsiteX0" fmla="*/ 0 w 1112987"/>
                <a:gd name="connsiteY0" fmla="*/ 202406 h 490438"/>
                <a:gd name="connsiteX1" fmla="*/ 1112987 w 1112987"/>
                <a:gd name="connsiteY1" fmla="*/ 0 h 490438"/>
                <a:gd name="connsiteX2" fmla="*/ 977255 w 1112987"/>
                <a:gd name="connsiteY2" fmla="*/ 214213 h 490438"/>
                <a:gd name="connsiteX3" fmla="*/ 0 w 1112987"/>
                <a:gd name="connsiteY3" fmla="*/ 490438 h 490438"/>
                <a:gd name="connsiteX4" fmla="*/ 0 w 1112987"/>
                <a:gd name="connsiteY4" fmla="*/ 202406 h 490438"/>
                <a:gd name="connsiteX0" fmla="*/ 507206 w 1112987"/>
                <a:gd name="connsiteY0" fmla="*/ 9525 h 490438"/>
                <a:gd name="connsiteX1" fmla="*/ 1112987 w 1112987"/>
                <a:gd name="connsiteY1" fmla="*/ 0 h 490438"/>
                <a:gd name="connsiteX2" fmla="*/ 977255 w 1112987"/>
                <a:gd name="connsiteY2" fmla="*/ 214213 h 490438"/>
                <a:gd name="connsiteX3" fmla="*/ 0 w 1112987"/>
                <a:gd name="connsiteY3" fmla="*/ 490438 h 490438"/>
                <a:gd name="connsiteX4" fmla="*/ 507206 w 1112987"/>
                <a:gd name="connsiteY4" fmla="*/ 9525 h 490438"/>
                <a:gd name="connsiteX0" fmla="*/ 285750 w 891531"/>
                <a:gd name="connsiteY0" fmla="*/ 9525 h 221357"/>
                <a:gd name="connsiteX1" fmla="*/ 891531 w 891531"/>
                <a:gd name="connsiteY1" fmla="*/ 0 h 221357"/>
                <a:gd name="connsiteX2" fmla="*/ 755799 w 891531"/>
                <a:gd name="connsiteY2" fmla="*/ 214213 h 221357"/>
                <a:gd name="connsiteX3" fmla="*/ 0 w 891531"/>
                <a:gd name="connsiteY3" fmla="*/ 221357 h 221357"/>
                <a:gd name="connsiteX4" fmla="*/ 285750 w 891531"/>
                <a:gd name="connsiteY4" fmla="*/ 9525 h 221357"/>
                <a:gd name="connsiteX0" fmla="*/ 285750 w 891531"/>
                <a:gd name="connsiteY0" fmla="*/ 9525 h 221357"/>
                <a:gd name="connsiteX1" fmla="*/ 891531 w 891531"/>
                <a:gd name="connsiteY1" fmla="*/ 0 h 221357"/>
                <a:gd name="connsiteX2" fmla="*/ 755799 w 891531"/>
                <a:gd name="connsiteY2" fmla="*/ 218975 h 221357"/>
                <a:gd name="connsiteX3" fmla="*/ 0 w 891531"/>
                <a:gd name="connsiteY3" fmla="*/ 221357 h 221357"/>
                <a:gd name="connsiteX4" fmla="*/ 285750 w 891531"/>
                <a:gd name="connsiteY4" fmla="*/ 9525 h 221357"/>
                <a:gd name="connsiteX0" fmla="*/ 283369 w 889150"/>
                <a:gd name="connsiteY0" fmla="*/ 9525 h 221357"/>
                <a:gd name="connsiteX1" fmla="*/ 889150 w 889150"/>
                <a:gd name="connsiteY1" fmla="*/ 0 h 221357"/>
                <a:gd name="connsiteX2" fmla="*/ 753418 w 889150"/>
                <a:gd name="connsiteY2" fmla="*/ 218975 h 221357"/>
                <a:gd name="connsiteX3" fmla="*/ 0 w 889150"/>
                <a:gd name="connsiteY3" fmla="*/ 221357 h 221357"/>
                <a:gd name="connsiteX4" fmla="*/ 283369 w 889150"/>
                <a:gd name="connsiteY4" fmla="*/ 9525 h 221357"/>
                <a:gd name="connsiteX0" fmla="*/ 280987 w 886768"/>
                <a:gd name="connsiteY0" fmla="*/ 9525 h 221357"/>
                <a:gd name="connsiteX1" fmla="*/ 886768 w 886768"/>
                <a:gd name="connsiteY1" fmla="*/ 0 h 221357"/>
                <a:gd name="connsiteX2" fmla="*/ 751036 w 886768"/>
                <a:gd name="connsiteY2" fmla="*/ 218975 h 221357"/>
                <a:gd name="connsiteX3" fmla="*/ 0 w 886768"/>
                <a:gd name="connsiteY3" fmla="*/ 221357 h 221357"/>
                <a:gd name="connsiteX4" fmla="*/ 280987 w 886768"/>
                <a:gd name="connsiteY4" fmla="*/ 9525 h 221357"/>
                <a:gd name="connsiteX0" fmla="*/ 278606 w 884387"/>
                <a:gd name="connsiteY0" fmla="*/ 9525 h 218975"/>
                <a:gd name="connsiteX1" fmla="*/ 884387 w 884387"/>
                <a:gd name="connsiteY1" fmla="*/ 0 h 218975"/>
                <a:gd name="connsiteX2" fmla="*/ 748655 w 884387"/>
                <a:gd name="connsiteY2" fmla="*/ 218975 h 218975"/>
                <a:gd name="connsiteX3" fmla="*/ 0 w 884387"/>
                <a:gd name="connsiteY3" fmla="*/ 218975 h 218975"/>
                <a:gd name="connsiteX4" fmla="*/ 278606 w 884387"/>
                <a:gd name="connsiteY4" fmla="*/ 9525 h 218975"/>
                <a:gd name="connsiteX0" fmla="*/ 290512 w 896293"/>
                <a:gd name="connsiteY0" fmla="*/ 9525 h 221356"/>
                <a:gd name="connsiteX1" fmla="*/ 896293 w 896293"/>
                <a:gd name="connsiteY1" fmla="*/ 0 h 221356"/>
                <a:gd name="connsiteX2" fmla="*/ 760561 w 896293"/>
                <a:gd name="connsiteY2" fmla="*/ 218975 h 221356"/>
                <a:gd name="connsiteX3" fmla="*/ 0 w 896293"/>
                <a:gd name="connsiteY3" fmla="*/ 221356 h 221356"/>
                <a:gd name="connsiteX4" fmla="*/ 290512 w 896293"/>
                <a:gd name="connsiteY4" fmla="*/ 9525 h 221356"/>
                <a:gd name="connsiteX0" fmla="*/ 290512 w 896293"/>
                <a:gd name="connsiteY0" fmla="*/ 9525 h 218975"/>
                <a:gd name="connsiteX1" fmla="*/ 896293 w 896293"/>
                <a:gd name="connsiteY1" fmla="*/ 0 h 218975"/>
                <a:gd name="connsiteX2" fmla="*/ 760561 w 896293"/>
                <a:gd name="connsiteY2" fmla="*/ 218975 h 218975"/>
                <a:gd name="connsiteX3" fmla="*/ 0 w 896293"/>
                <a:gd name="connsiteY3" fmla="*/ 216593 h 218975"/>
                <a:gd name="connsiteX4" fmla="*/ 290512 w 896293"/>
                <a:gd name="connsiteY4" fmla="*/ 9525 h 218975"/>
                <a:gd name="connsiteX0" fmla="*/ 292893 w 896293"/>
                <a:gd name="connsiteY0" fmla="*/ 4763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4763 h 218975"/>
                <a:gd name="connsiteX0" fmla="*/ 292893 w 896293"/>
                <a:gd name="connsiteY0" fmla="*/ 0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0 h 218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293" h="218975">
                  <a:moveTo>
                    <a:pt x="292893" y="0"/>
                  </a:moveTo>
                  <a:lnTo>
                    <a:pt x="896293" y="0"/>
                  </a:lnTo>
                  <a:lnTo>
                    <a:pt x="760561" y="218975"/>
                  </a:lnTo>
                  <a:lnTo>
                    <a:pt x="0" y="216593"/>
                  </a:lnTo>
                  <a:lnTo>
                    <a:pt x="292893" y="0"/>
                  </a:lnTo>
                  <a:close/>
                </a:path>
              </a:pathLst>
            </a:custGeom>
            <a:solidFill>
              <a:schemeClr val="accent1">
                <a:lumMod val="20000"/>
                <a:lumOff val="80000"/>
              </a:schemeClr>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61" name="等腰三角形 1"/>
            <p:cNvSpPr/>
            <p:nvPr/>
          </p:nvSpPr>
          <p:spPr>
            <a:xfrm>
              <a:off x="2549143" y="4626325"/>
              <a:ext cx="1246621" cy="1098795"/>
            </a:xfrm>
            <a:custGeom>
              <a:avLst/>
              <a:gdLst>
                <a:gd name="connsiteX0" fmla="*/ 0 w 918822"/>
                <a:gd name="connsiteY0" fmla="*/ 792088 h 792088"/>
                <a:gd name="connsiteX1" fmla="*/ 459411 w 918822"/>
                <a:gd name="connsiteY1" fmla="*/ 0 h 792088"/>
                <a:gd name="connsiteX2" fmla="*/ 918822 w 918822"/>
                <a:gd name="connsiteY2" fmla="*/ 792088 h 792088"/>
                <a:gd name="connsiteX3" fmla="*/ 0 w 918822"/>
                <a:gd name="connsiteY3" fmla="*/ 792088 h 792088"/>
                <a:gd name="connsiteX0" fmla="*/ 9695 w 928517"/>
                <a:gd name="connsiteY0" fmla="*/ 803994 h 803994"/>
                <a:gd name="connsiteX1" fmla="*/ 0 w 928517"/>
                <a:gd name="connsiteY1" fmla="*/ 0 h 803994"/>
                <a:gd name="connsiteX2" fmla="*/ 928517 w 928517"/>
                <a:gd name="connsiteY2" fmla="*/ 803994 h 803994"/>
                <a:gd name="connsiteX3" fmla="*/ 9695 w 928517"/>
                <a:gd name="connsiteY3" fmla="*/ 803994 h 803994"/>
                <a:gd name="connsiteX0" fmla="*/ 9695 w 764211"/>
                <a:gd name="connsiteY0" fmla="*/ 803994 h 803994"/>
                <a:gd name="connsiteX1" fmla="*/ 0 w 764211"/>
                <a:gd name="connsiteY1" fmla="*/ 0 h 803994"/>
                <a:gd name="connsiteX2" fmla="*/ 764211 w 764211"/>
                <a:gd name="connsiteY2" fmla="*/ 6276 h 803994"/>
                <a:gd name="connsiteX3" fmla="*/ 9695 w 764211"/>
                <a:gd name="connsiteY3" fmla="*/ 803994 h 803994"/>
                <a:gd name="connsiteX0" fmla="*/ 514520 w 764211"/>
                <a:gd name="connsiteY0" fmla="*/ 680169 h 680169"/>
                <a:gd name="connsiteX1" fmla="*/ 0 w 764211"/>
                <a:gd name="connsiteY1" fmla="*/ 0 h 680169"/>
                <a:gd name="connsiteX2" fmla="*/ 764211 w 764211"/>
                <a:gd name="connsiteY2" fmla="*/ 6276 h 680169"/>
                <a:gd name="connsiteX3" fmla="*/ 514520 w 764211"/>
                <a:gd name="connsiteY3" fmla="*/ 680169 h 680169"/>
                <a:gd name="connsiteX0" fmla="*/ 514520 w 764211"/>
                <a:gd name="connsiteY0" fmla="*/ 680169 h 680169"/>
                <a:gd name="connsiteX1" fmla="*/ 0 w 764211"/>
                <a:gd name="connsiteY1" fmla="*/ 0 h 680169"/>
                <a:gd name="connsiteX2" fmla="*/ 764211 w 764211"/>
                <a:gd name="connsiteY2" fmla="*/ 3894 h 680169"/>
                <a:gd name="connsiteX3" fmla="*/ 514520 w 764211"/>
                <a:gd name="connsiteY3" fmla="*/ 680169 h 680169"/>
                <a:gd name="connsiteX0" fmla="*/ 519282 w 768973"/>
                <a:gd name="connsiteY0" fmla="*/ 676275 h 676275"/>
                <a:gd name="connsiteX1" fmla="*/ 0 w 768973"/>
                <a:gd name="connsiteY1" fmla="*/ 869 h 676275"/>
                <a:gd name="connsiteX2" fmla="*/ 768973 w 768973"/>
                <a:gd name="connsiteY2" fmla="*/ 0 h 676275"/>
                <a:gd name="connsiteX3" fmla="*/ 519282 w 768973"/>
                <a:gd name="connsiteY3" fmla="*/ 676275 h 676275"/>
                <a:gd name="connsiteX0" fmla="*/ 519282 w 778498"/>
                <a:gd name="connsiteY0" fmla="*/ 681037 h 681037"/>
                <a:gd name="connsiteX1" fmla="*/ 0 w 778498"/>
                <a:gd name="connsiteY1" fmla="*/ 5631 h 681037"/>
                <a:gd name="connsiteX2" fmla="*/ 778498 w 778498"/>
                <a:gd name="connsiteY2" fmla="*/ 0 h 681037"/>
                <a:gd name="connsiteX3" fmla="*/ 519282 w 778498"/>
                <a:gd name="connsiteY3" fmla="*/ 681037 h 681037"/>
                <a:gd name="connsiteX0" fmla="*/ 426413 w 778498"/>
                <a:gd name="connsiteY0" fmla="*/ 676274 h 676274"/>
                <a:gd name="connsiteX1" fmla="*/ 0 w 778498"/>
                <a:gd name="connsiteY1" fmla="*/ 5631 h 676274"/>
                <a:gd name="connsiteX2" fmla="*/ 778498 w 778498"/>
                <a:gd name="connsiteY2" fmla="*/ 0 h 676274"/>
                <a:gd name="connsiteX3" fmla="*/ 426413 w 778498"/>
                <a:gd name="connsiteY3" fmla="*/ 676274 h 676274"/>
                <a:gd name="connsiteX0" fmla="*/ 431175 w 783260"/>
                <a:gd name="connsiteY0" fmla="*/ 677787 h 677787"/>
                <a:gd name="connsiteX1" fmla="*/ 0 w 783260"/>
                <a:gd name="connsiteY1" fmla="*/ 0 h 677787"/>
                <a:gd name="connsiteX2" fmla="*/ 783260 w 783260"/>
                <a:gd name="connsiteY2" fmla="*/ 1513 h 677787"/>
                <a:gd name="connsiteX3" fmla="*/ 431175 w 783260"/>
                <a:gd name="connsiteY3" fmla="*/ 677787 h 677787"/>
                <a:gd name="connsiteX0" fmla="*/ 433556 w 785641"/>
                <a:gd name="connsiteY0" fmla="*/ 680168 h 680168"/>
                <a:gd name="connsiteX1" fmla="*/ 0 w 785641"/>
                <a:gd name="connsiteY1" fmla="*/ 0 h 680168"/>
                <a:gd name="connsiteX2" fmla="*/ 785641 w 785641"/>
                <a:gd name="connsiteY2" fmla="*/ 3894 h 680168"/>
                <a:gd name="connsiteX3" fmla="*/ 433556 w 785641"/>
                <a:gd name="connsiteY3" fmla="*/ 680168 h 680168"/>
                <a:gd name="connsiteX0" fmla="*/ 431175 w 783260"/>
                <a:gd name="connsiteY0" fmla="*/ 676274 h 676274"/>
                <a:gd name="connsiteX1" fmla="*/ 0 w 783260"/>
                <a:gd name="connsiteY1" fmla="*/ 868 h 676274"/>
                <a:gd name="connsiteX2" fmla="*/ 783260 w 783260"/>
                <a:gd name="connsiteY2" fmla="*/ 0 h 676274"/>
                <a:gd name="connsiteX3" fmla="*/ 431175 w 783260"/>
                <a:gd name="connsiteY3" fmla="*/ 676274 h 676274"/>
                <a:gd name="connsiteX0" fmla="*/ 424032 w 776117"/>
                <a:gd name="connsiteY0" fmla="*/ 677787 h 677787"/>
                <a:gd name="connsiteX1" fmla="*/ 0 w 776117"/>
                <a:gd name="connsiteY1" fmla="*/ 0 h 677787"/>
                <a:gd name="connsiteX2" fmla="*/ 776117 w 776117"/>
                <a:gd name="connsiteY2" fmla="*/ 1513 h 677787"/>
                <a:gd name="connsiteX3" fmla="*/ 424032 w 776117"/>
                <a:gd name="connsiteY3" fmla="*/ 677787 h 677787"/>
                <a:gd name="connsiteX0" fmla="*/ 424032 w 776117"/>
                <a:gd name="connsiteY0" fmla="*/ 677787 h 677787"/>
                <a:gd name="connsiteX1" fmla="*/ 0 w 776117"/>
                <a:gd name="connsiteY1" fmla="*/ 0 h 677787"/>
                <a:gd name="connsiteX2" fmla="*/ 776117 w 776117"/>
                <a:gd name="connsiteY2" fmla="*/ 1513 h 677787"/>
                <a:gd name="connsiteX3" fmla="*/ 424032 w 776117"/>
                <a:gd name="connsiteY3" fmla="*/ 677787 h 677787"/>
                <a:gd name="connsiteX0" fmla="*/ 424032 w 768973"/>
                <a:gd name="connsiteY0" fmla="*/ 677787 h 677787"/>
                <a:gd name="connsiteX1" fmla="*/ 0 w 768973"/>
                <a:gd name="connsiteY1" fmla="*/ 0 h 677787"/>
                <a:gd name="connsiteX2" fmla="*/ 768973 w 768973"/>
                <a:gd name="connsiteY2" fmla="*/ 3895 h 677787"/>
                <a:gd name="connsiteX3" fmla="*/ 424032 w 768973"/>
                <a:gd name="connsiteY3" fmla="*/ 677787 h 677787"/>
              </a:gdLst>
              <a:ahLst/>
              <a:cxnLst>
                <a:cxn ang="0">
                  <a:pos x="connsiteX0" y="connsiteY0"/>
                </a:cxn>
                <a:cxn ang="0">
                  <a:pos x="connsiteX1" y="connsiteY1"/>
                </a:cxn>
                <a:cxn ang="0">
                  <a:pos x="connsiteX2" y="connsiteY2"/>
                </a:cxn>
                <a:cxn ang="0">
                  <a:pos x="connsiteX3" y="connsiteY3"/>
                </a:cxn>
              </a:cxnLst>
              <a:rect l="l" t="t" r="r" b="b"/>
              <a:pathLst>
                <a:path w="768973" h="677787">
                  <a:moveTo>
                    <a:pt x="424032" y="677787"/>
                  </a:moveTo>
                  <a:lnTo>
                    <a:pt x="0" y="0"/>
                  </a:lnTo>
                  <a:lnTo>
                    <a:pt x="768973" y="3895"/>
                  </a:lnTo>
                  <a:lnTo>
                    <a:pt x="424032" y="67778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62" name="等腰三角形 1"/>
            <p:cNvSpPr/>
            <p:nvPr/>
          </p:nvSpPr>
          <p:spPr>
            <a:xfrm>
              <a:off x="3791903" y="4287867"/>
              <a:ext cx="1262061" cy="1102655"/>
            </a:xfrm>
            <a:custGeom>
              <a:avLst/>
              <a:gdLst>
                <a:gd name="connsiteX0" fmla="*/ 0 w 918822"/>
                <a:gd name="connsiteY0" fmla="*/ 792088 h 792088"/>
                <a:gd name="connsiteX1" fmla="*/ 459411 w 918822"/>
                <a:gd name="connsiteY1" fmla="*/ 0 h 792088"/>
                <a:gd name="connsiteX2" fmla="*/ 918822 w 918822"/>
                <a:gd name="connsiteY2" fmla="*/ 792088 h 792088"/>
                <a:gd name="connsiteX3" fmla="*/ 0 w 918822"/>
                <a:gd name="connsiteY3" fmla="*/ 792088 h 792088"/>
                <a:gd name="connsiteX0" fmla="*/ 9695 w 928517"/>
                <a:gd name="connsiteY0" fmla="*/ 803994 h 803994"/>
                <a:gd name="connsiteX1" fmla="*/ 0 w 928517"/>
                <a:gd name="connsiteY1" fmla="*/ 0 h 803994"/>
                <a:gd name="connsiteX2" fmla="*/ 928517 w 928517"/>
                <a:gd name="connsiteY2" fmla="*/ 803994 h 803994"/>
                <a:gd name="connsiteX3" fmla="*/ 9695 w 928517"/>
                <a:gd name="connsiteY3" fmla="*/ 803994 h 803994"/>
                <a:gd name="connsiteX0" fmla="*/ 9695 w 764211"/>
                <a:gd name="connsiteY0" fmla="*/ 803994 h 803994"/>
                <a:gd name="connsiteX1" fmla="*/ 0 w 764211"/>
                <a:gd name="connsiteY1" fmla="*/ 0 h 803994"/>
                <a:gd name="connsiteX2" fmla="*/ 764211 w 764211"/>
                <a:gd name="connsiteY2" fmla="*/ 6276 h 803994"/>
                <a:gd name="connsiteX3" fmla="*/ 9695 w 764211"/>
                <a:gd name="connsiteY3" fmla="*/ 803994 h 803994"/>
                <a:gd name="connsiteX0" fmla="*/ 514520 w 764211"/>
                <a:gd name="connsiteY0" fmla="*/ 680169 h 680169"/>
                <a:gd name="connsiteX1" fmla="*/ 0 w 764211"/>
                <a:gd name="connsiteY1" fmla="*/ 0 h 680169"/>
                <a:gd name="connsiteX2" fmla="*/ 764211 w 764211"/>
                <a:gd name="connsiteY2" fmla="*/ 6276 h 680169"/>
                <a:gd name="connsiteX3" fmla="*/ 514520 w 764211"/>
                <a:gd name="connsiteY3" fmla="*/ 680169 h 680169"/>
                <a:gd name="connsiteX0" fmla="*/ 514520 w 764211"/>
                <a:gd name="connsiteY0" fmla="*/ 680169 h 680169"/>
                <a:gd name="connsiteX1" fmla="*/ 0 w 764211"/>
                <a:gd name="connsiteY1" fmla="*/ 0 h 680169"/>
                <a:gd name="connsiteX2" fmla="*/ 764211 w 764211"/>
                <a:gd name="connsiteY2" fmla="*/ 3894 h 680169"/>
                <a:gd name="connsiteX3" fmla="*/ 514520 w 764211"/>
                <a:gd name="connsiteY3" fmla="*/ 680169 h 680169"/>
                <a:gd name="connsiteX0" fmla="*/ 519282 w 768973"/>
                <a:gd name="connsiteY0" fmla="*/ 676275 h 676275"/>
                <a:gd name="connsiteX1" fmla="*/ 0 w 768973"/>
                <a:gd name="connsiteY1" fmla="*/ 869 h 676275"/>
                <a:gd name="connsiteX2" fmla="*/ 768973 w 768973"/>
                <a:gd name="connsiteY2" fmla="*/ 0 h 676275"/>
                <a:gd name="connsiteX3" fmla="*/ 519282 w 768973"/>
                <a:gd name="connsiteY3" fmla="*/ 676275 h 676275"/>
                <a:gd name="connsiteX0" fmla="*/ 519282 w 778498"/>
                <a:gd name="connsiteY0" fmla="*/ 681037 h 681037"/>
                <a:gd name="connsiteX1" fmla="*/ 0 w 778498"/>
                <a:gd name="connsiteY1" fmla="*/ 5631 h 681037"/>
                <a:gd name="connsiteX2" fmla="*/ 778498 w 778498"/>
                <a:gd name="connsiteY2" fmla="*/ 0 h 681037"/>
                <a:gd name="connsiteX3" fmla="*/ 519282 w 778498"/>
                <a:gd name="connsiteY3" fmla="*/ 681037 h 681037"/>
                <a:gd name="connsiteX0" fmla="*/ 426413 w 778498"/>
                <a:gd name="connsiteY0" fmla="*/ 676274 h 676274"/>
                <a:gd name="connsiteX1" fmla="*/ 0 w 778498"/>
                <a:gd name="connsiteY1" fmla="*/ 5631 h 676274"/>
                <a:gd name="connsiteX2" fmla="*/ 778498 w 778498"/>
                <a:gd name="connsiteY2" fmla="*/ 0 h 676274"/>
                <a:gd name="connsiteX3" fmla="*/ 426413 w 778498"/>
                <a:gd name="connsiteY3" fmla="*/ 676274 h 676274"/>
                <a:gd name="connsiteX0" fmla="*/ 431175 w 783260"/>
                <a:gd name="connsiteY0" fmla="*/ 677787 h 677787"/>
                <a:gd name="connsiteX1" fmla="*/ 0 w 783260"/>
                <a:gd name="connsiteY1" fmla="*/ 0 h 677787"/>
                <a:gd name="connsiteX2" fmla="*/ 783260 w 783260"/>
                <a:gd name="connsiteY2" fmla="*/ 1513 h 677787"/>
                <a:gd name="connsiteX3" fmla="*/ 431175 w 783260"/>
                <a:gd name="connsiteY3" fmla="*/ 677787 h 677787"/>
                <a:gd name="connsiteX0" fmla="*/ 433556 w 785641"/>
                <a:gd name="connsiteY0" fmla="*/ 680168 h 680168"/>
                <a:gd name="connsiteX1" fmla="*/ 0 w 785641"/>
                <a:gd name="connsiteY1" fmla="*/ 0 h 680168"/>
                <a:gd name="connsiteX2" fmla="*/ 785641 w 785641"/>
                <a:gd name="connsiteY2" fmla="*/ 3894 h 680168"/>
                <a:gd name="connsiteX3" fmla="*/ 433556 w 785641"/>
                <a:gd name="connsiteY3" fmla="*/ 680168 h 680168"/>
                <a:gd name="connsiteX0" fmla="*/ 431175 w 783260"/>
                <a:gd name="connsiteY0" fmla="*/ 676274 h 676274"/>
                <a:gd name="connsiteX1" fmla="*/ 0 w 783260"/>
                <a:gd name="connsiteY1" fmla="*/ 868 h 676274"/>
                <a:gd name="connsiteX2" fmla="*/ 783260 w 783260"/>
                <a:gd name="connsiteY2" fmla="*/ 0 h 676274"/>
                <a:gd name="connsiteX3" fmla="*/ 431175 w 783260"/>
                <a:gd name="connsiteY3" fmla="*/ 676274 h 676274"/>
                <a:gd name="connsiteX0" fmla="*/ 357356 w 783260"/>
                <a:gd name="connsiteY0" fmla="*/ 681036 h 681036"/>
                <a:gd name="connsiteX1" fmla="*/ 0 w 783260"/>
                <a:gd name="connsiteY1" fmla="*/ 868 h 681036"/>
                <a:gd name="connsiteX2" fmla="*/ 783260 w 783260"/>
                <a:gd name="connsiteY2" fmla="*/ 0 h 681036"/>
                <a:gd name="connsiteX3" fmla="*/ 357356 w 783260"/>
                <a:gd name="connsiteY3" fmla="*/ 681036 h 681036"/>
                <a:gd name="connsiteX0" fmla="*/ 357356 w 783260"/>
                <a:gd name="connsiteY0" fmla="*/ 681036 h 681036"/>
                <a:gd name="connsiteX1" fmla="*/ 0 w 783260"/>
                <a:gd name="connsiteY1" fmla="*/ 868 h 681036"/>
                <a:gd name="connsiteX2" fmla="*/ 783260 w 783260"/>
                <a:gd name="connsiteY2" fmla="*/ 0 h 681036"/>
                <a:gd name="connsiteX3" fmla="*/ 357356 w 783260"/>
                <a:gd name="connsiteY3" fmla="*/ 681036 h 681036"/>
                <a:gd name="connsiteX0" fmla="*/ 357356 w 785641"/>
                <a:gd name="connsiteY0" fmla="*/ 681036 h 681036"/>
                <a:gd name="connsiteX1" fmla="*/ 0 w 785641"/>
                <a:gd name="connsiteY1" fmla="*/ 868 h 681036"/>
                <a:gd name="connsiteX2" fmla="*/ 785641 w 785641"/>
                <a:gd name="connsiteY2" fmla="*/ 0 h 681036"/>
                <a:gd name="connsiteX3" fmla="*/ 357356 w 785641"/>
                <a:gd name="connsiteY3" fmla="*/ 681036 h 681036"/>
                <a:gd name="connsiteX0" fmla="*/ 357356 w 778497"/>
                <a:gd name="connsiteY0" fmla="*/ 680168 h 680168"/>
                <a:gd name="connsiteX1" fmla="*/ 0 w 778497"/>
                <a:gd name="connsiteY1" fmla="*/ 0 h 680168"/>
                <a:gd name="connsiteX2" fmla="*/ 778497 w 778497"/>
                <a:gd name="connsiteY2" fmla="*/ 1513 h 680168"/>
                <a:gd name="connsiteX3" fmla="*/ 357356 w 778497"/>
                <a:gd name="connsiteY3" fmla="*/ 680168 h 680168"/>
              </a:gdLst>
              <a:ahLst/>
              <a:cxnLst>
                <a:cxn ang="0">
                  <a:pos x="connsiteX0" y="connsiteY0"/>
                </a:cxn>
                <a:cxn ang="0">
                  <a:pos x="connsiteX1" y="connsiteY1"/>
                </a:cxn>
                <a:cxn ang="0">
                  <a:pos x="connsiteX2" y="connsiteY2"/>
                </a:cxn>
                <a:cxn ang="0">
                  <a:pos x="connsiteX3" y="connsiteY3"/>
                </a:cxn>
              </a:cxnLst>
              <a:rect l="l" t="t" r="r" b="b"/>
              <a:pathLst>
                <a:path w="778497" h="680168">
                  <a:moveTo>
                    <a:pt x="357356" y="680168"/>
                  </a:moveTo>
                  <a:lnTo>
                    <a:pt x="0" y="0"/>
                  </a:lnTo>
                  <a:lnTo>
                    <a:pt x="778497" y="1513"/>
                  </a:lnTo>
                  <a:lnTo>
                    <a:pt x="357356" y="68016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63" name="矩形 2"/>
            <p:cNvSpPr/>
            <p:nvPr/>
          </p:nvSpPr>
          <p:spPr>
            <a:xfrm>
              <a:off x="3793959" y="4052549"/>
              <a:ext cx="1252285" cy="243041"/>
            </a:xfrm>
            <a:custGeom>
              <a:avLst/>
              <a:gdLst>
                <a:gd name="connsiteX0" fmla="*/ 0 w 720080"/>
                <a:gd name="connsiteY0" fmla="*/ 0 h 288032"/>
                <a:gd name="connsiteX1" fmla="*/ 720080 w 720080"/>
                <a:gd name="connsiteY1" fmla="*/ 0 h 288032"/>
                <a:gd name="connsiteX2" fmla="*/ 720080 w 720080"/>
                <a:gd name="connsiteY2" fmla="*/ 288032 h 288032"/>
                <a:gd name="connsiteX3" fmla="*/ 0 w 720080"/>
                <a:gd name="connsiteY3" fmla="*/ 288032 h 288032"/>
                <a:gd name="connsiteX4" fmla="*/ 0 w 720080"/>
                <a:gd name="connsiteY4" fmla="*/ 0 h 288032"/>
                <a:gd name="connsiteX0" fmla="*/ 0 w 1112987"/>
                <a:gd name="connsiteY0" fmla="*/ 202406 h 490438"/>
                <a:gd name="connsiteX1" fmla="*/ 1112987 w 1112987"/>
                <a:gd name="connsiteY1" fmla="*/ 0 h 490438"/>
                <a:gd name="connsiteX2" fmla="*/ 720080 w 1112987"/>
                <a:gd name="connsiteY2" fmla="*/ 490438 h 490438"/>
                <a:gd name="connsiteX3" fmla="*/ 0 w 1112987"/>
                <a:gd name="connsiteY3" fmla="*/ 490438 h 490438"/>
                <a:gd name="connsiteX4" fmla="*/ 0 w 1112987"/>
                <a:gd name="connsiteY4" fmla="*/ 202406 h 490438"/>
                <a:gd name="connsiteX0" fmla="*/ 0 w 1112987"/>
                <a:gd name="connsiteY0" fmla="*/ 202406 h 490438"/>
                <a:gd name="connsiteX1" fmla="*/ 1112987 w 1112987"/>
                <a:gd name="connsiteY1" fmla="*/ 0 h 490438"/>
                <a:gd name="connsiteX2" fmla="*/ 977255 w 1112987"/>
                <a:gd name="connsiteY2" fmla="*/ 214213 h 490438"/>
                <a:gd name="connsiteX3" fmla="*/ 0 w 1112987"/>
                <a:gd name="connsiteY3" fmla="*/ 490438 h 490438"/>
                <a:gd name="connsiteX4" fmla="*/ 0 w 1112987"/>
                <a:gd name="connsiteY4" fmla="*/ 202406 h 490438"/>
                <a:gd name="connsiteX0" fmla="*/ 507206 w 1112987"/>
                <a:gd name="connsiteY0" fmla="*/ 9525 h 490438"/>
                <a:gd name="connsiteX1" fmla="*/ 1112987 w 1112987"/>
                <a:gd name="connsiteY1" fmla="*/ 0 h 490438"/>
                <a:gd name="connsiteX2" fmla="*/ 977255 w 1112987"/>
                <a:gd name="connsiteY2" fmla="*/ 214213 h 490438"/>
                <a:gd name="connsiteX3" fmla="*/ 0 w 1112987"/>
                <a:gd name="connsiteY3" fmla="*/ 490438 h 490438"/>
                <a:gd name="connsiteX4" fmla="*/ 507206 w 1112987"/>
                <a:gd name="connsiteY4" fmla="*/ 9525 h 490438"/>
                <a:gd name="connsiteX0" fmla="*/ 285750 w 891531"/>
                <a:gd name="connsiteY0" fmla="*/ 9525 h 221357"/>
                <a:gd name="connsiteX1" fmla="*/ 891531 w 891531"/>
                <a:gd name="connsiteY1" fmla="*/ 0 h 221357"/>
                <a:gd name="connsiteX2" fmla="*/ 755799 w 891531"/>
                <a:gd name="connsiteY2" fmla="*/ 214213 h 221357"/>
                <a:gd name="connsiteX3" fmla="*/ 0 w 891531"/>
                <a:gd name="connsiteY3" fmla="*/ 221357 h 221357"/>
                <a:gd name="connsiteX4" fmla="*/ 285750 w 891531"/>
                <a:gd name="connsiteY4" fmla="*/ 9525 h 221357"/>
                <a:gd name="connsiteX0" fmla="*/ 285750 w 891531"/>
                <a:gd name="connsiteY0" fmla="*/ 9525 h 221357"/>
                <a:gd name="connsiteX1" fmla="*/ 891531 w 891531"/>
                <a:gd name="connsiteY1" fmla="*/ 0 h 221357"/>
                <a:gd name="connsiteX2" fmla="*/ 755799 w 891531"/>
                <a:gd name="connsiteY2" fmla="*/ 218975 h 221357"/>
                <a:gd name="connsiteX3" fmla="*/ 0 w 891531"/>
                <a:gd name="connsiteY3" fmla="*/ 221357 h 221357"/>
                <a:gd name="connsiteX4" fmla="*/ 285750 w 891531"/>
                <a:gd name="connsiteY4" fmla="*/ 9525 h 221357"/>
                <a:gd name="connsiteX0" fmla="*/ 283369 w 889150"/>
                <a:gd name="connsiteY0" fmla="*/ 9525 h 221357"/>
                <a:gd name="connsiteX1" fmla="*/ 889150 w 889150"/>
                <a:gd name="connsiteY1" fmla="*/ 0 h 221357"/>
                <a:gd name="connsiteX2" fmla="*/ 753418 w 889150"/>
                <a:gd name="connsiteY2" fmla="*/ 218975 h 221357"/>
                <a:gd name="connsiteX3" fmla="*/ 0 w 889150"/>
                <a:gd name="connsiteY3" fmla="*/ 221357 h 221357"/>
                <a:gd name="connsiteX4" fmla="*/ 283369 w 889150"/>
                <a:gd name="connsiteY4" fmla="*/ 9525 h 221357"/>
                <a:gd name="connsiteX0" fmla="*/ 280987 w 886768"/>
                <a:gd name="connsiteY0" fmla="*/ 9525 h 221357"/>
                <a:gd name="connsiteX1" fmla="*/ 886768 w 886768"/>
                <a:gd name="connsiteY1" fmla="*/ 0 h 221357"/>
                <a:gd name="connsiteX2" fmla="*/ 751036 w 886768"/>
                <a:gd name="connsiteY2" fmla="*/ 218975 h 221357"/>
                <a:gd name="connsiteX3" fmla="*/ 0 w 886768"/>
                <a:gd name="connsiteY3" fmla="*/ 221357 h 221357"/>
                <a:gd name="connsiteX4" fmla="*/ 280987 w 886768"/>
                <a:gd name="connsiteY4" fmla="*/ 9525 h 221357"/>
                <a:gd name="connsiteX0" fmla="*/ 278606 w 884387"/>
                <a:gd name="connsiteY0" fmla="*/ 9525 h 218975"/>
                <a:gd name="connsiteX1" fmla="*/ 884387 w 884387"/>
                <a:gd name="connsiteY1" fmla="*/ 0 h 218975"/>
                <a:gd name="connsiteX2" fmla="*/ 748655 w 884387"/>
                <a:gd name="connsiteY2" fmla="*/ 218975 h 218975"/>
                <a:gd name="connsiteX3" fmla="*/ 0 w 884387"/>
                <a:gd name="connsiteY3" fmla="*/ 218975 h 218975"/>
                <a:gd name="connsiteX4" fmla="*/ 278606 w 884387"/>
                <a:gd name="connsiteY4" fmla="*/ 9525 h 218975"/>
                <a:gd name="connsiteX0" fmla="*/ 290512 w 896293"/>
                <a:gd name="connsiteY0" fmla="*/ 9525 h 221356"/>
                <a:gd name="connsiteX1" fmla="*/ 896293 w 896293"/>
                <a:gd name="connsiteY1" fmla="*/ 0 h 221356"/>
                <a:gd name="connsiteX2" fmla="*/ 760561 w 896293"/>
                <a:gd name="connsiteY2" fmla="*/ 218975 h 221356"/>
                <a:gd name="connsiteX3" fmla="*/ 0 w 896293"/>
                <a:gd name="connsiteY3" fmla="*/ 221356 h 221356"/>
                <a:gd name="connsiteX4" fmla="*/ 290512 w 896293"/>
                <a:gd name="connsiteY4" fmla="*/ 9525 h 221356"/>
                <a:gd name="connsiteX0" fmla="*/ 290512 w 896293"/>
                <a:gd name="connsiteY0" fmla="*/ 9525 h 218975"/>
                <a:gd name="connsiteX1" fmla="*/ 896293 w 896293"/>
                <a:gd name="connsiteY1" fmla="*/ 0 h 218975"/>
                <a:gd name="connsiteX2" fmla="*/ 760561 w 896293"/>
                <a:gd name="connsiteY2" fmla="*/ 218975 h 218975"/>
                <a:gd name="connsiteX3" fmla="*/ 0 w 896293"/>
                <a:gd name="connsiteY3" fmla="*/ 216593 h 218975"/>
                <a:gd name="connsiteX4" fmla="*/ 290512 w 896293"/>
                <a:gd name="connsiteY4" fmla="*/ 9525 h 218975"/>
                <a:gd name="connsiteX0" fmla="*/ 292893 w 896293"/>
                <a:gd name="connsiteY0" fmla="*/ 4763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4763 h 218975"/>
                <a:gd name="connsiteX0" fmla="*/ 292893 w 896293"/>
                <a:gd name="connsiteY0" fmla="*/ 0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0 h 218975"/>
                <a:gd name="connsiteX0" fmla="*/ 292893 w 896293"/>
                <a:gd name="connsiteY0" fmla="*/ 0 h 218975"/>
                <a:gd name="connsiteX1" fmla="*/ 896293 w 896293"/>
                <a:gd name="connsiteY1" fmla="*/ 0 h 218975"/>
                <a:gd name="connsiteX2" fmla="*/ 777230 w 896293"/>
                <a:gd name="connsiteY2" fmla="*/ 218975 h 218975"/>
                <a:gd name="connsiteX3" fmla="*/ 0 w 896293"/>
                <a:gd name="connsiteY3" fmla="*/ 216593 h 218975"/>
                <a:gd name="connsiteX4" fmla="*/ 292893 w 896293"/>
                <a:gd name="connsiteY4" fmla="*/ 0 h 218975"/>
                <a:gd name="connsiteX0" fmla="*/ 135730 w 896293"/>
                <a:gd name="connsiteY0" fmla="*/ 47625 h 218975"/>
                <a:gd name="connsiteX1" fmla="*/ 896293 w 896293"/>
                <a:gd name="connsiteY1" fmla="*/ 0 h 218975"/>
                <a:gd name="connsiteX2" fmla="*/ 777230 w 896293"/>
                <a:gd name="connsiteY2" fmla="*/ 218975 h 218975"/>
                <a:gd name="connsiteX3" fmla="*/ 0 w 896293"/>
                <a:gd name="connsiteY3" fmla="*/ 216593 h 218975"/>
                <a:gd name="connsiteX4" fmla="*/ 135730 w 896293"/>
                <a:gd name="connsiteY4" fmla="*/ 47625 h 218975"/>
                <a:gd name="connsiteX0" fmla="*/ 135730 w 777230"/>
                <a:gd name="connsiteY0" fmla="*/ 4762 h 176112"/>
                <a:gd name="connsiteX1" fmla="*/ 777230 w 777230"/>
                <a:gd name="connsiteY1" fmla="*/ 0 h 176112"/>
                <a:gd name="connsiteX2" fmla="*/ 777230 w 777230"/>
                <a:gd name="connsiteY2" fmla="*/ 176112 h 176112"/>
                <a:gd name="connsiteX3" fmla="*/ 0 w 777230"/>
                <a:gd name="connsiteY3" fmla="*/ 173730 h 176112"/>
                <a:gd name="connsiteX4" fmla="*/ 135730 w 777230"/>
                <a:gd name="connsiteY4" fmla="*/ 4762 h 176112"/>
                <a:gd name="connsiteX0" fmla="*/ 135730 w 777230"/>
                <a:gd name="connsiteY0" fmla="*/ 0 h 171350"/>
                <a:gd name="connsiteX1" fmla="*/ 636736 w 777230"/>
                <a:gd name="connsiteY1" fmla="*/ 11906 h 171350"/>
                <a:gd name="connsiteX2" fmla="*/ 777230 w 777230"/>
                <a:gd name="connsiteY2" fmla="*/ 171350 h 171350"/>
                <a:gd name="connsiteX3" fmla="*/ 0 w 777230"/>
                <a:gd name="connsiteY3" fmla="*/ 168968 h 171350"/>
                <a:gd name="connsiteX4" fmla="*/ 135730 w 777230"/>
                <a:gd name="connsiteY4" fmla="*/ 0 h 171350"/>
                <a:gd name="connsiteX0" fmla="*/ 135730 w 784373"/>
                <a:gd name="connsiteY0" fmla="*/ 9525 h 180875"/>
                <a:gd name="connsiteX1" fmla="*/ 784373 w 784373"/>
                <a:gd name="connsiteY1" fmla="*/ 0 h 180875"/>
                <a:gd name="connsiteX2" fmla="*/ 777230 w 784373"/>
                <a:gd name="connsiteY2" fmla="*/ 180875 h 180875"/>
                <a:gd name="connsiteX3" fmla="*/ 0 w 784373"/>
                <a:gd name="connsiteY3" fmla="*/ 178493 h 180875"/>
                <a:gd name="connsiteX4" fmla="*/ 135730 w 784373"/>
                <a:gd name="connsiteY4" fmla="*/ 9525 h 180875"/>
                <a:gd name="connsiteX0" fmla="*/ 135730 w 784373"/>
                <a:gd name="connsiteY0" fmla="*/ 2381 h 173731"/>
                <a:gd name="connsiteX1" fmla="*/ 784373 w 784373"/>
                <a:gd name="connsiteY1" fmla="*/ 0 h 173731"/>
                <a:gd name="connsiteX2" fmla="*/ 777230 w 784373"/>
                <a:gd name="connsiteY2" fmla="*/ 173731 h 173731"/>
                <a:gd name="connsiteX3" fmla="*/ 0 w 784373"/>
                <a:gd name="connsiteY3" fmla="*/ 171349 h 173731"/>
                <a:gd name="connsiteX4" fmla="*/ 135730 w 784373"/>
                <a:gd name="connsiteY4" fmla="*/ 2381 h 173731"/>
                <a:gd name="connsiteX0" fmla="*/ 138112 w 784373"/>
                <a:gd name="connsiteY0" fmla="*/ 0 h 173732"/>
                <a:gd name="connsiteX1" fmla="*/ 784373 w 784373"/>
                <a:gd name="connsiteY1" fmla="*/ 1 h 173732"/>
                <a:gd name="connsiteX2" fmla="*/ 777230 w 784373"/>
                <a:gd name="connsiteY2" fmla="*/ 173732 h 173732"/>
                <a:gd name="connsiteX3" fmla="*/ 0 w 784373"/>
                <a:gd name="connsiteY3" fmla="*/ 171350 h 173732"/>
                <a:gd name="connsiteX4" fmla="*/ 138112 w 784373"/>
                <a:gd name="connsiteY4" fmla="*/ 0 h 173732"/>
                <a:gd name="connsiteX0" fmla="*/ 121443 w 767704"/>
                <a:gd name="connsiteY0" fmla="*/ 0 h 173732"/>
                <a:gd name="connsiteX1" fmla="*/ 767704 w 767704"/>
                <a:gd name="connsiteY1" fmla="*/ 1 h 173732"/>
                <a:gd name="connsiteX2" fmla="*/ 760561 w 767704"/>
                <a:gd name="connsiteY2" fmla="*/ 173732 h 173732"/>
                <a:gd name="connsiteX3" fmla="*/ 0 w 767704"/>
                <a:gd name="connsiteY3" fmla="*/ 171350 h 173732"/>
                <a:gd name="connsiteX4" fmla="*/ 121443 w 767704"/>
                <a:gd name="connsiteY4" fmla="*/ 0 h 173732"/>
                <a:gd name="connsiteX0" fmla="*/ 0 w 770086"/>
                <a:gd name="connsiteY0" fmla="*/ 33337 h 173731"/>
                <a:gd name="connsiteX1" fmla="*/ 770086 w 770086"/>
                <a:gd name="connsiteY1" fmla="*/ 0 h 173731"/>
                <a:gd name="connsiteX2" fmla="*/ 762943 w 770086"/>
                <a:gd name="connsiteY2" fmla="*/ 173731 h 173731"/>
                <a:gd name="connsiteX3" fmla="*/ 2382 w 770086"/>
                <a:gd name="connsiteY3" fmla="*/ 171349 h 173731"/>
                <a:gd name="connsiteX4" fmla="*/ 0 w 770086"/>
                <a:gd name="connsiteY4" fmla="*/ 33337 h 173731"/>
                <a:gd name="connsiteX0" fmla="*/ 0 w 762943"/>
                <a:gd name="connsiteY0" fmla="*/ 0 h 140394"/>
                <a:gd name="connsiteX1" fmla="*/ 651023 w 762943"/>
                <a:gd name="connsiteY1" fmla="*/ 4763 h 140394"/>
                <a:gd name="connsiteX2" fmla="*/ 762943 w 762943"/>
                <a:gd name="connsiteY2" fmla="*/ 140394 h 140394"/>
                <a:gd name="connsiteX3" fmla="*/ 2382 w 762943"/>
                <a:gd name="connsiteY3" fmla="*/ 138012 h 140394"/>
                <a:gd name="connsiteX4" fmla="*/ 0 w 762943"/>
                <a:gd name="connsiteY4" fmla="*/ 0 h 140394"/>
                <a:gd name="connsiteX0" fmla="*/ 0 w 762943"/>
                <a:gd name="connsiteY0" fmla="*/ 0 h 140394"/>
                <a:gd name="connsiteX1" fmla="*/ 641498 w 762943"/>
                <a:gd name="connsiteY1" fmla="*/ 2382 h 140394"/>
                <a:gd name="connsiteX2" fmla="*/ 762943 w 762943"/>
                <a:gd name="connsiteY2" fmla="*/ 140394 h 140394"/>
                <a:gd name="connsiteX3" fmla="*/ 2382 w 762943"/>
                <a:gd name="connsiteY3" fmla="*/ 138012 h 140394"/>
                <a:gd name="connsiteX4" fmla="*/ 0 w 762943"/>
                <a:gd name="connsiteY4" fmla="*/ 0 h 140394"/>
                <a:gd name="connsiteX0" fmla="*/ 0 w 762943"/>
                <a:gd name="connsiteY0" fmla="*/ 0 h 140394"/>
                <a:gd name="connsiteX1" fmla="*/ 641498 w 762943"/>
                <a:gd name="connsiteY1" fmla="*/ 2382 h 140394"/>
                <a:gd name="connsiteX2" fmla="*/ 762943 w 762943"/>
                <a:gd name="connsiteY2" fmla="*/ 140394 h 140394"/>
                <a:gd name="connsiteX3" fmla="*/ 0 w 762943"/>
                <a:gd name="connsiteY3" fmla="*/ 140393 h 140394"/>
                <a:gd name="connsiteX4" fmla="*/ 0 w 762943"/>
                <a:gd name="connsiteY4" fmla="*/ 0 h 140394"/>
                <a:gd name="connsiteX0" fmla="*/ 0 w 762943"/>
                <a:gd name="connsiteY0" fmla="*/ 0 h 140394"/>
                <a:gd name="connsiteX1" fmla="*/ 629592 w 762943"/>
                <a:gd name="connsiteY1" fmla="*/ 2382 h 140394"/>
                <a:gd name="connsiteX2" fmla="*/ 762943 w 762943"/>
                <a:gd name="connsiteY2" fmla="*/ 140394 h 140394"/>
                <a:gd name="connsiteX3" fmla="*/ 0 w 762943"/>
                <a:gd name="connsiteY3" fmla="*/ 140393 h 140394"/>
                <a:gd name="connsiteX4" fmla="*/ 0 w 762943"/>
                <a:gd name="connsiteY4" fmla="*/ 0 h 140394"/>
                <a:gd name="connsiteX0" fmla="*/ 0 w 762943"/>
                <a:gd name="connsiteY0" fmla="*/ 4762 h 145156"/>
                <a:gd name="connsiteX1" fmla="*/ 631973 w 762943"/>
                <a:gd name="connsiteY1" fmla="*/ 0 h 145156"/>
                <a:gd name="connsiteX2" fmla="*/ 762943 w 762943"/>
                <a:gd name="connsiteY2" fmla="*/ 145156 h 145156"/>
                <a:gd name="connsiteX3" fmla="*/ 0 w 762943"/>
                <a:gd name="connsiteY3" fmla="*/ 145155 h 145156"/>
                <a:gd name="connsiteX4" fmla="*/ 0 w 762943"/>
                <a:gd name="connsiteY4" fmla="*/ 4762 h 145156"/>
                <a:gd name="connsiteX0" fmla="*/ 0 w 762943"/>
                <a:gd name="connsiteY0" fmla="*/ 4762 h 145156"/>
                <a:gd name="connsiteX1" fmla="*/ 634355 w 762943"/>
                <a:gd name="connsiteY1" fmla="*/ 0 h 145156"/>
                <a:gd name="connsiteX2" fmla="*/ 762943 w 762943"/>
                <a:gd name="connsiteY2" fmla="*/ 145156 h 145156"/>
                <a:gd name="connsiteX3" fmla="*/ 0 w 762943"/>
                <a:gd name="connsiteY3" fmla="*/ 145155 h 145156"/>
                <a:gd name="connsiteX4" fmla="*/ 0 w 762943"/>
                <a:gd name="connsiteY4" fmla="*/ 4762 h 145156"/>
                <a:gd name="connsiteX0" fmla="*/ 0 w 765324"/>
                <a:gd name="connsiteY0" fmla="*/ 4762 h 149919"/>
                <a:gd name="connsiteX1" fmla="*/ 634355 w 765324"/>
                <a:gd name="connsiteY1" fmla="*/ 0 h 149919"/>
                <a:gd name="connsiteX2" fmla="*/ 765324 w 765324"/>
                <a:gd name="connsiteY2" fmla="*/ 149919 h 149919"/>
                <a:gd name="connsiteX3" fmla="*/ 0 w 765324"/>
                <a:gd name="connsiteY3" fmla="*/ 145155 h 149919"/>
                <a:gd name="connsiteX4" fmla="*/ 0 w 765324"/>
                <a:gd name="connsiteY4" fmla="*/ 4762 h 149919"/>
                <a:gd name="connsiteX0" fmla="*/ 0 w 765324"/>
                <a:gd name="connsiteY0" fmla="*/ 4762 h 149919"/>
                <a:gd name="connsiteX1" fmla="*/ 634355 w 765324"/>
                <a:gd name="connsiteY1" fmla="*/ 0 h 149919"/>
                <a:gd name="connsiteX2" fmla="*/ 765324 w 765324"/>
                <a:gd name="connsiteY2" fmla="*/ 149919 h 149919"/>
                <a:gd name="connsiteX3" fmla="*/ 0 w 765324"/>
                <a:gd name="connsiteY3" fmla="*/ 145155 h 149919"/>
                <a:gd name="connsiteX4" fmla="*/ 0 w 765324"/>
                <a:gd name="connsiteY4" fmla="*/ 4762 h 149919"/>
                <a:gd name="connsiteX0" fmla="*/ 0 w 765324"/>
                <a:gd name="connsiteY0" fmla="*/ 4762 h 149919"/>
                <a:gd name="connsiteX1" fmla="*/ 634355 w 765324"/>
                <a:gd name="connsiteY1" fmla="*/ 0 h 149919"/>
                <a:gd name="connsiteX2" fmla="*/ 765324 w 765324"/>
                <a:gd name="connsiteY2" fmla="*/ 149919 h 149919"/>
                <a:gd name="connsiteX3" fmla="*/ 0 w 765324"/>
                <a:gd name="connsiteY3" fmla="*/ 145155 h 149919"/>
                <a:gd name="connsiteX4" fmla="*/ 0 w 765324"/>
                <a:gd name="connsiteY4" fmla="*/ 4762 h 149919"/>
                <a:gd name="connsiteX0" fmla="*/ 7143 w 772467"/>
                <a:gd name="connsiteY0" fmla="*/ 4762 h 149919"/>
                <a:gd name="connsiteX1" fmla="*/ 641498 w 772467"/>
                <a:gd name="connsiteY1" fmla="*/ 0 h 149919"/>
                <a:gd name="connsiteX2" fmla="*/ 772467 w 772467"/>
                <a:gd name="connsiteY2" fmla="*/ 149919 h 149919"/>
                <a:gd name="connsiteX3" fmla="*/ 0 w 772467"/>
                <a:gd name="connsiteY3" fmla="*/ 147537 h 149919"/>
                <a:gd name="connsiteX4" fmla="*/ 7143 w 772467"/>
                <a:gd name="connsiteY4" fmla="*/ 4762 h 14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467" h="149919">
                  <a:moveTo>
                    <a:pt x="7143" y="4762"/>
                  </a:moveTo>
                  <a:lnTo>
                    <a:pt x="641498" y="0"/>
                  </a:lnTo>
                  <a:lnTo>
                    <a:pt x="772467" y="149919"/>
                  </a:lnTo>
                  <a:lnTo>
                    <a:pt x="0" y="147537"/>
                  </a:lnTo>
                  <a:lnTo>
                    <a:pt x="7143" y="4762"/>
                  </a:lnTo>
                  <a:close/>
                </a:path>
              </a:pathLst>
            </a:custGeom>
            <a:solidFill>
              <a:schemeClr val="accent1">
                <a:lumMod val="20000"/>
                <a:lumOff val="80000"/>
              </a:schemeClr>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pic>
          <p:nvPicPr>
            <p:cNvPr id="74" name="图片 73"/>
            <p:cNvPicPr preferRelativeResize="0">
              <a:picLocks/>
            </p:cNvPicPr>
            <p:nvPr/>
          </p:nvPicPr>
          <p:blipFill>
            <a:blip r:embed="rId8" cstate="print">
              <a:extLst>
                <a:ext uri="{28A0092B-C50C-407E-A947-70E740481C1C}">
                  <a14:useLocalDpi xmlns:a14="http://schemas.microsoft.com/office/drawing/2010/main" val="0"/>
                </a:ext>
              </a:extLst>
            </a:blip>
            <a:stretch>
              <a:fillRect/>
            </a:stretch>
          </p:blipFill>
          <p:spPr>
            <a:xfrm>
              <a:off x="2011421" y="2105657"/>
              <a:ext cx="504000" cy="504000"/>
            </a:xfrm>
            <a:prstGeom prst="rect">
              <a:avLst/>
            </a:prstGeom>
          </p:spPr>
        </p:pic>
        <p:pic>
          <p:nvPicPr>
            <p:cNvPr id="75" name="图片 74"/>
            <p:cNvPicPr preferRelativeResize="0">
              <a:picLocks/>
            </p:cNvPicPr>
            <p:nvPr/>
          </p:nvPicPr>
          <p:blipFill>
            <a:blip r:embed="rId9" cstate="print">
              <a:extLst>
                <a:ext uri="{28A0092B-C50C-407E-A947-70E740481C1C}">
                  <a14:useLocalDpi xmlns:a14="http://schemas.microsoft.com/office/drawing/2010/main" val="0"/>
                </a:ext>
              </a:extLst>
            </a:blip>
            <a:stretch>
              <a:fillRect/>
            </a:stretch>
          </p:blipFill>
          <p:spPr>
            <a:xfrm>
              <a:off x="3020908" y="2105657"/>
              <a:ext cx="504000" cy="504000"/>
            </a:xfrm>
            <a:prstGeom prst="rect">
              <a:avLst/>
            </a:prstGeom>
          </p:spPr>
        </p:pic>
        <p:pic>
          <p:nvPicPr>
            <p:cNvPr id="76" name="图片 75"/>
            <p:cNvPicPr preferRelativeResize="0">
              <a:picLocks/>
            </p:cNvPicPr>
            <p:nvPr/>
          </p:nvPicPr>
          <p:blipFill>
            <a:blip r:embed="rId10" cstate="print">
              <a:extLst>
                <a:ext uri="{28A0092B-C50C-407E-A947-70E740481C1C}">
                  <a14:useLocalDpi xmlns:a14="http://schemas.microsoft.com/office/drawing/2010/main" val="0"/>
                </a:ext>
              </a:extLst>
            </a:blip>
            <a:stretch>
              <a:fillRect/>
            </a:stretch>
          </p:blipFill>
          <p:spPr>
            <a:xfrm>
              <a:off x="4030395" y="2105657"/>
              <a:ext cx="504000" cy="504000"/>
            </a:xfrm>
            <a:prstGeom prst="rect">
              <a:avLst/>
            </a:prstGeom>
          </p:spPr>
        </p:pic>
        <p:pic>
          <p:nvPicPr>
            <p:cNvPr id="77" name="图片 76"/>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5065283" y="2092957"/>
              <a:ext cx="504000" cy="504000"/>
            </a:xfrm>
            <a:prstGeom prst="rect">
              <a:avLst/>
            </a:prstGeom>
          </p:spPr>
        </p:pic>
        <p:sp>
          <p:nvSpPr>
            <p:cNvPr id="235" name="矩形 2"/>
            <p:cNvSpPr/>
            <p:nvPr/>
          </p:nvSpPr>
          <p:spPr>
            <a:xfrm>
              <a:off x="2553822" y="4348543"/>
              <a:ext cx="1256396" cy="283700"/>
            </a:xfrm>
            <a:custGeom>
              <a:avLst/>
              <a:gdLst>
                <a:gd name="connsiteX0" fmla="*/ 0 w 720080"/>
                <a:gd name="connsiteY0" fmla="*/ 0 h 288032"/>
                <a:gd name="connsiteX1" fmla="*/ 720080 w 720080"/>
                <a:gd name="connsiteY1" fmla="*/ 0 h 288032"/>
                <a:gd name="connsiteX2" fmla="*/ 720080 w 720080"/>
                <a:gd name="connsiteY2" fmla="*/ 288032 h 288032"/>
                <a:gd name="connsiteX3" fmla="*/ 0 w 720080"/>
                <a:gd name="connsiteY3" fmla="*/ 288032 h 288032"/>
                <a:gd name="connsiteX4" fmla="*/ 0 w 720080"/>
                <a:gd name="connsiteY4" fmla="*/ 0 h 288032"/>
                <a:gd name="connsiteX0" fmla="*/ 0 w 1112987"/>
                <a:gd name="connsiteY0" fmla="*/ 202406 h 490438"/>
                <a:gd name="connsiteX1" fmla="*/ 1112987 w 1112987"/>
                <a:gd name="connsiteY1" fmla="*/ 0 h 490438"/>
                <a:gd name="connsiteX2" fmla="*/ 720080 w 1112987"/>
                <a:gd name="connsiteY2" fmla="*/ 490438 h 490438"/>
                <a:gd name="connsiteX3" fmla="*/ 0 w 1112987"/>
                <a:gd name="connsiteY3" fmla="*/ 490438 h 490438"/>
                <a:gd name="connsiteX4" fmla="*/ 0 w 1112987"/>
                <a:gd name="connsiteY4" fmla="*/ 202406 h 490438"/>
                <a:gd name="connsiteX0" fmla="*/ 0 w 1112987"/>
                <a:gd name="connsiteY0" fmla="*/ 202406 h 490438"/>
                <a:gd name="connsiteX1" fmla="*/ 1112987 w 1112987"/>
                <a:gd name="connsiteY1" fmla="*/ 0 h 490438"/>
                <a:gd name="connsiteX2" fmla="*/ 977255 w 1112987"/>
                <a:gd name="connsiteY2" fmla="*/ 214213 h 490438"/>
                <a:gd name="connsiteX3" fmla="*/ 0 w 1112987"/>
                <a:gd name="connsiteY3" fmla="*/ 490438 h 490438"/>
                <a:gd name="connsiteX4" fmla="*/ 0 w 1112987"/>
                <a:gd name="connsiteY4" fmla="*/ 202406 h 490438"/>
                <a:gd name="connsiteX0" fmla="*/ 507206 w 1112987"/>
                <a:gd name="connsiteY0" fmla="*/ 9525 h 490438"/>
                <a:gd name="connsiteX1" fmla="*/ 1112987 w 1112987"/>
                <a:gd name="connsiteY1" fmla="*/ 0 h 490438"/>
                <a:gd name="connsiteX2" fmla="*/ 977255 w 1112987"/>
                <a:gd name="connsiteY2" fmla="*/ 214213 h 490438"/>
                <a:gd name="connsiteX3" fmla="*/ 0 w 1112987"/>
                <a:gd name="connsiteY3" fmla="*/ 490438 h 490438"/>
                <a:gd name="connsiteX4" fmla="*/ 507206 w 1112987"/>
                <a:gd name="connsiteY4" fmla="*/ 9525 h 490438"/>
                <a:gd name="connsiteX0" fmla="*/ 285750 w 891531"/>
                <a:gd name="connsiteY0" fmla="*/ 9525 h 221357"/>
                <a:gd name="connsiteX1" fmla="*/ 891531 w 891531"/>
                <a:gd name="connsiteY1" fmla="*/ 0 h 221357"/>
                <a:gd name="connsiteX2" fmla="*/ 755799 w 891531"/>
                <a:gd name="connsiteY2" fmla="*/ 214213 h 221357"/>
                <a:gd name="connsiteX3" fmla="*/ 0 w 891531"/>
                <a:gd name="connsiteY3" fmla="*/ 221357 h 221357"/>
                <a:gd name="connsiteX4" fmla="*/ 285750 w 891531"/>
                <a:gd name="connsiteY4" fmla="*/ 9525 h 221357"/>
                <a:gd name="connsiteX0" fmla="*/ 285750 w 891531"/>
                <a:gd name="connsiteY0" fmla="*/ 9525 h 221357"/>
                <a:gd name="connsiteX1" fmla="*/ 891531 w 891531"/>
                <a:gd name="connsiteY1" fmla="*/ 0 h 221357"/>
                <a:gd name="connsiteX2" fmla="*/ 755799 w 891531"/>
                <a:gd name="connsiteY2" fmla="*/ 218975 h 221357"/>
                <a:gd name="connsiteX3" fmla="*/ 0 w 891531"/>
                <a:gd name="connsiteY3" fmla="*/ 221357 h 221357"/>
                <a:gd name="connsiteX4" fmla="*/ 285750 w 891531"/>
                <a:gd name="connsiteY4" fmla="*/ 9525 h 221357"/>
                <a:gd name="connsiteX0" fmla="*/ 283369 w 889150"/>
                <a:gd name="connsiteY0" fmla="*/ 9525 h 221357"/>
                <a:gd name="connsiteX1" fmla="*/ 889150 w 889150"/>
                <a:gd name="connsiteY1" fmla="*/ 0 h 221357"/>
                <a:gd name="connsiteX2" fmla="*/ 753418 w 889150"/>
                <a:gd name="connsiteY2" fmla="*/ 218975 h 221357"/>
                <a:gd name="connsiteX3" fmla="*/ 0 w 889150"/>
                <a:gd name="connsiteY3" fmla="*/ 221357 h 221357"/>
                <a:gd name="connsiteX4" fmla="*/ 283369 w 889150"/>
                <a:gd name="connsiteY4" fmla="*/ 9525 h 221357"/>
                <a:gd name="connsiteX0" fmla="*/ 280987 w 886768"/>
                <a:gd name="connsiteY0" fmla="*/ 9525 h 221357"/>
                <a:gd name="connsiteX1" fmla="*/ 886768 w 886768"/>
                <a:gd name="connsiteY1" fmla="*/ 0 h 221357"/>
                <a:gd name="connsiteX2" fmla="*/ 751036 w 886768"/>
                <a:gd name="connsiteY2" fmla="*/ 218975 h 221357"/>
                <a:gd name="connsiteX3" fmla="*/ 0 w 886768"/>
                <a:gd name="connsiteY3" fmla="*/ 221357 h 221357"/>
                <a:gd name="connsiteX4" fmla="*/ 280987 w 886768"/>
                <a:gd name="connsiteY4" fmla="*/ 9525 h 221357"/>
                <a:gd name="connsiteX0" fmla="*/ 278606 w 884387"/>
                <a:gd name="connsiteY0" fmla="*/ 9525 h 218975"/>
                <a:gd name="connsiteX1" fmla="*/ 884387 w 884387"/>
                <a:gd name="connsiteY1" fmla="*/ 0 h 218975"/>
                <a:gd name="connsiteX2" fmla="*/ 748655 w 884387"/>
                <a:gd name="connsiteY2" fmla="*/ 218975 h 218975"/>
                <a:gd name="connsiteX3" fmla="*/ 0 w 884387"/>
                <a:gd name="connsiteY3" fmla="*/ 218975 h 218975"/>
                <a:gd name="connsiteX4" fmla="*/ 278606 w 884387"/>
                <a:gd name="connsiteY4" fmla="*/ 9525 h 218975"/>
                <a:gd name="connsiteX0" fmla="*/ 290512 w 896293"/>
                <a:gd name="connsiteY0" fmla="*/ 9525 h 221356"/>
                <a:gd name="connsiteX1" fmla="*/ 896293 w 896293"/>
                <a:gd name="connsiteY1" fmla="*/ 0 h 221356"/>
                <a:gd name="connsiteX2" fmla="*/ 760561 w 896293"/>
                <a:gd name="connsiteY2" fmla="*/ 218975 h 221356"/>
                <a:gd name="connsiteX3" fmla="*/ 0 w 896293"/>
                <a:gd name="connsiteY3" fmla="*/ 221356 h 221356"/>
                <a:gd name="connsiteX4" fmla="*/ 290512 w 896293"/>
                <a:gd name="connsiteY4" fmla="*/ 9525 h 221356"/>
                <a:gd name="connsiteX0" fmla="*/ 290512 w 896293"/>
                <a:gd name="connsiteY0" fmla="*/ 9525 h 218975"/>
                <a:gd name="connsiteX1" fmla="*/ 896293 w 896293"/>
                <a:gd name="connsiteY1" fmla="*/ 0 h 218975"/>
                <a:gd name="connsiteX2" fmla="*/ 760561 w 896293"/>
                <a:gd name="connsiteY2" fmla="*/ 218975 h 218975"/>
                <a:gd name="connsiteX3" fmla="*/ 0 w 896293"/>
                <a:gd name="connsiteY3" fmla="*/ 216593 h 218975"/>
                <a:gd name="connsiteX4" fmla="*/ 290512 w 896293"/>
                <a:gd name="connsiteY4" fmla="*/ 9525 h 218975"/>
                <a:gd name="connsiteX0" fmla="*/ 292893 w 896293"/>
                <a:gd name="connsiteY0" fmla="*/ 4763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4763 h 218975"/>
                <a:gd name="connsiteX0" fmla="*/ 292893 w 896293"/>
                <a:gd name="connsiteY0" fmla="*/ 0 h 218975"/>
                <a:gd name="connsiteX1" fmla="*/ 896293 w 896293"/>
                <a:gd name="connsiteY1" fmla="*/ 0 h 218975"/>
                <a:gd name="connsiteX2" fmla="*/ 760561 w 896293"/>
                <a:gd name="connsiteY2" fmla="*/ 218975 h 218975"/>
                <a:gd name="connsiteX3" fmla="*/ 0 w 896293"/>
                <a:gd name="connsiteY3" fmla="*/ 216593 h 218975"/>
                <a:gd name="connsiteX4" fmla="*/ 292893 w 896293"/>
                <a:gd name="connsiteY4" fmla="*/ 0 h 218975"/>
                <a:gd name="connsiteX0" fmla="*/ 292893 w 896293"/>
                <a:gd name="connsiteY0" fmla="*/ 0 h 218975"/>
                <a:gd name="connsiteX1" fmla="*/ 896293 w 896293"/>
                <a:gd name="connsiteY1" fmla="*/ 0 h 218975"/>
                <a:gd name="connsiteX2" fmla="*/ 777230 w 896293"/>
                <a:gd name="connsiteY2" fmla="*/ 218975 h 218975"/>
                <a:gd name="connsiteX3" fmla="*/ 0 w 896293"/>
                <a:gd name="connsiteY3" fmla="*/ 216593 h 218975"/>
                <a:gd name="connsiteX4" fmla="*/ 292893 w 896293"/>
                <a:gd name="connsiteY4" fmla="*/ 0 h 218975"/>
                <a:gd name="connsiteX0" fmla="*/ 135730 w 896293"/>
                <a:gd name="connsiteY0" fmla="*/ 47625 h 218975"/>
                <a:gd name="connsiteX1" fmla="*/ 896293 w 896293"/>
                <a:gd name="connsiteY1" fmla="*/ 0 h 218975"/>
                <a:gd name="connsiteX2" fmla="*/ 777230 w 896293"/>
                <a:gd name="connsiteY2" fmla="*/ 218975 h 218975"/>
                <a:gd name="connsiteX3" fmla="*/ 0 w 896293"/>
                <a:gd name="connsiteY3" fmla="*/ 216593 h 218975"/>
                <a:gd name="connsiteX4" fmla="*/ 135730 w 896293"/>
                <a:gd name="connsiteY4" fmla="*/ 47625 h 218975"/>
                <a:gd name="connsiteX0" fmla="*/ 135730 w 777230"/>
                <a:gd name="connsiteY0" fmla="*/ 4762 h 176112"/>
                <a:gd name="connsiteX1" fmla="*/ 777230 w 777230"/>
                <a:gd name="connsiteY1" fmla="*/ 0 h 176112"/>
                <a:gd name="connsiteX2" fmla="*/ 777230 w 777230"/>
                <a:gd name="connsiteY2" fmla="*/ 176112 h 176112"/>
                <a:gd name="connsiteX3" fmla="*/ 0 w 777230"/>
                <a:gd name="connsiteY3" fmla="*/ 173730 h 176112"/>
                <a:gd name="connsiteX4" fmla="*/ 135730 w 777230"/>
                <a:gd name="connsiteY4" fmla="*/ 4762 h 176112"/>
                <a:gd name="connsiteX0" fmla="*/ 135730 w 777230"/>
                <a:gd name="connsiteY0" fmla="*/ 0 h 171350"/>
                <a:gd name="connsiteX1" fmla="*/ 636736 w 777230"/>
                <a:gd name="connsiteY1" fmla="*/ 11906 h 171350"/>
                <a:gd name="connsiteX2" fmla="*/ 777230 w 777230"/>
                <a:gd name="connsiteY2" fmla="*/ 171350 h 171350"/>
                <a:gd name="connsiteX3" fmla="*/ 0 w 777230"/>
                <a:gd name="connsiteY3" fmla="*/ 168968 h 171350"/>
                <a:gd name="connsiteX4" fmla="*/ 135730 w 777230"/>
                <a:gd name="connsiteY4" fmla="*/ 0 h 171350"/>
                <a:gd name="connsiteX0" fmla="*/ 135730 w 784373"/>
                <a:gd name="connsiteY0" fmla="*/ 9525 h 180875"/>
                <a:gd name="connsiteX1" fmla="*/ 784373 w 784373"/>
                <a:gd name="connsiteY1" fmla="*/ 0 h 180875"/>
                <a:gd name="connsiteX2" fmla="*/ 777230 w 784373"/>
                <a:gd name="connsiteY2" fmla="*/ 180875 h 180875"/>
                <a:gd name="connsiteX3" fmla="*/ 0 w 784373"/>
                <a:gd name="connsiteY3" fmla="*/ 178493 h 180875"/>
                <a:gd name="connsiteX4" fmla="*/ 135730 w 784373"/>
                <a:gd name="connsiteY4" fmla="*/ 9525 h 180875"/>
                <a:gd name="connsiteX0" fmla="*/ 135730 w 784373"/>
                <a:gd name="connsiteY0" fmla="*/ 2381 h 173731"/>
                <a:gd name="connsiteX1" fmla="*/ 784373 w 784373"/>
                <a:gd name="connsiteY1" fmla="*/ 0 h 173731"/>
                <a:gd name="connsiteX2" fmla="*/ 777230 w 784373"/>
                <a:gd name="connsiteY2" fmla="*/ 173731 h 173731"/>
                <a:gd name="connsiteX3" fmla="*/ 0 w 784373"/>
                <a:gd name="connsiteY3" fmla="*/ 171349 h 173731"/>
                <a:gd name="connsiteX4" fmla="*/ 135730 w 784373"/>
                <a:gd name="connsiteY4" fmla="*/ 2381 h 173731"/>
                <a:gd name="connsiteX0" fmla="*/ 138112 w 784373"/>
                <a:gd name="connsiteY0" fmla="*/ 0 h 173732"/>
                <a:gd name="connsiteX1" fmla="*/ 784373 w 784373"/>
                <a:gd name="connsiteY1" fmla="*/ 1 h 173732"/>
                <a:gd name="connsiteX2" fmla="*/ 777230 w 784373"/>
                <a:gd name="connsiteY2" fmla="*/ 173732 h 173732"/>
                <a:gd name="connsiteX3" fmla="*/ 0 w 784373"/>
                <a:gd name="connsiteY3" fmla="*/ 171350 h 173732"/>
                <a:gd name="connsiteX4" fmla="*/ 138112 w 784373"/>
                <a:gd name="connsiteY4" fmla="*/ 0 h 173732"/>
                <a:gd name="connsiteX0" fmla="*/ 138112 w 784373"/>
                <a:gd name="connsiteY0" fmla="*/ 0 h 173732"/>
                <a:gd name="connsiteX1" fmla="*/ 784373 w 784373"/>
                <a:gd name="connsiteY1" fmla="*/ 1 h 173732"/>
                <a:gd name="connsiteX2" fmla="*/ 777230 w 784373"/>
                <a:gd name="connsiteY2" fmla="*/ 173732 h 173732"/>
                <a:gd name="connsiteX3" fmla="*/ 0 w 784373"/>
                <a:gd name="connsiteY3" fmla="*/ 173731 h 173732"/>
                <a:gd name="connsiteX4" fmla="*/ 138112 w 784373"/>
                <a:gd name="connsiteY4" fmla="*/ 0 h 173732"/>
                <a:gd name="connsiteX0" fmla="*/ 138112 w 784373"/>
                <a:gd name="connsiteY0" fmla="*/ 0 h 180875"/>
                <a:gd name="connsiteX1" fmla="*/ 784373 w 784373"/>
                <a:gd name="connsiteY1" fmla="*/ 1 h 180875"/>
                <a:gd name="connsiteX2" fmla="*/ 777230 w 784373"/>
                <a:gd name="connsiteY2" fmla="*/ 173732 h 180875"/>
                <a:gd name="connsiteX3" fmla="*/ 0 w 784373"/>
                <a:gd name="connsiteY3" fmla="*/ 180875 h 180875"/>
                <a:gd name="connsiteX4" fmla="*/ 138112 w 784373"/>
                <a:gd name="connsiteY4" fmla="*/ 0 h 180875"/>
                <a:gd name="connsiteX0" fmla="*/ 140493 w 786754"/>
                <a:gd name="connsiteY0" fmla="*/ 0 h 180875"/>
                <a:gd name="connsiteX1" fmla="*/ 786754 w 786754"/>
                <a:gd name="connsiteY1" fmla="*/ 1 h 180875"/>
                <a:gd name="connsiteX2" fmla="*/ 779611 w 786754"/>
                <a:gd name="connsiteY2" fmla="*/ 173732 h 180875"/>
                <a:gd name="connsiteX3" fmla="*/ 0 w 786754"/>
                <a:gd name="connsiteY3" fmla="*/ 180875 h 180875"/>
                <a:gd name="connsiteX4" fmla="*/ 140493 w 786754"/>
                <a:gd name="connsiteY4" fmla="*/ 0 h 180875"/>
                <a:gd name="connsiteX0" fmla="*/ 134617 w 780878"/>
                <a:gd name="connsiteY0" fmla="*/ 0 h 176958"/>
                <a:gd name="connsiteX1" fmla="*/ 780878 w 780878"/>
                <a:gd name="connsiteY1" fmla="*/ 1 h 176958"/>
                <a:gd name="connsiteX2" fmla="*/ 773735 w 780878"/>
                <a:gd name="connsiteY2" fmla="*/ 173732 h 176958"/>
                <a:gd name="connsiteX3" fmla="*/ 0 w 780878"/>
                <a:gd name="connsiteY3" fmla="*/ 176958 h 176958"/>
                <a:gd name="connsiteX4" fmla="*/ 134617 w 780878"/>
                <a:gd name="connsiteY4" fmla="*/ 0 h 176958"/>
                <a:gd name="connsiteX0" fmla="*/ 128741 w 775002"/>
                <a:gd name="connsiteY0" fmla="*/ 0 h 175000"/>
                <a:gd name="connsiteX1" fmla="*/ 775002 w 775002"/>
                <a:gd name="connsiteY1" fmla="*/ 1 h 175000"/>
                <a:gd name="connsiteX2" fmla="*/ 767859 w 775002"/>
                <a:gd name="connsiteY2" fmla="*/ 173732 h 175000"/>
                <a:gd name="connsiteX3" fmla="*/ 0 w 775002"/>
                <a:gd name="connsiteY3" fmla="*/ 175000 h 175000"/>
                <a:gd name="connsiteX4" fmla="*/ 128741 w 775002"/>
                <a:gd name="connsiteY4" fmla="*/ 0 h 17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02" h="175000">
                  <a:moveTo>
                    <a:pt x="128741" y="0"/>
                  </a:moveTo>
                  <a:lnTo>
                    <a:pt x="775002" y="1"/>
                  </a:lnTo>
                  <a:lnTo>
                    <a:pt x="767859" y="173732"/>
                  </a:lnTo>
                  <a:lnTo>
                    <a:pt x="0" y="175000"/>
                  </a:lnTo>
                  <a:lnTo>
                    <a:pt x="128741" y="0"/>
                  </a:lnTo>
                  <a:close/>
                </a:path>
              </a:pathLst>
            </a:custGeom>
            <a:solidFill>
              <a:schemeClr val="accent2">
                <a:lumMod val="20000"/>
                <a:lumOff val="80000"/>
              </a:schemeClr>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4" name="文本框 3"/>
            <p:cNvSpPr txBox="1"/>
            <p:nvPr/>
          </p:nvSpPr>
          <p:spPr>
            <a:xfrm>
              <a:off x="1992849" y="2742219"/>
              <a:ext cx="461665" cy="1015663"/>
            </a:xfrm>
            <a:prstGeom prst="rect">
              <a:avLst/>
            </a:prstGeom>
            <a:noFill/>
          </p:spPr>
          <p:txBody>
            <a:bodyPr vert="eaVert" wrap="none" rtlCol="0">
              <a:spAutoFit/>
            </a:bodyPr>
            <a:lstStyle/>
            <a:p>
              <a:pPr defTabSz="1219170"/>
              <a:r>
                <a:rPr lang="zh-CN" altLang="en-US" b="1" dirty="0">
                  <a:solidFill>
                    <a:prstClr val="white"/>
                  </a:solidFill>
                  <a:latin typeface="Arial"/>
                  <a:ea typeface="微软雅黑"/>
                </a:rPr>
                <a:t>添加内容</a:t>
              </a:r>
            </a:p>
          </p:txBody>
        </p:sp>
        <p:sp>
          <p:nvSpPr>
            <p:cNvPr id="293" name="文本框 292"/>
            <p:cNvSpPr txBox="1"/>
            <p:nvPr/>
          </p:nvSpPr>
          <p:spPr>
            <a:xfrm>
              <a:off x="3040437" y="2742219"/>
              <a:ext cx="461665" cy="1015663"/>
            </a:xfrm>
            <a:prstGeom prst="rect">
              <a:avLst/>
            </a:prstGeom>
            <a:noFill/>
          </p:spPr>
          <p:txBody>
            <a:bodyPr vert="eaVert" wrap="none" rtlCol="0">
              <a:spAutoFit/>
            </a:bodyPr>
            <a:lstStyle/>
            <a:p>
              <a:pPr defTabSz="1219170"/>
              <a:r>
                <a:rPr lang="zh-CN" altLang="en-US" b="1" dirty="0">
                  <a:solidFill>
                    <a:prstClr val="white"/>
                  </a:solidFill>
                  <a:latin typeface="Arial"/>
                  <a:ea typeface="微软雅黑"/>
                </a:rPr>
                <a:t>添加内容</a:t>
              </a:r>
            </a:p>
          </p:txBody>
        </p:sp>
        <p:sp>
          <p:nvSpPr>
            <p:cNvPr id="294" name="文本框 293"/>
            <p:cNvSpPr txBox="1"/>
            <p:nvPr/>
          </p:nvSpPr>
          <p:spPr>
            <a:xfrm>
              <a:off x="4047242" y="2742219"/>
              <a:ext cx="461665" cy="1015663"/>
            </a:xfrm>
            <a:prstGeom prst="rect">
              <a:avLst/>
            </a:prstGeom>
            <a:noFill/>
          </p:spPr>
          <p:txBody>
            <a:bodyPr vert="eaVert" wrap="none" rtlCol="0">
              <a:spAutoFit/>
            </a:bodyPr>
            <a:lstStyle/>
            <a:p>
              <a:pPr defTabSz="1219170"/>
              <a:r>
                <a:rPr lang="zh-CN" altLang="en-US" b="1" dirty="0">
                  <a:solidFill>
                    <a:prstClr val="white"/>
                  </a:solidFill>
                  <a:latin typeface="Arial"/>
                  <a:ea typeface="微软雅黑"/>
                </a:rPr>
                <a:t>添加内容</a:t>
              </a:r>
            </a:p>
          </p:txBody>
        </p:sp>
        <p:sp>
          <p:nvSpPr>
            <p:cNvPr id="295" name="文本框 294"/>
            <p:cNvSpPr txBox="1"/>
            <p:nvPr/>
          </p:nvSpPr>
          <p:spPr>
            <a:xfrm>
              <a:off x="5067161" y="2742219"/>
              <a:ext cx="461665" cy="1015663"/>
            </a:xfrm>
            <a:prstGeom prst="rect">
              <a:avLst/>
            </a:prstGeom>
            <a:noFill/>
          </p:spPr>
          <p:txBody>
            <a:bodyPr vert="eaVert" wrap="none" rtlCol="0">
              <a:spAutoFit/>
            </a:bodyPr>
            <a:lstStyle/>
            <a:p>
              <a:pPr defTabSz="1219170"/>
              <a:r>
                <a:rPr lang="zh-CN" altLang="en-US" b="1" dirty="0">
                  <a:solidFill>
                    <a:prstClr val="white"/>
                  </a:solidFill>
                  <a:latin typeface="Arial"/>
                  <a:ea typeface="微软雅黑"/>
                </a:rPr>
                <a:t>添加内容</a:t>
              </a:r>
            </a:p>
          </p:txBody>
        </p:sp>
      </p:grpSp>
      <p:grpSp>
        <p:nvGrpSpPr>
          <p:cNvPr id="64" name="组合 63">
            <a:extLst>
              <a:ext uri="{FF2B5EF4-FFF2-40B4-BE49-F238E27FC236}">
                <a16:creationId xmlns:a16="http://schemas.microsoft.com/office/drawing/2014/main" id="{101E0056-D0AF-40CE-95CB-0F675EDC2016}"/>
              </a:ext>
            </a:extLst>
          </p:cNvPr>
          <p:cNvGrpSpPr/>
          <p:nvPr>
            <p:custDataLst>
              <p:tags r:id="rId1"/>
            </p:custDataLst>
          </p:nvPr>
        </p:nvGrpSpPr>
        <p:grpSpPr>
          <a:xfrm>
            <a:off x="8659525" y="279400"/>
            <a:ext cx="3318943" cy="713661"/>
            <a:chOff x="9957246" y="6304307"/>
            <a:chExt cx="2046159" cy="359850"/>
          </a:xfrm>
        </p:grpSpPr>
        <p:sp>
          <p:nvSpPr>
            <p:cNvPr id="65" name="Freeform 5">
              <a:extLst>
                <a:ext uri="{FF2B5EF4-FFF2-40B4-BE49-F238E27FC236}">
                  <a16:creationId xmlns:a16="http://schemas.microsoft.com/office/drawing/2014/main" id="{AE210294-C971-48C6-BBDC-358B6F5F8FD8}"/>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6" name="Freeform 6">
              <a:extLst>
                <a:ext uri="{FF2B5EF4-FFF2-40B4-BE49-F238E27FC236}">
                  <a16:creationId xmlns:a16="http://schemas.microsoft.com/office/drawing/2014/main" id="{635BB1CF-A83B-4BB5-8653-EAE21C6437F7}"/>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7" name="Freeform 7">
              <a:extLst>
                <a:ext uri="{FF2B5EF4-FFF2-40B4-BE49-F238E27FC236}">
                  <a16:creationId xmlns:a16="http://schemas.microsoft.com/office/drawing/2014/main" id="{7193C7C3-E74D-4DCE-A555-B73DE2B6E9B0}"/>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8" name="Freeform 8">
              <a:extLst>
                <a:ext uri="{FF2B5EF4-FFF2-40B4-BE49-F238E27FC236}">
                  <a16:creationId xmlns:a16="http://schemas.microsoft.com/office/drawing/2014/main" id="{22C524DA-1DC0-41A7-988E-C99F232599ED}"/>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9" name="Freeform 9">
              <a:extLst>
                <a:ext uri="{FF2B5EF4-FFF2-40B4-BE49-F238E27FC236}">
                  <a16:creationId xmlns:a16="http://schemas.microsoft.com/office/drawing/2014/main" id="{911689CF-CEB7-4D1C-8D3F-219EFE09515A}"/>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0" name="Freeform 10">
              <a:extLst>
                <a:ext uri="{FF2B5EF4-FFF2-40B4-BE49-F238E27FC236}">
                  <a16:creationId xmlns:a16="http://schemas.microsoft.com/office/drawing/2014/main" id="{0D3E0A50-1CB9-431A-9C9C-2B25E096C634}"/>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1" name="Freeform 11">
              <a:extLst>
                <a:ext uri="{FF2B5EF4-FFF2-40B4-BE49-F238E27FC236}">
                  <a16:creationId xmlns:a16="http://schemas.microsoft.com/office/drawing/2014/main" id="{875DCDCA-F509-404F-B1E3-4718A0D3D0A7}"/>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2" name="Freeform 12">
              <a:extLst>
                <a:ext uri="{FF2B5EF4-FFF2-40B4-BE49-F238E27FC236}">
                  <a16:creationId xmlns:a16="http://schemas.microsoft.com/office/drawing/2014/main" id="{07B4E644-F4A1-4288-8375-7BE5A2BC86F6}"/>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3" name="Freeform 13">
              <a:extLst>
                <a:ext uri="{FF2B5EF4-FFF2-40B4-BE49-F238E27FC236}">
                  <a16:creationId xmlns:a16="http://schemas.microsoft.com/office/drawing/2014/main" id="{BA587D2D-8673-4624-96C2-BCFBEAA7C487}"/>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8" name="Freeform 14">
              <a:extLst>
                <a:ext uri="{FF2B5EF4-FFF2-40B4-BE49-F238E27FC236}">
                  <a16:creationId xmlns:a16="http://schemas.microsoft.com/office/drawing/2014/main" id="{CF5364D4-CD41-489D-ABFA-BCB9BB264C7A}"/>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9" name="Freeform 15">
              <a:extLst>
                <a:ext uri="{FF2B5EF4-FFF2-40B4-BE49-F238E27FC236}">
                  <a16:creationId xmlns:a16="http://schemas.microsoft.com/office/drawing/2014/main" id="{887A05B4-F470-47D0-8871-EBFA02757666}"/>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0" name="Freeform 16">
              <a:extLst>
                <a:ext uri="{FF2B5EF4-FFF2-40B4-BE49-F238E27FC236}">
                  <a16:creationId xmlns:a16="http://schemas.microsoft.com/office/drawing/2014/main" id="{1C774A6E-89E4-4D89-AF29-6DF6762079FA}"/>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1" name="Freeform 17">
              <a:extLst>
                <a:ext uri="{FF2B5EF4-FFF2-40B4-BE49-F238E27FC236}">
                  <a16:creationId xmlns:a16="http://schemas.microsoft.com/office/drawing/2014/main" id="{9EFAC8B3-0D0B-46CC-AA32-F19734062A84}"/>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2" name="Freeform 18">
              <a:extLst>
                <a:ext uri="{FF2B5EF4-FFF2-40B4-BE49-F238E27FC236}">
                  <a16:creationId xmlns:a16="http://schemas.microsoft.com/office/drawing/2014/main" id="{922F5F10-5DC6-4F89-9EF6-CD33D5956441}"/>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3" name="Freeform 19">
              <a:extLst>
                <a:ext uri="{FF2B5EF4-FFF2-40B4-BE49-F238E27FC236}">
                  <a16:creationId xmlns:a16="http://schemas.microsoft.com/office/drawing/2014/main" id="{7AA43402-D9B1-4AB5-AC90-114E4D69C481}"/>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400109710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Connector 60"/>
          <p:cNvCxnSpPr>
            <a:stCxn id="37" idx="5"/>
            <a:endCxn id="38" idx="1"/>
          </p:cNvCxnSpPr>
          <p:nvPr/>
        </p:nvCxnSpPr>
        <p:spPr>
          <a:xfrm>
            <a:off x="3526533" y="3716847"/>
            <a:ext cx="645792" cy="88832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1" idx="3"/>
            <a:endCxn id="37" idx="7"/>
          </p:cNvCxnSpPr>
          <p:nvPr/>
        </p:nvCxnSpPr>
        <p:spPr>
          <a:xfrm flipH="1">
            <a:off x="3526533" y="2270992"/>
            <a:ext cx="653248" cy="9337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7" idx="6"/>
            <a:endCxn id="40" idx="2"/>
          </p:cNvCxnSpPr>
          <p:nvPr/>
        </p:nvCxnSpPr>
        <p:spPr>
          <a:xfrm flipV="1">
            <a:off x="3632597" y="3114601"/>
            <a:ext cx="1540857" cy="34619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1" idx="5"/>
            <a:endCxn id="40" idx="1"/>
          </p:cNvCxnSpPr>
          <p:nvPr/>
        </p:nvCxnSpPr>
        <p:spPr>
          <a:xfrm>
            <a:off x="5048782" y="2270995"/>
            <a:ext cx="290249" cy="4438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1" idx="6"/>
            <a:endCxn id="45" idx="2"/>
          </p:cNvCxnSpPr>
          <p:nvPr/>
        </p:nvCxnSpPr>
        <p:spPr>
          <a:xfrm>
            <a:off x="5228755" y="1836495"/>
            <a:ext cx="1788180" cy="2485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40" idx="7"/>
          </p:cNvCxnSpPr>
          <p:nvPr/>
        </p:nvCxnSpPr>
        <p:spPr>
          <a:xfrm flipH="1">
            <a:off x="6138508" y="2450971"/>
            <a:ext cx="938200" cy="2638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530436" y="3401728"/>
            <a:ext cx="711405" cy="7114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134" name="Freeform 131"/>
          <p:cNvSpPr>
            <a:spLocks/>
          </p:cNvSpPr>
          <p:nvPr/>
        </p:nvSpPr>
        <p:spPr bwMode="auto">
          <a:xfrm>
            <a:off x="6727375" y="3612774"/>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37" name="Oval 36"/>
          <p:cNvSpPr/>
          <p:nvPr/>
        </p:nvSpPr>
        <p:spPr>
          <a:xfrm>
            <a:off x="2908372" y="3098687"/>
            <a:ext cx="724221" cy="7242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grpSp>
        <p:nvGrpSpPr>
          <p:cNvPr id="127" name="Group 126"/>
          <p:cNvGrpSpPr/>
          <p:nvPr/>
        </p:nvGrpSpPr>
        <p:grpSpPr>
          <a:xfrm>
            <a:off x="3938357" y="4371204"/>
            <a:ext cx="1597635" cy="1597635"/>
            <a:chOff x="2740097" y="3551069"/>
            <a:chExt cx="1198226" cy="1198226"/>
          </a:xfrm>
        </p:grpSpPr>
        <p:sp>
          <p:nvSpPr>
            <p:cNvPr id="38" name="Oval 37"/>
            <p:cNvSpPr/>
            <p:nvPr/>
          </p:nvSpPr>
          <p:spPr>
            <a:xfrm>
              <a:off x="2740097" y="3551069"/>
              <a:ext cx="1198226" cy="119822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39" name="Oval 38"/>
            <p:cNvSpPr/>
            <p:nvPr/>
          </p:nvSpPr>
          <p:spPr>
            <a:xfrm>
              <a:off x="2859919" y="3670891"/>
              <a:ext cx="958582" cy="9585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grpSp>
      <p:grpSp>
        <p:nvGrpSpPr>
          <p:cNvPr id="125" name="Group 124"/>
          <p:cNvGrpSpPr/>
          <p:nvPr/>
        </p:nvGrpSpPr>
        <p:grpSpPr>
          <a:xfrm>
            <a:off x="5173453" y="2549285"/>
            <a:ext cx="1130635" cy="1130635"/>
            <a:chOff x="3666417" y="2184630"/>
            <a:chExt cx="847976" cy="847976"/>
          </a:xfrm>
        </p:grpSpPr>
        <p:sp>
          <p:nvSpPr>
            <p:cNvPr id="40" name="Oval 39"/>
            <p:cNvSpPr/>
            <p:nvPr/>
          </p:nvSpPr>
          <p:spPr>
            <a:xfrm>
              <a:off x="3666417" y="2184630"/>
              <a:ext cx="847976" cy="8479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4" name="Oval 43"/>
            <p:cNvSpPr/>
            <p:nvPr/>
          </p:nvSpPr>
          <p:spPr>
            <a:xfrm>
              <a:off x="3751215" y="2269428"/>
              <a:ext cx="678381" cy="6783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grpSp>
      <p:grpSp>
        <p:nvGrpSpPr>
          <p:cNvPr id="123" name="Group 122"/>
          <p:cNvGrpSpPr/>
          <p:nvPr/>
        </p:nvGrpSpPr>
        <p:grpSpPr>
          <a:xfrm>
            <a:off x="7016935" y="1222022"/>
            <a:ext cx="1726060" cy="1726060"/>
            <a:chOff x="5049030" y="1189182"/>
            <a:chExt cx="1294545" cy="1294545"/>
          </a:xfrm>
        </p:grpSpPr>
        <p:sp>
          <p:nvSpPr>
            <p:cNvPr id="45" name="Oval 44"/>
            <p:cNvSpPr/>
            <p:nvPr/>
          </p:nvSpPr>
          <p:spPr>
            <a:xfrm>
              <a:off x="5049030" y="1189182"/>
              <a:ext cx="1294545" cy="1294545"/>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6" name="Oval 45"/>
            <p:cNvSpPr/>
            <p:nvPr/>
          </p:nvSpPr>
          <p:spPr>
            <a:xfrm>
              <a:off x="5178484" y="1318636"/>
              <a:ext cx="1035636" cy="10356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grpSp>
      <p:grpSp>
        <p:nvGrpSpPr>
          <p:cNvPr id="126" name="Group 125"/>
          <p:cNvGrpSpPr/>
          <p:nvPr/>
        </p:nvGrpSpPr>
        <p:grpSpPr>
          <a:xfrm>
            <a:off x="7464336" y="4473268"/>
            <a:ext cx="1228949" cy="1228949"/>
            <a:chOff x="5384579" y="3627618"/>
            <a:chExt cx="921712" cy="921712"/>
          </a:xfrm>
        </p:grpSpPr>
        <p:sp>
          <p:nvSpPr>
            <p:cNvPr id="48" name="Oval 47"/>
            <p:cNvSpPr/>
            <p:nvPr/>
          </p:nvSpPr>
          <p:spPr>
            <a:xfrm>
              <a:off x="5384579" y="3627618"/>
              <a:ext cx="921712" cy="9217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49" name="Oval 48"/>
            <p:cNvSpPr/>
            <p:nvPr/>
          </p:nvSpPr>
          <p:spPr>
            <a:xfrm>
              <a:off x="5476750" y="3719789"/>
              <a:ext cx="737370" cy="7373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grpSp>
      <p:cxnSp>
        <p:nvCxnSpPr>
          <p:cNvPr id="77" name="Straight Connector 76"/>
          <p:cNvCxnSpPr>
            <a:stCxn id="45" idx="4"/>
            <a:endCxn id="48" idx="0"/>
          </p:cNvCxnSpPr>
          <p:nvPr/>
        </p:nvCxnSpPr>
        <p:spPr>
          <a:xfrm>
            <a:off x="7879965" y="2948082"/>
            <a:ext cx="198843" cy="152518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8" idx="2"/>
            <a:endCxn id="38" idx="6"/>
          </p:cNvCxnSpPr>
          <p:nvPr/>
        </p:nvCxnSpPr>
        <p:spPr>
          <a:xfrm flipH="1">
            <a:off x="5535992" y="5087744"/>
            <a:ext cx="1928341" cy="8227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47" idx="1"/>
          </p:cNvCxnSpPr>
          <p:nvPr/>
        </p:nvCxnSpPr>
        <p:spPr>
          <a:xfrm>
            <a:off x="6227279" y="3372683"/>
            <a:ext cx="407340" cy="13322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0" idx="4"/>
            <a:endCxn id="38" idx="7"/>
          </p:cNvCxnSpPr>
          <p:nvPr/>
        </p:nvCxnSpPr>
        <p:spPr>
          <a:xfrm flipH="1">
            <a:off x="5302024" y="3679919"/>
            <a:ext cx="436744" cy="92525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7" idx="7"/>
          </p:cNvCxnSpPr>
          <p:nvPr/>
        </p:nvCxnSpPr>
        <p:spPr>
          <a:xfrm flipV="1">
            <a:off x="7137656" y="2835020"/>
            <a:ext cx="326677" cy="67089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7" idx="5"/>
            <a:endCxn id="48" idx="1"/>
          </p:cNvCxnSpPr>
          <p:nvPr/>
        </p:nvCxnSpPr>
        <p:spPr>
          <a:xfrm>
            <a:off x="7137656" y="4008949"/>
            <a:ext cx="506653" cy="64429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47" idx="3"/>
          </p:cNvCxnSpPr>
          <p:nvPr/>
        </p:nvCxnSpPr>
        <p:spPr>
          <a:xfrm flipH="1">
            <a:off x="5457056" y="4008947"/>
            <a:ext cx="1177560" cy="82098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3999808" y="1222020"/>
            <a:ext cx="1228949" cy="1228949"/>
            <a:chOff x="2786183" y="1189182"/>
            <a:chExt cx="921712" cy="921712"/>
          </a:xfrm>
        </p:grpSpPr>
        <p:sp>
          <p:nvSpPr>
            <p:cNvPr id="31" name="Oval 30"/>
            <p:cNvSpPr/>
            <p:nvPr/>
          </p:nvSpPr>
          <p:spPr>
            <a:xfrm>
              <a:off x="2786183" y="1189182"/>
              <a:ext cx="921712" cy="9217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sp>
          <p:nvSpPr>
            <p:cNvPr id="35" name="Oval 34"/>
            <p:cNvSpPr/>
            <p:nvPr/>
          </p:nvSpPr>
          <p:spPr>
            <a:xfrm>
              <a:off x="2878354" y="1281353"/>
              <a:ext cx="737370" cy="7373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lumMod val="75000"/>
                    <a:lumOff val="25000"/>
                  </a:prstClr>
                </a:solidFill>
                <a:latin typeface="Arial"/>
                <a:ea typeface="微软雅黑"/>
              </a:endParaRPr>
            </a:p>
          </p:txBody>
        </p:sp>
      </p:grpSp>
      <p:sp>
        <p:nvSpPr>
          <p:cNvPr id="128" name="Freeform 5"/>
          <p:cNvSpPr>
            <a:spLocks noEditPoints="1"/>
          </p:cNvSpPr>
          <p:nvPr/>
        </p:nvSpPr>
        <p:spPr bwMode="auto">
          <a:xfrm>
            <a:off x="4344316" y="1443371"/>
            <a:ext cx="560269" cy="662136"/>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129" name="Freeform 66"/>
          <p:cNvSpPr>
            <a:spLocks noEditPoints="1"/>
          </p:cNvSpPr>
          <p:nvPr/>
        </p:nvSpPr>
        <p:spPr bwMode="auto">
          <a:xfrm>
            <a:off x="7571365" y="1699811"/>
            <a:ext cx="602155" cy="703357"/>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130" name="Freeform 42"/>
          <p:cNvSpPr>
            <a:spLocks noEditPoints="1"/>
          </p:cNvSpPr>
          <p:nvPr/>
        </p:nvSpPr>
        <p:spPr bwMode="auto">
          <a:xfrm>
            <a:off x="4361300" y="4857459"/>
            <a:ext cx="765245" cy="658692"/>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131" name="Freeform 22"/>
          <p:cNvSpPr>
            <a:spLocks noEditPoints="1"/>
          </p:cNvSpPr>
          <p:nvPr/>
        </p:nvSpPr>
        <p:spPr bwMode="auto">
          <a:xfrm>
            <a:off x="5448152" y="2827477"/>
            <a:ext cx="581237" cy="574251"/>
          </a:xfrm>
          <a:custGeom>
            <a:avLst/>
            <a:gdLst/>
            <a:ahLst/>
            <a:cxnLst>
              <a:cxn ang="0">
                <a:pos x="131" y="82"/>
              </a:cxn>
              <a:cxn ang="0">
                <a:pos x="122" y="98"/>
              </a:cxn>
              <a:cxn ang="0">
                <a:pos x="125" y="107"/>
              </a:cxn>
              <a:cxn ang="0">
                <a:pos x="65" y="141"/>
              </a:cxn>
              <a:cxn ang="0">
                <a:pos x="51" y="134"/>
              </a:cxn>
              <a:cxn ang="0">
                <a:pos x="44" y="97"/>
              </a:cxn>
              <a:cxn ang="0">
                <a:pos x="68" y="28"/>
              </a:cxn>
              <a:cxn ang="0">
                <a:pos x="74" y="29"/>
              </a:cxn>
              <a:cxn ang="0">
                <a:pos x="86" y="24"/>
              </a:cxn>
              <a:cxn ang="0">
                <a:pos x="131" y="82"/>
              </a:cxn>
              <a:cxn ang="0">
                <a:pos x="92" y="11"/>
              </a:cxn>
              <a:cxn ang="0">
                <a:pos x="91" y="15"/>
              </a:cxn>
              <a:cxn ang="0">
                <a:pos x="141" y="80"/>
              </a:cxn>
              <a:cxn ang="0">
                <a:pos x="142" y="80"/>
              </a:cxn>
              <a:cxn ang="0">
                <a:pos x="153" y="32"/>
              </a:cxn>
              <a:cxn ang="0">
                <a:pos x="153" y="29"/>
              </a:cxn>
              <a:cxn ang="0">
                <a:pos x="102" y="0"/>
              </a:cxn>
              <a:cxn ang="0">
                <a:pos x="91" y="6"/>
              </a:cxn>
              <a:cxn ang="0">
                <a:pos x="92" y="11"/>
              </a:cxn>
              <a:cxn ang="0">
                <a:pos x="40" y="137"/>
              </a:cxn>
              <a:cxn ang="0">
                <a:pos x="33" y="97"/>
              </a:cxn>
              <a:cxn ang="0">
                <a:pos x="59" y="22"/>
              </a:cxn>
              <a:cxn ang="0">
                <a:pos x="55" y="11"/>
              </a:cxn>
              <a:cxn ang="0">
                <a:pos x="46" y="9"/>
              </a:cxn>
              <a:cxn ang="0">
                <a:pos x="0" y="85"/>
              </a:cxn>
              <a:cxn ang="0">
                <a:pos x="20" y="140"/>
              </a:cxn>
              <a:cxn ang="0">
                <a:pos x="35" y="143"/>
              </a:cxn>
              <a:cxn ang="0">
                <a:pos x="40" y="137"/>
              </a:cxn>
              <a:cxn ang="0">
                <a:pos x="163" y="45"/>
              </a:cxn>
              <a:cxn ang="0">
                <a:pos x="153" y="84"/>
              </a:cxn>
              <a:cxn ang="0">
                <a:pos x="159" y="98"/>
              </a:cxn>
              <a:cxn ang="0">
                <a:pos x="147" y="115"/>
              </a:cxn>
              <a:cxn ang="0">
                <a:pos x="147" y="116"/>
              </a:cxn>
              <a:cxn ang="0">
                <a:pos x="142" y="151"/>
              </a:cxn>
              <a:cxn ang="0">
                <a:pos x="173" y="85"/>
              </a:cxn>
              <a:cxn ang="0">
                <a:pos x="163" y="45"/>
              </a:cxn>
              <a:cxn ang="0">
                <a:pos x="132" y="114"/>
              </a:cxn>
              <a:cxn ang="0">
                <a:pos x="69" y="151"/>
              </a:cxn>
              <a:cxn ang="0">
                <a:pos x="69" y="152"/>
              </a:cxn>
              <a:cxn ang="0">
                <a:pos x="66" y="162"/>
              </a:cxn>
              <a:cxn ang="0">
                <a:pos x="74" y="170"/>
              </a:cxn>
              <a:cxn ang="0">
                <a:pos x="86" y="171"/>
              </a:cxn>
              <a:cxn ang="0">
                <a:pos x="126" y="162"/>
              </a:cxn>
              <a:cxn ang="0">
                <a:pos x="136" y="116"/>
              </a:cxn>
              <a:cxn ang="0">
                <a:pos x="136" y="116"/>
              </a:cxn>
              <a:cxn ang="0">
                <a:pos x="132" y="114"/>
              </a:cxn>
              <a:cxn ang="0">
                <a:pos x="132" y="114"/>
              </a:cxn>
              <a:cxn ang="0">
                <a:pos x="132" y="114"/>
              </a:cxn>
            </a:cxnLst>
            <a:rect l="0" t="0" r="r" b="b"/>
            <a:pathLst>
              <a:path w="173" h="171">
                <a:moveTo>
                  <a:pt x="131" y="82"/>
                </a:moveTo>
                <a:cubicBezTo>
                  <a:pt x="126" y="86"/>
                  <a:pt x="122" y="91"/>
                  <a:pt x="122" y="98"/>
                </a:cubicBezTo>
                <a:cubicBezTo>
                  <a:pt x="122" y="101"/>
                  <a:pt x="123" y="104"/>
                  <a:pt x="125" y="107"/>
                </a:cubicBezTo>
                <a:cubicBezTo>
                  <a:pt x="109" y="124"/>
                  <a:pt x="88" y="136"/>
                  <a:pt x="65" y="141"/>
                </a:cubicBezTo>
                <a:cubicBezTo>
                  <a:pt x="62" y="137"/>
                  <a:pt x="57" y="134"/>
                  <a:pt x="51" y="134"/>
                </a:cubicBezTo>
                <a:cubicBezTo>
                  <a:pt x="47" y="122"/>
                  <a:pt x="44" y="110"/>
                  <a:pt x="44" y="97"/>
                </a:cubicBezTo>
                <a:cubicBezTo>
                  <a:pt x="44" y="71"/>
                  <a:pt x="53" y="47"/>
                  <a:pt x="68" y="28"/>
                </a:cubicBezTo>
                <a:cubicBezTo>
                  <a:pt x="70" y="29"/>
                  <a:pt x="72" y="29"/>
                  <a:pt x="74" y="29"/>
                </a:cubicBezTo>
                <a:cubicBezTo>
                  <a:pt x="78" y="29"/>
                  <a:pt x="82" y="27"/>
                  <a:pt x="86" y="24"/>
                </a:cubicBezTo>
                <a:cubicBezTo>
                  <a:pt x="107" y="38"/>
                  <a:pt x="123" y="58"/>
                  <a:pt x="131" y="82"/>
                </a:cubicBezTo>
                <a:close/>
                <a:moveTo>
                  <a:pt x="92" y="11"/>
                </a:moveTo>
                <a:cubicBezTo>
                  <a:pt x="92" y="12"/>
                  <a:pt x="92" y="13"/>
                  <a:pt x="91" y="15"/>
                </a:cubicBezTo>
                <a:cubicBezTo>
                  <a:pt x="115" y="30"/>
                  <a:pt x="133" y="53"/>
                  <a:pt x="141" y="80"/>
                </a:cubicBezTo>
                <a:cubicBezTo>
                  <a:pt x="142" y="80"/>
                  <a:pt x="142" y="80"/>
                  <a:pt x="142" y="80"/>
                </a:cubicBezTo>
                <a:cubicBezTo>
                  <a:pt x="149" y="65"/>
                  <a:pt x="153" y="49"/>
                  <a:pt x="153" y="32"/>
                </a:cubicBezTo>
                <a:cubicBezTo>
                  <a:pt x="153" y="31"/>
                  <a:pt x="153" y="30"/>
                  <a:pt x="153" y="29"/>
                </a:cubicBezTo>
                <a:cubicBezTo>
                  <a:pt x="140" y="14"/>
                  <a:pt x="122" y="4"/>
                  <a:pt x="102" y="0"/>
                </a:cubicBezTo>
                <a:cubicBezTo>
                  <a:pt x="98" y="2"/>
                  <a:pt x="95" y="4"/>
                  <a:pt x="91" y="6"/>
                </a:cubicBezTo>
                <a:cubicBezTo>
                  <a:pt x="92" y="8"/>
                  <a:pt x="92" y="9"/>
                  <a:pt x="92" y="11"/>
                </a:cubicBezTo>
                <a:close/>
                <a:moveTo>
                  <a:pt x="40" y="137"/>
                </a:moveTo>
                <a:cubicBezTo>
                  <a:pt x="36" y="124"/>
                  <a:pt x="33" y="111"/>
                  <a:pt x="33" y="97"/>
                </a:cubicBezTo>
                <a:cubicBezTo>
                  <a:pt x="33" y="69"/>
                  <a:pt x="43" y="42"/>
                  <a:pt x="59" y="22"/>
                </a:cubicBezTo>
                <a:cubicBezTo>
                  <a:pt x="57" y="19"/>
                  <a:pt x="55" y="15"/>
                  <a:pt x="55" y="11"/>
                </a:cubicBezTo>
                <a:cubicBezTo>
                  <a:pt x="52" y="10"/>
                  <a:pt x="49" y="9"/>
                  <a:pt x="46" y="9"/>
                </a:cubicBezTo>
                <a:cubicBezTo>
                  <a:pt x="19" y="23"/>
                  <a:pt x="0" y="52"/>
                  <a:pt x="0" y="85"/>
                </a:cubicBezTo>
                <a:cubicBezTo>
                  <a:pt x="0" y="106"/>
                  <a:pt x="8" y="125"/>
                  <a:pt x="20" y="140"/>
                </a:cubicBezTo>
                <a:cubicBezTo>
                  <a:pt x="25" y="141"/>
                  <a:pt x="30" y="142"/>
                  <a:pt x="35" y="143"/>
                </a:cubicBezTo>
                <a:cubicBezTo>
                  <a:pt x="36" y="140"/>
                  <a:pt x="38" y="138"/>
                  <a:pt x="40" y="137"/>
                </a:cubicBezTo>
                <a:close/>
                <a:moveTo>
                  <a:pt x="163" y="45"/>
                </a:moveTo>
                <a:cubicBezTo>
                  <a:pt x="162" y="59"/>
                  <a:pt x="158" y="72"/>
                  <a:pt x="153" y="84"/>
                </a:cubicBezTo>
                <a:cubicBezTo>
                  <a:pt x="157" y="87"/>
                  <a:pt x="159" y="92"/>
                  <a:pt x="159" y="98"/>
                </a:cubicBezTo>
                <a:cubicBezTo>
                  <a:pt x="159" y="106"/>
                  <a:pt x="154" y="112"/>
                  <a:pt x="147" y="115"/>
                </a:cubicBezTo>
                <a:cubicBezTo>
                  <a:pt x="147" y="115"/>
                  <a:pt x="147" y="116"/>
                  <a:pt x="147" y="116"/>
                </a:cubicBezTo>
                <a:cubicBezTo>
                  <a:pt x="147" y="128"/>
                  <a:pt x="145" y="140"/>
                  <a:pt x="142" y="151"/>
                </a:cubicBezTo>
                <a:cubicBezTo>
                  <a:pt x="161" y="135"/>
                  <a:pt x="173" y="112"/>
                  <a:pt x="173" y="85"/>
                </a:cubicBezTo>
                <a:cubicBezTo>
                  <a:pt x="173" y="71"/>
                  <a:pt x="169" y="57"/>
                  <a:pt x="163" y="45"/>
                </a:cubicBezTo>
                <a:close/>
                <a:moveTo>
                  <a:pt x="132" y="114"/>
                </a:moveTo>
                <a:cubicBezTo>
                  <a:pt x="116" y="133"/>
                  <a:pt x="94" y="146"/>
                  <a:pt x="69" y="151"/>
                </a:cubicBezTo>
                <a:cubicBezTo>
                  <a:pt x="69" y="151"/>
                  <a:pt x="69" y="152"/>
                  <a:pt x="69" y="152"/>
                </a:cubicBezTo>
                <a:cubicBezTo>
                  <a:pt x="69" y="156"/>
                  <a:pt x="68" y="159"/>
                  <a:pt x="66" y="162"/>
                </a:cubicBezTo>
                <a:cubicBezTo>
                  <a:pt x="69" y="165"/>
                  <a:pt x="71" y="168"/>
                  <a:pt x="74" y="170"/>
                </a:cubicBezTo>
                <a:cubicBezTo>
                  <a:pt x="78" y="171"/>
                  <a:pt x="82" y="171"/>
                  <a:pt x="86" y="171"/>
                </a:cubicBezTo>
                <a:cubicBezTo>
                  <a:pt x="101" y="171"/>
                  <a:pt x="114" y="168"/>
                  <a:pt x="126" y="162"/>
                </a:cubicBezTo>
                <a:cubicBezTo>
                  <a:pt x="132" y="148"/>
                  <a:pt x="136" y="133"/>
                  <a:pt x="136" y="116"/>
                </a:cubicBezTo>
                <a:cubicBezTo>
                  <a:pt x="136" y="116"/>
                  <a:pt x="136" y="116"/>
                  <a:pt x="136" y="116"/>
                </a:cubicBezTo>
                <a:cubicBezTo>
                  <a:pt x="135" y="115"/>
                  <a:pt x="134" y="115"/>
                  <a:pt x="132" y="114"/>
                </a:cubicBezTo>
                <a:close/>
                <a:moveTo>
                  <a:pt x="132" y="114"/>
                </a:moveTo>
                <a:cubicBezTo>
                  <a:pt x="132" y="114"/>
                  <a:pt x="132" y="114"/>
                  <a:pt x="132" y="114"/>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132" name="Freeform 86"/>
          <p:cNvSpPr>
            <a:spLocks noEditPoints="1"/>
          </p:cNvSpPr>
          <p:nvPr/>
        </p:nvSpPr>
        <p:spPr bwMode="auto">
          <a:xfrm>
            <a:off x="7920588" y="4823581"/>
            <a:ext cx="333521" cy="56116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133" name="Freeform 131"/>
          <p:cNvSpPr>
            <a:spLocks/>
          </p:cNvSpPr>
          <p:nvPr/>
        </p:nvSpPr>
        <p:spPr bwMode="auto">
          <a:xfrm>
            <a:off x="3103493" y="3318981"/>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nvGrpSpPr>
          <p:cNvPr id="142" name="Group 56"/>
          <p:cNvGrpSpPr/>
          <p:nvPr/>
        </p:nvGrpSpPr>
        <p:grpSpPr>
          <a:xfrm>
            <a:off x="1682601" y="1394628"/>
            <a:ext cx="2086779" cy="887956"/>
            <a:chOff x="414602" y="1406858"/>
            <a:chExt cx="1565084" cy="665967"/>
          </a:xfrm>
        </p:grpSpPr>
        <p:sp>
          <p:nvSpPr>
            <p:cNvPr id="143" name="TextBox 142"/>
            <p:cNvSpPr txBox="1"/>
            <p:nvPr/>
          </p:nvSpPr>
          <p:spPr>
            <a:xfrm>
              <a:off x="414602" y="1611304"/>
              <a:ext cx="1565084" cy="461521"/>
            </a:xfrm>
            <a:prstGeom prst="rect">
              <a:avLst/>
            </a:prstGeom>
            <a:noFill/>
          </p:spPr>
          <p:txBody>
            <a:bodyPr wrap="square" lIns="0" tIns="0" rIns="0" bIns="0" rtlCol="0">
              <a:spAutoFit/>
            </a:body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endParaRPr lang="en-US" altLang="zh-CN" sz="1333" dirty="0">
                <a:solidFill>
                  <a:prstClr val="black">
                    <a:lumMod val="75000"/>
                    <a:lumOff val="25000"/>
                  </a:prstClr>
                </a:solidFill>
                <a:latin typeface="Arial"/>
                <a:ea typeface="微软雅黑"/>
              </a:endParaRPr>
            </a:p>
          </p:txBody>
        </p:sp>
        <p:sp>
          <p:nvSpPr>
            <p:cNvPr id="144" name="Rectangle 143"/>
            <p:cNvSpPr/>
            <p:nvPr/>
          </p:nvSpPr>
          <p:spPr>
            <a:xfrm>
              <a:off x="748580" y="1406858"/>
              <a:ext cx="1231106" cy="184666"/>
            </a:xfrm>
            <a:prstGeom prst="rect">
              <a:avLst/>
            </a:prstGeom>
          </p:spPr>
          <p:txBody>
            <a:bodyPr wrap="none" lIns="0" tIns="0" rIns="0" bIns="0">
              <a:spAutoFit/>
            </a:bodyPr>
            <a:lstStyle/>
            <a:p>
              <a:pPr algn="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145" name="Group 56"/>
          <p:cNvGrpSpPr/>
          <p:nvPr/>
        </p:nvGrpSpPr>
        <p:grpSpPr>
          <a:xfrm>
            <a:off x="8922846" y="1452450"/>
            <a:ext cx="2086778" cy="887956"/>
            <a:chOff x="414602" y="1406858"/>
            <a:chExt cx="1565084" cy="665967"/>
          </a:xfrm>
        </p:grpSpPr>
        <p:sp>
          <p:nvSpPr>
            <p:cNvPr id="146" name="TextBox 145"/>
            <p:cNvSpPr txBox="1"/>
            <p:nvPr/>
          </p:nvSpPr>
          <p:spPr>
            <a:xfrm>
              <a:off x="414602" y="1611304"/>
              <a:ext cx="1565084" cy="461521"/>
            </a:xfrm>
            <a:prstGeom prst="rect">
              <a:avLst/>
            </a:prstGeom>
            <a:noFill/>
          </p:spPr>
          <p:txBody>
            <a:bodyPr wrap="square" lIns="0" tIns="0" rIns="0" bIns="0" rtlCol="0">
              <a:spAutoFit/>
            </a:bodyPr>
            <a:lstStyle/>
            <a:p>
              <a:pP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p>
          </p:txBody>
        </p:sp>
        <p:sp>
          <p:nvSpPr>
            <p:cNvPr id="147" name="Rectangle 146"/>
            <p:cNvSpPr/>
            <p:nvPr/>
          </p:nvSpPr>
          <p:spPr>
            <a:xfrm>
              <a:off x="414602" y="1406858"/>
              <a:ext cx="1231106" cy="184666"/>
            </a:xfrm>
            <a:prstGeom prst="rect">
              <a:avLst/>
            </a:prstGeom>
          </p:spPr>
          <p:txBody>
            <a:bodyPr wrap="none" lIns="0" tIns="0" rIns="0" bIns="0">
              <a:spAutoFit/>
            </a:bodyPr>
            <a:lstStyle/>
            <a:p>
              <a:pP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151" name="Group 56"/>
          <p:cNvGrpSpPr/>
          <p:nvPr/>
        </p:nvGrpSpPr>
        <p:grpSpPr>
          <a:xfrm>
            <a:off x="1682601" y="4725948"/>
            <a:ext cx="2086779" cy="887956"/>
            <a:chOff x="414602" y="1406858"/>
            <a:chExt cx="1565084" cy="665967"/>
          </a:xfrm>
        </p:grpSpPr>
        <p:sp>
          <p:nvSpPr>
            <p:cNvPr id="152" name="TextBox 151"/>
            <p:cNvSpPr txBox="1"/>
            <p:nvPr/>
          </p:nvSpPr>
          <p:spPr>
            <a:xfrm>
              <a:off x="414602" y="1611304"/>
              <a:ext cx="1565084" cy="461521"/>
            </a:xfrm>
            <a:prstGeom prst="rect">
              <a:avLst/>
            </a:prstGeom>
            <a:noFill/>
          </p:spPr>
          <p:txBody>
            <a:bodyPr wrap="square" lIns="0" tIns="0" rIns="0" bIns="0" rtlCol="0">
              <a:spAutoFit/>
            </a:body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endParaRPr lang="en-US" altLang="zh-CN" sz="1333" dirty="0">
                <a:solidFill>
                  <a:prstClr val="black">
                    <a:lumMod val="75000"/>
                    <a:lumOff val="25000"/>
                  </a:prstClr>
                </a:solidFill>
                <a:latin typeface="Arial"/>
                <a:ea typeface="微软雅黑"/>
              </a:endParaRPr>
            </a:p>
          </p:txBody>
        </p:sp>
        <p:sp>
          <p:nvSpPr>
            <p:cNvPr id="153" name="Rectangle 152"/>
            <p:cNvSpPr/>
            <p:nvPr/>
          </p:nvSpPr>
          <p:spPr>
            <a:xfrm>
              <a:off x="748580" y="1406858"/>
              <a:ext cx="1231106" cy="184666"/>
            </a:xfrm>
            <a:prstGeom prst="rect">
              <a:avLst/>
            </a:prstGeom>
          </p:spPr>
          <p:txBody>
            <a:bodyPr wrap="none" lIns="0" tIns="0" rIns="0" bIns="0">
              <a:spAutoFit/>
            </a:bodyPr>
            <a:lstStyle/>
            <a:p>
              <a:pPr algn="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154" name="Group 56"/>
          <p:cNvGrpSpPr/>
          <p:nvPr/>
        </p:nvGrpSpPr>
        <p:grpSpPr>
          <a:xfrm>
            <a:off x="8838794" y="4635197"/>
            <a:ext cx="2086778" cy="887956"/>
            <a:chOff x="414602" y="1406858"/>
            <a:chExt cx="1565084" cy="665967"/>
          </a:xfrm>
        </p:grpSpPr>
        <p:sp>
          <p:nvSpPr>
            <p:cNvPr id="155" name="TextBox 154"/>
            <p:cNvSpPr txBox="1"/>
            <p:nvPr/>
          </p:nvSpPr>
          <p:spPr>
            <a:xfrm>
              <a:off x="414602" y="1611304"/>
              <a:ext cx="1565084" cy="461521"/>
            </a:xfrm>
            <a:prstGeom prst="rect">
              <a:avLst/>
            </a:prstGeom>
            <a:noFill/>
          </p:spPr>
          <p:txBody>
            <a:bodyPr wrap="square" lIns="0" tIns="0" rIns="0" bIns="0" rtlCol="0">
              <a:spAutoFit/>
            </a:bodyPr>
            <a:lstStyle/>
            <a:p>
              <a:pP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p>
          </p:txBody>
        </p:sp>
        <p:sp>
          <p:nvSpPr>
            <p:cNvPr id="156" name="Rectangle 155"/>
            <p:cNvSpPr/>
            <p:nvPr/>
          </p:nvSpPr>
          <p:spPr>
            <a:xfrm>
              <a:off x="414602" y="1406858"/>
              <a:ext cx="1231106" cy="184666"/>
            </a:xfrm>
            <a:prstGeom prst="rect">
              <a:avLst/>
            </a:prstGeom>
          </p:spPr>
          <p:txBody>
            <a:bodyPr wrap="none" lIns="0" tIns="0" rIns="0" bIns="0">
              <a:spAutoFit/>
            </a:bodyPr>
            <a:lstStyle/>
            <a:p>
              <a:pP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157" name="Group 56"/>
          <p:cNvGrpSpPr/>
          <p:nvPr/>
        </p:nvGrpSpPr>
        <p:grpSpPr>
          <a:xfrm>
            <a:off x="697005" y="2988637"/>
            <a:ext cx="2086779" cy="887956"/>
            <a:chOff x="414602" y="1406858"/>
            <a:chExt cx="1565084" cy="665967"/>
          </a:xfrm>
        </p:grpSpPr>
        <p:sp>
          <p:nvSpPr>
            <p:cNvPr id="158" name="TextBox 157"/>
            <p:cNvSpPr txBox="1"/>
            <p:nvPr/>
          </p:nvSpPr>
          <p:spPr>
            <a:xfrm>
              <a:off x="414602" y="1611304"/>
              <a:ext cx="1565084" cy="461521"/>
            </a:xfrm>
            <a:prstGeom prst="rect">
              <a:avLst/>
            </a:prstGeom>
            <a:noFill/>
          </p:spPr>
          <p:txBody>
            <a:bodyPr wrap="square" lIns="0" tIns="0" rIns="0" bIns="0" rtlCol="0">
              <a:spAutoFit/>
            </a:body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endParaRPr lang="en-US" altLang="zh-CN" sz="1333" dirty="0">
                <a:solidFill>
                  <a:prstClr val="black">
                    <a:lumMod val="75000"/>
                    <a:lumOff val="25000"/>
                  </a:prstClr>
                </a:solidFill>
                <a:latin typeface="Arial"/>
                <a:ea typeface="微软雅黑"/>
              </a:endParaRPr>
            </a:p>
          </p:txBody>
        </p:sp>
        <p:sp>
          <p:nvSpPr>
            <p:cNvPr id="159" name="Rectangle 158"/>
            <p:cNvSpPr/>
            <p:nvPr/>
          </p:nvSpPr>
          <p:spPr>
            <a:xfrm>
              <a:off x="748580" y="1406858"/>
              <a:ext cx="1231106" cy="184666"/>
            </a:xfrm>
            <a:prstGeom prst="rect">
              <a:avLst/>
            </a:prstGeom>
          </p:spPr>
          <p:txBody>
            <a:bodyPr wrap="none" lIns="0" tIns="0" rIns="0" bIns="0">
              <a:spAutoFit/>
            </a:bodyPr>
            <a:lstStyle/>
            <a:p>
              <a:pPr algn="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160" name="Group 56"/>
          <p:cNvGrpSpPr/>
          <p:nvPr/>
        </p:nvGrpSpPr>
        <p:grpSpPr>
          <a:xfrm>
            <a:off x="8454750" y="3022201"/>
            <a:ext cx="2086778" cy="887956"/>
            <a:chOff x="414602" y="1406858"/>
            <a:chExt cx="1565084" cy="665967"/>
          </a:xfrm>
        </p:grpSpPr>
        <p:sp>
          <p:nvSpPr>
            <p:cNvPr id="161" name="TextBox 160"/>
            <p:cNvSpPr txBox="1"/>
            <p:nvPr/>
          </p:nvSpPr>
          <p:spPr>
            <a:xfrm>
              <a:off x="414602" y="1611304"/>
              <a:ext cx="1565084" cy="461521"/>
            </a:xfrm>
            <a:prstGeom prst="rect">
              <a:avLst/>
            </a:prstGeom>
            <a:noFill/>
          </p:spPr>
          <p:txBody>
            <a:bodyPr wrap="square" lIns="0" tIns="0" rIns="0" bIns="0" rtlCol="0">
              <a:spAutoFit/>
            </a:bodyPr>
            <a:lstStyle/>
            <a:p>
              <a:pP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p>
          </p:txBody>
        </p:sp>
        <p:sp>
          <p:nvSpPr>
            <p:cNvPr id="162" name="Rectangle 161"/>
            <p:cNvSpPr/>
            <p:nvPr/>
          </p:nvSpPr>
          <p:spPr>
            <a:xfrm>
              <a:off x="414602" y="1406858"/>
              <a:ext cx="1231106" cy="184666"/>
            </a:xfrm>
            <a:prstGeom prst="rect">
              <a:avLst/>
            </a:prstGeom>
          </p:spPr>
          <p:txBody>
            <a:bodyPr wrap="none" lIns="0" tIns="0" rIns="0" bIns="0">
              <a:spAutoFit/>
            </a:bodyPr>
            <a:lstStyle/>
            <a:p>
              <a:pP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58" name="组合 57">
            <a:extLst>
              <a:ext uri="{FF2B5EF4-FFF2-40B4-BE49-F238E27FC236}">
                <a16:creationId xmlns:a16="http://schemas.microsoft.com/office/drawing/2014/main" id="{2FA2B361-68F5-45CE-A081-3A7EB4E9252C}"/>
              </a:ext>
            </a:extLst>
          </p:cNvPr>
          <p:cNvGrpSpPr/>
          <p:nvPr>
            <p:custDataLst>
              <p:tags r:id="rId1"/>
            </p:custDataLst>
          </p:nvPr>
        </p:nvGrpSpPr>
        <p:grpSpPr>
          <a:xfrm>
            <a:off x="8659525" y="279400"/>
            <a:ext cx="3318943" cy="713661"/>
            <a:chOff x="9957246" y="6304307"/>
            <a:chExt cx="2046159" cy="359850"/>
          </a:xfrm>
        </p:grpSpPr>
        <p:sp>
          <p:nvSpPr>
            <p:cNvPr id="60" name="Freeform 5">
              <a:extLst>
                <a:ext uri="{FF2B5EF4-FFF2-40B4-BE49-F238E27FC236}">
                  <a16:creationId xmlns:a16="http://schemas.microsoft.com/office/drawing/2014/main" id="{89230AAA-A606-42A6-88DA-175CCB17D503}"/>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6">
              <a:extLst>
                <a:ext uri="{FF2B5EF4-FFF2-40B4-BE49-F238E27FC236}">
                  <a16:creationId xmlns:a16="http://schemas.microsoft.com/office/drawing/2014/main" id="{271F41E2-7168-4641-95CD-9A2DFC0CA927}"/>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7">
              <a:extLst>
                <a:ext uri="{FF2B5EF4-FFF2-40B4-BE49-F238E27FC236}">
                  <a16:creationId xmlns:a16="http://schemas.microsoft.com/office/drawing/2014/main" id="{0475A58C-F2C2-4CC1-B054-BFB1AA0E507F}"/>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8">
              <a:extLst>
                <a:ext uri="{FF2B5EF4-FFF2-40B4-BE49-F238E27FC236}">
                  <a16:creationId xmlns:a16="http://schemas.microsoft.com/office/drawing/2014/main" id="{97B4A5A8-3CA4-4A90-B5DD-61E290BA1C8B}"/>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9">
              <a:extLst>
                <a:ext uri="{FF2B5EF4-FFF2-40B4-BE49-F238E27FC236}">
                  <a16:creationId xmlns:a16="http://schemas.microsoft.com/office/drawing/2014/main" id="{B42524FC-2C05-46AD-BEEA-18E95C3FF581}"/>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6" name="Freeform 10">
              <a:extLst>
                <a:ext uri="{FF2B5EF4-FFF2-40B4-BE49-F238E27FC236}">
                  <a16:creationId xmlns:a16="http://schemas.microsoft.com/office/drawing/2014/main" id="{732189A8-40F5-4B84-9730-7613AD3A209A}"/>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7" name="Freeform 11">
              <a:extLst>
                <a:ext uri="{FF2B5EF4-FFF2-40B4-BE49-F238E27FC236}">
                  <a16:creationId xmlns:a16="http://schemas.microsoft.com/office/drawing/2014/main" id="{D520172D-C50E-4862-BEA6-E05A036BC369}"/>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8" name="Freeform 12">
              <a:extLst>
                <a:ext uri="{FF2B5EF4-FFF2-40B4-BE49-F238E27FC236}">
                  <a16:creationId xmlns:a16="http://schemas.microsoft.com/office/drawing/2014/main" id="{DF1EC5A1-2905-443C-8AD2-99EACD561905}"/>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9" name="Freeform 13">
              <a:extLst>
                <a:ext uri="{FF2B5EF4-FFF2-40B4-BE49-F238E27FC236}">
                  <a16:creationId xmlns:a16="http://schemas.microsoft.com/office/drawing/2014/main" id="{FEA602E5-5155-4FB0-9AA0-D4F71BE9F8F4}"/>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0" name="Freeform 14">
              <a:extLst>
                <a:ext uri="{FF2B5EF4-FFF2-40B4-BE49-F238E27FC236}">
                  <a16:creationId xmlns:a16="http://schemas.microsoft.com/office/drawing/2014/main" id="{15349BDA-C018-46A5-B7D1-4AFE80019521}"/>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1" name="Freeform 15">
              <a:extLst>
                <a:ext uri="{FF2B5EF4-FFF2-40B4-BE49-F238E27FC236}">
                  <a16:creationId xmlns:a16="http://schemas.microsoft.com/office/drawing/2014/main" id="{D518E057-F075-45D1-8EDC-2842E8223C10}"/>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2" name="Freeform 16">
              <a:extLst>
                <a:ext uri="{FF2B5EF4-FFF2-40B4-BE49-F238E27FC236}">
                  <a16:creationId xmlns:a16="http://schemas.microsoft.com/office/drawing/2014/main" id="{318B0D2E-FFDA-4910-8A3A-B50291DF9160}"/>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3" name="Freeform 17">
              <a:extLst>
                <a:ext uri="{FF2B5EF4-FFF2-40B4-BE49-F238E27FC236}">
                  <a16:creationId xmlns:a16="http://schemas.microsoft.com/office/drawing/2014/main" id="{3B5CF362-993C-44AB-BB64-10B1E81049EA}"/>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4" name="Freeform 18">
              <a:extLst>
                <a:ext uri="{FF2B5EF4-FFF2-40B4-BE49-F238E27FC236}">
                  <a16:creationId xmlns:a16="http://schemas.microsoft.com/office/drawing/2014/main" id="{E179613D-9802-411C-9CAB-8A33A800E9B5}"/>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6" name="Freeform 19">
              <a:extLst>
                <a:ext uri="{FF2B5EF4-FFF2-40B4-BE49-F238E27FC236}">
                  <a16:creationId xmlns:a16="http://schemas.microsoft.com/office/drawing/2014/main" id="{EEBBE974-6FFB-4DC2-8482-89DA7EFF51A9}"/>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89889873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500" fill="hold"/>
                                        <p:tgtEl>
                                          <p:spTgt spid="125"/>
                                        </p:tgtEl>
                                        <p:attrNameLst>
                                          <p:attrName>ppt_w</p:attrName>
                                        </p:attrNameLst>
                                      </p:cBhvr>
                                      <p:tavLst>
                                        <p:tav tm="0">
                                          <p:val>
                                            <p:fltVal val="0"/>
                                          </p:val>
                                        </p:tav>
                                        <p:tav tm="100000">
                                          <p:val>
                                            <p:strVal val="#ppt_w"/>
                                          </p:val>
                                        </p:tav>
                                      </p:tavLst>
                                    </p:anim>
                                    <p:anim calcmode="lin" valueType="num">
                                      <p:cBhvr>
                                        <p:cTn id="8" dur="500" fill="hold"/>
                                        <p:tgtEl>
                                          <p:spTgt spid="125"/>
                                        </p:tgtEl>
                                        <p:attrNameLst>
                                          <p:attrName>ppt_h</p:attrName>
                                        </p:attrNameLst>
                                      </p:cBhvr>
                                      <p:tavLst>
                                        <p:tav tm="0">
                                          <p:val>
                                            <p:fltVal val="0"/>
                                          </p:val>
                                        </p:tav>
                                        <p:tav tm="100000">
                                          <p:val>
                                            <p:strVal val="#ppt_h"/>
                                          </p:val>
                                        </p:tav>
                                      </p:tavLst>
                                    </p:anim>
                                    <p:animEffect transition="in" filter="fade">
                                      <p:cBhvr>
                                        <p:cTn id="9" dur="500"/>
                                        <p:tgtEl>
                                          <p:spTgt spid="125"/>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p:cTn id="13" dur="500" fill="hold"/>
                                        <p:tgtEl>
                                          <p:spTgt spid="131"/>
                                        </p:tgtEl>
                                        <p:attrNameLst>
                                          <p:attrName>ppt_w</p:attrName>
                                        </p:attrNameLst>
                                      </p:cBhvr>
                                      <p:tavLst>
                                        <p:tav tm="0">
                                          <p:val>
                                            <p:fltVal val="0"/>
                                          </p:val>
                                        </p:tav>
                                        <p:tav tm="100000">
                                          <p:val>
                                            <p:strVal val="#ppt_w"/>
                                          </p:val>
                                        </p:tav>
                                      </p:tavLst>
                                    </p:anim>
                                    <p:anim calcmode="lin" valueType="num">
                                      <p:cBhvr>
                                        <p:cTn id="14" dur="500" fill="hold"/>
                                        <p:tgtEl>
                                          <p:spTgt spid="131"/>
                                        </p:tgtEl>
                                        <p:attrNameLst>
                                          <p:attrName>ppt_h</p:attrName>
                                        </p:attrNameLst>
                                      </p:cBhvr>
                                      <p:tavLst>
                                        <p:tav tm="0">
                                          <p:val>
                                            <p:fltVal val="0"/>
                                          </p:val>
                                        </p:tav>
                                        <p:tav tm="100000">
                                          <p:val>
                                            <p:strVal val="#ppt_h"/>
                                          </p:val>
                                        </p:tav>
                                      </p:tavLst>
                                    </p:anim>
                                    <p:animEffect transition="in" filter="fade">
                                      <p:cBhvr>
                                        <p:cTn id="15" dur="500"/>
                                        <p:tgtEl>
                                          <p:spTgt spid="131"/>
                                        </p:tgtEl>
                                      </p:cBhvr>
                                    </p:animEffect>
                                  </p:childTnLst>
                                </p:cTn>
                              </p:par>
                            </p:childTnLst>
                          </p:cTn>
                        </p:par>
                        <p:par>
                          <p:cTn id="16" fill="hold">
                            <p:stCondLst>
                              <p:cond delay="1000"/>
                            </p:stCondLst>
                            <p:childTnLst>
                              <p:par>
                                <p:cTn id="17" presetID="18" presetClass="entr" presetSubtype="9"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strips(upLeft)">
                                      <p:cBhvr>
                                        <p:cTn id="19" dur="500"/>
                                        <p:tgtEl>
                                          <p:spTgt spid="59"/>
                                        </p:tgtEl>
                                      </p:cBhvr>
                                    </p:animEffect>
                                  </p:childTnLst>
                                </p:cTn>
                              </p:par>
                              <p:par>
                                <p:cTn id="20" presetID="53" presetClass="entr" presetSubtype="0" fill="hold" nodeType="withEffect">
                                  <p:stCondLst>
                                    <p:cond delay="0"/>
                                  </p:stCondLst>
                                  <p:childTnLst>
                                    <p:set>
                                      <p:cBhvr>
                                        <p:cTn id="21" dur="1" fill="hold">
                                          <p:stCondLst>
                                            <p:cond delay="0"/>
                                          </p:stCondLst>
                                        </p:cTn>
                                        <p:tgtEl>
                                          <p:spTgt spid="124"/>
                                        </p:tgtEl>
                                        <p:attrNameLst>
                                          <p:attrName>style.visibility</p:attrName>
                                        </p:attrNameLst>
                                      </p:cBhvr>
                                      <p:to>
                                        <p:strVal val="visible"/>
                                      </p:to>
                                    </p:set>
                                    <p:anim calcmode="lin" valueType="num">
                                      <p:cBhvr>
                                        <p:cTn id="22" dur="500" fill="hold"/>
                                        <p:tgtEl>
                                          <p:spTgt spid="124"/>
                                        </p:tgtEl>
                                        <p:attrNameLst>
                                          <p:attrName>ppt_w</p:attrName>
                                        </p:attrNameLst>
                                      </p:cBhvr>
                                      <p:tavLst>
                                        <p:tav tm="0">
                                          <p:val>
                                            <p:fltVal val="0"/>
                                          </p:val>
                                        </p:tav>
                                        <p:tav tm="100000">
                                          <p:val>
                                            <p:strVal val="#ppt_w"/>
                                          </p:val>
                                        </p:tav>
                                      </p:tavLst>
                                    </p:anim>
                                    <p:anim calcmode="lin" valueType="num">
                                      <p:cBhvr>
                                        <p:cTn id="23" dur="500" fill="hold"/>
                                        <p:tgtEl>
                                          <p:spTgt spid="124"/>
                                        </p:tgtEl>
                                        <p:attrNameLst>
                                          <p:attrName>ppt_h</p:attrName>
                                        </p:attrNameLst>
                                      </p:cBhvr>
                                      <p:tavLst>
                                        <p:tav tm="0">
                                          <p:val>
                                            <p:fltVal val="0"/>
                                          </p:val>
                                        </p:tav>
                                        <p:tav tm="100000">
                                          <p:val>
                                            <p:strVal val="#ppt_h"/>
                                          </p:val>
                                        </p:tav>
                                      </p:tavLst>
                                    </p:anim>
                                    <p:animEffect transition="in" filter="fade">
                                      <p:cBhvr>
                                        <p:cTn id="24" dur="500"/>
                                        <p:tgtEl>
                                          <p:spTgt spid="124"/>
                                        </p:tgtEl>
                                      </p:cBhvr>
                                    </p:animEffect>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128"/>
                                        </p:tgtEl>
                                        <p:attrNameLst>
                                          <p:attrName>style.visibility</p:attrName>
                                        </p:attrNameLst>
                                      </p:cBhvr>
                                      <p:to>
                                        <p:strVal val="visible"/>
                                      </p:to>
                                    </p:set>
                                    <p:anim calcmode="lin" valueType="num">
                                      <p:cBhvr>
                                        <p:cTn id="28" dur="500" fill="hold"/>
                                        <p:tgtEl>
                                          <p:spTgt spid="128"/>
                                        </p:tgtEl>
                                        <p:attrNameLst>
                                          <p:attrName>ppt_w</p:attrName>
                                        </p:attrNameLst>
                                      </p:cBhvr>
                                      <p:tavLst>
                                        <p:tav tm="0">
                                          <p:val>
                                            <p:fltVal val="0"/>
                                          </p:val>
                                        </p:tav>
                                        <p:tav tm="100000">
                                          <p:val>
                                            <p:strVal val="#ppt_w"/>
                                          </p:val>
                                        </p:tav>
                                      </p:tavLst>
                                    </p:anim>
                                    <p:anim calcmode="lin" valueType="num">
                                      <p:cBhvr>
                                        <p:cTn id="29" dur="500" fill="hold"/>
                                        <p:tgtEl>
                                          <p:spTgt spid="128"/>
                                        </p:tgtEl>
                                        <p:attrNameLst>
                                          <p:attrName>ppt_h</p:attrName>
                                        </p:attrNameLst>
                                      </p:cBhvr>
                                      <p:tavLst>
                                        <p:tav tm="0">
                                          <p:val>
                                            <p:fltVal val="0"/>
                                          </p:val>
                                        </p:tav>
                                        <p:tav tm="100000">
                                          <p:val>
                                            <p:strVal val="#ppt_h"/>
                                          </p:val>
                                        </p:tav>
                                      </p:tavLst>
                                    </p:anim>
                                    <p:animEffect transition="in" filter="fade">
                                      <p:cBhvr>
                                        <p:cTn id="30" dur="500"/>
                                        <p:tgtEl>
                                          <p:spTgt spid="128"/>
                                        </p:tgtEl>
                                      </p:cBhvr>
                                    </p:animEffect>
                                  </p:childTnLst>
                                </p:cTn>
                              </p:par>
                            </p:childTnLst>
                          </p:cTn>
                        </p:par>
                        <p:par>
                          <p:cTn id="31" fill="hold">
                            <p:stCondLst>
                              <p:cond delay="2000"/>
                            </p:stCondLst>
                            <p:childTnLst>
                              <p:par>
                                <p:cTn id="32" presetID="18" presetClass="entr" presetSubtype="12"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strips(downLeft)">
                                      <p:cBhvr>
                                        <p:cTn id="34" dur="500"/>
                                        <p:tgtEl>
                                          <p:spTgt spid="57"/>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2500"/>
                            </p:stCondLst>
                            <p:childTnLst>
                              <p:par>
                                <p:cTn id="41" presetID="53" presetClass="entr" presetSubtype="0" fill="hold" grpId="0" nodeType="afterEffect">
                                  <p:stCondLst>
                                    <p:cond delay="0"/>
                                  </p:stCondLst>
                                  <p:childTnLst>
                                    <p:set>
                                      <p:cBhvr>
                                        <p:cTn id="42" dur="1" fill="hold">
                                          <p:stCondLst>
                                            <p:cond delay="0"/>
                                          </p:stCondLst>
                                        </p:cTn>
                                        <p:tgtEl>
                                          <p:spTgt spid="133"/>
                                        </p:tgtEl>
                                        <p:attrNameLst>
                                          <p:attrName>style.visibility</p:attrName>
                                        </p:attrNameLst>
                                      </p:cBhvr>
                                      <p:to>
                                        <p:strVal val="visible"/>
                                      </p:to>
                                    </p:set>
                                    <p:anim calcmode="lin" valueType="num">
                                      <p:cBhvr>
                                        <p:cTn id="43" dur="500" fill="hold"/>
                                        <p:tgtEl>
                                          <p:spTgt spid="133"/>
                                        </p:tgtEl>
                                        <p:attrNameLst>
                                          <p:attrName>ppt_w</p:attrName>
                                        </p:attrNameLst>
                                      </p:cBhvr>
                                      <p:tavLst>
                                        <p:tav tm="0">
                                          <p:val>
                                            <p:fltVal val="0"/>
                                          </p:val>
                                        </p:tav>
                                        <p:tav tm="100000">
                                          <p:val>
                                            <p:strVal val="#ppt_w"/>
                                          </p:val>
                                        </p:tav>
                                      </p:tavLst>
                                    </p:anim>
                                    <p:anim calcmode="lin" valueType="num">
                                      <p:cBhvr>
                                        <p:cTn id="44" dur="500" fill="hold"/>
                                        <p:tgtEl>
                                          <p:spTgt spid="133"/>
                                        </p:tgtEl>
                                        <p:attrNameLst>
                                          <p:attrName>ppt_h</p:attrName>
                                        </p:attrNameLst>
                                      </p:cBhvr>
                                      <p:tavLst>
                                        <p:tav tm="0">
                                          <p:val>
                                            <p:fltVal val="0"/>
                                          </p:val>
                                        </p:tav>
                                        <p:tav tm="100000">
                                          <p:val>
                                            <p:strVal val="#ppt_h"/>
                                          </p:val>
                                        </p:tav>
                                      </p:tavLst>
                                    </p:anim>
                                    <p:animEffect transition="in" filter="fade">
                                      <p:cBhvr>
                                        <p:cTn id="45" dur="500"/>
                                        <p:tgtEl>
                                          <p:spTgt spid="133"/>
                                        </p:tgtEl>
                                      </p:cBhvr>
                                    </p:animEffect>
                                  </p:childTnLst>
                                </p:cTn>
                              </p:par>
                            </p:childTnLst>
                          </p:cTn>
                        </p:par>
                        <p:par>
                          <p:cTn id="46" fill="hold">
                            <p:stCondLst>
                              <p:cond delay="3000"/>
                            </p:stCondLst>
                            <p:childTnLst>
                              <p:par>
                                <p:cTn id="47" presetID="18" presetClass="entr" presetSubtype="12"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strips(downLeft)">
                                      <p:cBhvr>
                                        <p:cTn id="49" dur="500"/>
                                        <p:tgtEl>
                                          <p:spTgt spid="55"/>
                                        </p:tgtEl>
                                      </p:cBhvr>
                                    </p:animEffect>
                                  </p:childTnLst>
                                </p:cTn>
                              </p:par>
                            </p:childTnLst>
                          </p:cTn>
                        </p:par>
                        <p:par>
                          <p:cTn id="50" fill="hold">
                            <p:stCondLst>
                              <p:cond delay="3500"/>
                            </p:stCondLst>
                            <p:childTnLst>
                              <p:par>
                                <p:cTn id="51" presetID="18" presetClass="entr" presetSubtype="3" fill="hold" nodeType="afterEffect">
                                  <p:stCondLst>
                                    <p:cond delay="0"/>
                                  </p:stCondLst>
                                  <p:childTnLst>
                                    <p:set>
                                      <p:cBhvr>
                                        <p:cTn id="52" dur="1" fill="hold">
                                          <p:stCondLst>
                                            <p:cond delay="0"/>
                                          </p:stCondLst>
                                        </p:cTn>
                                        <p:tgtEl>
                                          <p:spTgt spid="110"/>
                                        </p:tgtEl>
                                        <p:attrNameLst>
                                          <p:attrName>style.visibility</p:attrName>
                                        </p:attrNameLst>
                                      </p:cBhvr>
                                      <p:to>
                                        <p:strVal val="visible"/>
                                      </p:to>
                                    </p:set>
                                    <p:animEffect transition="in" filter="strips(upRight)">
                                      <p:cBhvr>
                                        <p:cTn id="53" dur="500"/>
                                        <p:tgtEl>
                                          <p:spTgt spid="110"/>
                                        </p:tgtEl>
                                      </p:cBhvr>
                                    </p:animEffect>
                                  </p:childTnLst>
                                </p:cTn>
                              </p:par>
                              <p:par>
                                <p:cTn id="54" presetID="53" presetClass="entr" presetSubtype="0" fill="hold" nodeType="withEffect">
                                  <p:stCondLst>
                                    <p:cond delay="0"/>
                                  </p:stCondLst>
                                  <p:childTnLst>
                                    <p:set>
                                      <p:cBhvr>
                                        <p:cTn id="55" dur="1" fill="hold">
                                          <p:stCondLst>
                                            <p:cond delay="0"/>
                                          </p:stCondLst>
                                        </p:cTn>
                                        <p:tgtEl>
                                          <p:spTgt spid="123"/>
                                        </p:tgtEl>
                                        <p:attrNameLst>
                                          <p:attrName>style.visibility</p:attrName>
                                        </p:attrNameLst>
                                      </p:cBhvr>
                                      <p:to>
                                        <p:strVal val="visible"/>
                                      </p:to>
                                    </p:set>
                                    <p:anim calcmode="lin" valueType="num">
                                      <p:cBhvr>
                                        <p:cTn id="56" dur="500" fill="hold"/>
                                        <p:tgtEl>
                                          <p:spTgt spid="123"/>
                                        </p:tgtEl>
                                        <p:attrNameLst>
                                          <p:attrName>ppt_w</p:attrName>
                                        </p:attrNameLst>
                                      </p:cBhvr>
                                      <p:tavLst>
                                        <p:tav tm="0">
                                          <p:val>
                                            <p:fltVal val="0"/>
                                          </p:val>
                                        </p:tav>
                                        <p:tav tm="100000">
                                          <p:val>
                                            <p:strVal val="#ppt_w"/>
                                          </p:val>
                                        </p:tav>
                                      </p:tavLst>
                                    </p:anim>
                                    <p:anim calcmode="lin" valueType="num">
                                      <p:cBhvr>
                                        <p:cTn id="57" dur="500" fill="hold"/>
                                        <p:tgtEl>
                                          <p:spTgt spid="123"/>
                                        </p:tgtEl>
                                        <p:attrNameLst>
                                          <p:attrName>ppt_h</p:attrName>
                                        </p:attrNameLst>
                                      </p:cBhvr>
                                      <p:tavLst>
                                        <p:tav tm="0">
                                          <p:val>
                                            <p:fltVal val="0"/>
                                          </p:val>
                                        </p:tav>
                                        <p:tav tm="100000">
                                          <p:val>
                                            <p:strVal val="#ppt_h"/>
                                          </p:val>
                                        </p:tav>
                                      </p:tavLst>
                                    </p:anim>
                                    <p:animEffect transition="in" filter="fade">
                                      <p:cBhvr>
                                        <p:cTn id="58" dur="500"/>
                                        <p:tgtEl>
                                          <p:spTgt spid="123"/>
                                        </p:tgtEl>
                                      </p:cBhvr>
                                    </p:animEffect>
                                  </p:childTnLst>
                                </p:cTn>
                              </p:par>
                            </p:childTnLst>
                          </p:cTn>
                        </p:par>
                        <p:par>
                          <p:cTn id="59" fill="hold">
                            <p:stCondLst>
                              <p:cond delay="4000"/>
                            </p:stCondLst>
                            <p:childTnLst>
                              <p:par>
                                <p:cTn id="60" presetID="53" presetClass="entr" presetSubtype="0" fill="hold" grpId="0" nodeType="afterEffect">
                                  <p:stCondLst>
                                    <p:cond delay="0"/>
                                  </p:stCondLst>
                                  <p:childTnLst>
                                    <p:set>
                                      <p:cBhvr>
                                        <p:cTn id="61" dur="1" fill="hold">
                                          <p:stCondLst>
                                            <p:cond delay="0"/>
                                          </p:stCondLst>
                                        </p:cTn>
                                        <p:tgtEl>
                                          <p:spTgt spid="129"/>
                                        </p:tgtEl>
                                        <p:attrNameLst>
                                          <p:attrName>style.visibility</p:attrName>
                                        </p:attrNameLst>
                                      </p:cBhvr>
                                      <p:to>
                                        <p:strVal val="visible"/>
                                      </p:to>
                                    </p:set>
                                    <p:anim calcmode="lin" valueType="num">
                                      <p:cBhvr>
                                        <p:cTn id="62" dur="500" fill="hold"/>
                                        <p:tgtEl>
                                          <p:spTgt spid="129"/>
                                        </p:tgtEl>
                                        <p:attrNameLst>
                                          <p:attrName>ppt_w</p:attrName>
                                        </p:attrNameLst>
                                      </p:cBhvr>
                                      <p:tavLst>
                                        <p:tav tm="0">
                                          <p:val>
                                            <p:fltVal val="0"/>
                                          </p:val>
                                        </p:tav>
                                        <p:tav tm="100000">
                                          <p:val>
                                            <p:strVal val="#ppt_w"/>
                                          </p:val>
                                        </p:tav>
                                      </p:tavLst>
                                    </p:anim>
                                    <p:anim calcmode="lin" valueType="num">
                                      <p:cBhvr>
                                        <p:cTn id="63" dur="500" fill="hold"/>
                                        <p:tgtEl>
                                          <p:spTgt spid="129"/>
                                        </p:tgtEl>
                                        <p:attrNameLst>
                                          <p:attrName>ppt_h</p:attrName>
                                        </p:attrNameLst>
                                      </p:cBhvr>
                                      <p:tavLst>
                                        <p:tav tm="0">
                                          <p:val>
                                            <p:fltVal val="0"/>
                                          </p:val>
                                        </p:tav>
                                        <p:tav tm="100000">
                                          <p:val>
                                            <p:strVal val="#ppt_h"/>
                                          </p:val>
                                        </p:tav>
                                      </p:tavLst>
                                    </p:anim>
                                    <p:animEffect transition="in" filter="fade">
                                      <p:cBhvr>
                                        <p:cTn id="64" dur="500"/>
                                        <p:tgtEl>
                                          <p:spTgt spid="129"/>
                                        </p:tgtEl>
                                      </p:cBhvr>
                                    </p:animEffect>
                                  </p:childTnLst>
                                </p:cTn>
                              </p:par>
                            </p:childTnLst>
                          </p:cTn>
                        </p:par>
                        <p:par>
                          <p:cTn id="65" fill="hold">
                            <p:stCondLst>
                              <p:cond delay="4500"/>
                            </p:stCondLst>
                            <p:childTnLst>
                              <p:par>
                                <p:cTn id="66" presetID="18" presetClass="entr" presetSubtype="6" fill="hold" nodeType="after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strips(downRight)">
                                      <p:cBhvr>
                                        <p:cTn id="68" dur="500"/>
                                        <p:tgtEl>
                                          <p:spTgt spid="75"/>
                                        </p:tgtEl>
                                      </p:cBhvr>
                                    </p:animEffect>
                                  </p:childTnLst>
                                </p:cTn>
                              </p:par>
                            </p:childTnLst>
                          </p:cTn>
                        </p:par>
                        <p:par>
                          <p:cTn id="69" fill="hold">
                            <p:stCondLst>
                              <p:cond delay="5000"/>
                            </p:stCondLst>
                            <p:childTnLst>
                              <p:par>
                                <p:cTn id="70" presetID="18" presetClass="entr" presetSubtype="6" fill="hold" nodeType="after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strips(downRight)">
                                      <p:cBhvr>
                                        <p:cTn id="72" dur="500"/>
                                        <p:tgtEl>
                                          <p:spTgt spid="61"/>
                                        </p:tgtEl>
                                      </p:cBhvr>
                                    </p:animEffect>
                                  </p:childTnLst>
                                </p:cTn>
                              </p:par>
                              <p:par>
                                <p:cTn id="73" presetID="53" presetClass="entr" presetSubtype="0" fill="hold" nodeType="withEffect">
                                  <p:stCondLst>
                                    <p:cond delay="0"/>
                                  </p:stCondLst>
                                  <p:childTnLst>
                                    <p:set>
                                      <p:cBhvr>
                                        <p:cTn id="74" dur="1" fill="hold">
                                          <p:stCondLst>
                                            <p:cond delay="0"/>
                                          </p:stCondLst>
                                        </p:cTn>
                                        <p:tgtEl>
                                          <p:spTgt spid="127"/>
                                        </p:tgtEl>
                                        <p:attrNameLst>
                                          <p:attrName>style.visibility</p:attrName>
                                        </p:attrNameLst>
                                      </p:cBhvr>
                                      <p:to>
                                        <p:strVal val="visible"/>
                                      </p:to>
                                    </p:set>
                                    <p:anim calcmode="lin" valueType="num">
                                      <p:cBhvr>
                                        <p:cTn id="75" dur="500" fill="hold"/>
                                        <p:tgtEl>
                                          <p:spTgt spid="127"/>
                                        </p:tgtEl>
                                        <p:attrNameLst>
                                          <p:attrName>ppt_w</p:attrName>
                                        </p:attrNameLst>
                                      </p:cBhvr>
                                      <p:tavLst>
                                        <p:tav tm="0">
                                          <p:val>
                                            <p:fltVal val="0"/>
                                          </p:val>
                                        </p:tav>
                                        <p:tav tm="100000">
                                          <p:val>
                                            <p:strVal val="#ppt_w"/>
                                          </p:val>
                                        </p:tav>
                                      </p:tavLst>
                                    </p:anim>
                                    <p:anim calcmode="lin" valueType="num">
                                      <p:cBhvr>
                                        <p:cTn id="76" dur="500" fill="hold"/>
                                        <p:tgtEl>
                                          <p:spTgt spid="127"/>
                                        </p:tgtEl>
                                        <p:attrNameLst>
                                          <p:attrName>ppt_h</p:attrName>
                                        </p:attrNameLst>
                                      </p:cBhvr>
                                      <p:tavLst>
                                        <p:tav tm="0">
                                          <p:val>
                                            <p:fltVal val="0"/>
                                          </p:val>
                                        </p:tav>
                                        <p:tav tm="100000">
                                          <p:val>
                                            <p:strVal val="#ppt_h"/>
                                          </p:val>
                                        </p:tav>
                                      </p:tavLst>
                                    </p:anim>
                                    <p:animEffect transition="in" filter="fade">
                                      <p:cBhvr>
                                        <p:cTn id="77" dur="500"/>
                                        <p:tgtEl>
                                          <p:spTgt spid="127"/>
                                        </p:tgtEl>
                                      </p:cBhvr>
                                    </p:animEffect>
                                  </p:childTnLst>
                                </p:cTn>
                              </p:par>
                            </p:childTnLst>
                          </p:cTn>
                        </p:par>
                        <p:par>
                          <p:cTn id="78" fill="hold">
                            <p:stCondLst>
                              <p:cond delay="5500"/>
                            </p:stCondLst>
                            <p:childTnLst>
                              <p:par>
                                <p:cTn id="79" presetID="53" presetClass="entr" presetSubtype="0" fill="hold" grpId="0" nodeType="afterEffect">
                                  <p:stCondLst>
                                    <p:cond delay="0"/>
                                  </p:stCondLst>
                                  <p:childTnLst>
                                    <p:set>
                                      <p:cBhvr>
                                        <p:cTn id="80" dur="1" fill="hold">
                                          <p:stCondLst>
                                            <p:cond delay="0"/>
                                          </p:stCondLst>
                                        </p:cTn>
                                        <p:tgtEl>
                                          <p:spTgt spid="130"/>
                                        </p:tgtEl>
                                        <p:attrNameLst>
                                          <p:attrName>style.visibility</p:attrName>
                                        </p:attrNameLst>
                                      </p:cBhvr>
                                      <p:to>
                                        <p:strVal val="visible"/>
                                      </p:to>
                                    </p:set>
                                    <p:anim calcmode="lin" valueType="num">
                                      <p:cBhvr>
                                        <p:cTn id="81" dur="500" fill="hold"/>
                                        <p:tgtEl>
                                          <p:spTgt spid="130"/>
                                        </p:tgtEl>
                                        <p:attrNameLst>
                                          <p:attrName>ppt_w</p:attrName>
                                        </p:attrNameLst>
                                      </p:cBhvr>
                                      <p:tavLst>
                                        <p:tav tm="0">
                                          <p:val>
                                            <p:fltVal val="0"/>
                                          </p:val>
                                        </p:tav>
                                        <p:tav tm="100000">
                                          <p:val>
                                            <p:strVal val="#ppt_w"/>
                                          </p:val>
                                        </p:tav>
                                      </p:tavLst>
                                    </p:anim>
                                    <p:anim calcmode="lin" valueType="num">
                                      <p:cBhvr>
                                        <p:cTn id="82" dur="500" fill="hold"/>
                                        <p:tgtEl>
                                          <p:spTgt spid="130"/>
                                        </p:tgtEl>
                                        <p:attrNameLst>
                                          <p:attrName>ppt_h</p:attrName>
                                        </p:attrNameLst>
                                      </p:cBhvr>
                                      <p:tavLst>
                                        <p:tav tm="0">
                                          <p:val>
                                            <p:fltVal val="0"/>
                                          </p:val>
                                        </p:tav>
                                        <p:tav tm="100000">
                                          <p:val>
                                            <p:strVal val="#ppt_h"/>
                                          </p:val>
                                        </p:tav>
                                      </p:tavLst>
                                    </p:anim>
                                    <p:animEffect transition="in" filter="fade">
                                      <p:cBhvr>
                                        <p:cTn id="83" dur="500"/>
                                        <p:tgtEl>
                                          <p:spTgt spid="130"/>
                                        </p:tgtEl>
                                      </p:cBhvr>
                                    </p:animEffect>
                                  </p:childTnLst>
                                </p:cTn>
                              </p:par>
                            </p:childTnLst>
                          </p:cTn>
                        </p:par>
                        <p:par>
                          <p:cTn id="84" fill="hold">
                            <p:stCondLst>
                              <p:cond delay="6000"/>
                            </p:stCondLst>
                            <p:childTnLst>
                              <p:par>
                                <p:cTn id="85" presetID="18" presetClass="entr" presetSubtype="12" fill="hold" nodeType="after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strips(downLeft)">
                                      <p:cBhvr>
                                        <p:cTn id="87" dur="500"/>
                                        <p:tgtEl>
                                          <p:spTgt spid="83"/>
                                        </p:tgtEl>
                                      </p:cBhvr>
                                    </p:animEffect>
                                  </p:childTnLst>
                                </p:cTn>
                              </p:par>
                            </p:childTnLst>
                          </p:cTn>
                        </p:par>
                        <p:par>
                          <p:cTn id="88" fill="hold">
                            <p:stCondLst>
                              <p:cond delay="6500"/>
                            </p:stCondLst>
                            <p:childTnLst>
                              <p:par>
                                <p:cTn id="89" presetID="18" presetClass="entr" presetSubtype="6" fill="hold" nodeType="after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strips(downRight)">
                                      <p:cBhvr>
                                        <p:cTn id="91" dur="500"/>
                                        <p:tgtEl>
                                          <p:spTgt spid="81"/>
                                        </p:tgtEl>
                                      </p:cBhvr>
                                    </p:animEffect>
                                  </p:childTnLst>
                                </p:cTn>
                              </p:par>
                              <p:par>
                                <p:cTn id="92" presetID="53"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 calcmode="lin" valueType="num">
                                      <p:cBhvr>
                                        <p:cTn id="94" dur="500" fill="hold"/>
                                        <p:tgtEl>
                                          <p:spTgt spid="47"/>
                                        </p:tgtEl>
                                        <p:attrNameLst>
                                          <p:attrName>ppt_w</p:attrName>
                                        </p:attrNameLst>
                                      </p:cBhvr>
                                      <p:tavLst>
                                        <p:tav tm="0">
                                          <p:val>
                                            <p:fltVal val="0"/>
                                          </p:val>
                                        </p:tav>
                                        <p:tav tm="100000">
                                          <p:val>
                                            <p:strVal val="#ppt_w"/>
                                          </p:val>
                                        </p:tav>
                                      </p:tavLst>
                                    </p:anim>
                                    <p:anim calcmode="lin" valueType="num">
                                      <p:cBhvr>
                                        <p:cTn id="95" dur="500" fill="hold"/>
                                        <p:tgtEl>
                                          <p:spTgt spid="47"/>
                                        </p:tgtEl>
                                        <p:attrNameLst>
                                          <p:attrName>ppt_h</p:attrName>
                                        </p:attrNameLst>
                                      </p:cBhvr>
                                      <p:tavLst>
                                        <p:tav tm="0">
                                          <p:val>
                                            <p:fltVal val="0"/>
                                          </p:val>
                                        </p:tav>
                                        <p:tav tm="100000">
                                          <p:val>
                                            <p:strVal val="#ppt_h"/>
                                          </p:val>
                                        </p:tav>
                                      </p:tavLst>
                                    </p:anim>
                                    <p:animEffect transition="in" filter="fade">
                                      <p:cBhvr>
                                        <p:cTn id="96" dur="500"/>
                                        <p:tgtEl>
                                          <p:spTgt spid="47"/>
                                        </p:tgtEl>
                                      </p:cBhvr>
                                    </p:animEffect>
                                  </p:childTnLst>
                                </p:cTn>
                              </p:par>
                            </p:childTnLst>
                          </p:cTn>
                        </p:par>
                        <p:par>
                          <p:cTn id="97" fill="hold">
                            <p:stCondLst>
                              <p:cond delay="7000"/>
                            </p:stCondLst>
                            <p:childTnLst>
                              <p:par>
                                <p:cTn id="98" presetID="53" presetClass="entr" presetSubtype="0" fill="hold" grpId="0" nodeType="afterEffect">
                                  <p:stCondLst>
                                    <p:cond delay="0"/>
                                  </p:stCondLst>
                                  <p:childTnLst>
                                    <p:set>
                                      <p:cBhvr>
                                        <p:cTn id="99" dur="1" fill="hold">
                                          <p:stCondLst>
                                            <p:cond delay="0"/>
                                          </p:stCondLst>
                                        </p:cTn>
                                        <p:tgtEl>
                                          <p:spTgt spid="134"/>
                                        </p:tgtEl>
                                        <p:attrNameLst>
                                          <p:attrName>style.visibility</p:attrName>
                                        </p:attrNameLst>
                                      </p:cBhvr>
                                      <p:to>
                                        <p:strVal val="visible"/>
                                      </p:to>
                                    </p:set>
                                    <p:anim calcmode="lin" valueType="num">
                                      <p:cBhvr>
                                        <p:cTn id="100" dur="500" fill="hold"/>
                                        <p:tgtEl>
                                          <p:spTgt spid="134"/>
                                        </p:tgtEl>
                                        <p:attrNameLst>
                                          <p:attrName>ppt_w</p:attrName>
                                        </p:attrNameLst>
                                      </p:cBhvr>
                                      <p:tavLst>
                                        <p:tav tm="0">
                                          <p:val>
                                            <p:fltVal val="0"/>
                                          </p:val>
                                        </p:tav>
                                        <p:tav tm="100000">
                                          <p:val>
                                            <p:strVal val="#ppt_w"/>
                                          </p:val>
                                        </p:tav>
                                      </p:tavLst>
                                    </p:anim>
                                    <p:anim calcmode="lin" valueType="num">
                                      <p:cBhvr>
                                        <p:cTn id="101" dur="500" fill="hold"/>
                                        <p:tgtEl>
                                          <p:spTgt spid="134"/>
                                        </p:tgtEl>
                                        <p:attrNameLst>
                                          <p:attrName>ppt_h</p:attrName>
                                        </p:attrNameLst>
                                      </p:cBhvr>
                                      <p:tavLst>
                                        <p:tav tm="0">
                                          <p:val>
                                            <p:fltVal val="0"/>
                                          </p:val>
                                        </p:tav>
                                        <p:tav tm="100000">
                                          <p:val>
                                            <p:strVal val="#ppt_h"/>
                                          </p:val>
                                        </p:tav>
                                      </p:tavLst>
                                    </p:anim>
                                    <p:animEffect transition="in" filter="fade">
                                      <p:cBhvr>
                                        <p:cTn id="102" dur="500"/>
                                        <p:tgtEl>
                                          <p:spTgt spid="134"/>
                                        </p:tgtEl>
                                      </p:cBhvr>
                                    </p:animEffect>
                                  </p:childTnLst>
                                </p:cTn>
                              </p:par>
                            </p:childTnLst>
                          </p:cTn>
                        </p:par>
                        <p:par>
                          <p:cTn id="103" fill="hold">
                            <p:stCondLst>
                              <p:cond delay="7500"/>
                            </p:stCondLst>
                            <p:childTnLst>
                              <p:par>
                                <p:cTn id="104" presetID="18" presetClass="entr" presetSubtype="3" fill="hold" nodeType="after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strips(upRight)">
                                      <p:cBhvr>
                                        <p:cTn id="106" dur="500"/>
                                        <p:tgtEl>
                                          <p:spTgt spid="85"/>
                                        </p:tgtEl>
                                      </p:cBhvr>
                                    </p:animEffect>
                                  </p:childTnLst>
                                </p:cTn>
                              </p:par>
                            </p:childTnLst>
                          </p:cTn>
                        </p:par>
                        <p:par>
                          <p:cTn id="107" fill="hold">
                            <p:stCondLst>
                              <p:cond delay="8000"/>
                            </p:stCondLst>
                            <p:childTnLst>
                              <p:par>
                                <p:cTn id="108" presetID="18" presetClass="entr" presetSubtype="3" fill="hold" nodeType="after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strips(upRight)">
                                      <p:cBhvr>
                                        <p:cTn id="110" dur="500"/>
                                        <p:tgtEl>
                                          <p:spTgt spid="95"/>
                                        </p:tgtEl>
                                      </p:cBhvr>
                                    </p:animEffect>
                                  </p:childTnLst>
                                </p:cTn>
                              </p:par>
                            </p:childTnLst>
                          </p:cTn>
                        </p:par>
                        <p:par>
                          <p:cTn id="111" fill="hold">
                            <p:stCondLst>
                              <p:cond delay="8500"/>
                            </p:stCondLst>
                            <p:childTnLst>
                              <p:par>
                                <p:cTn id="112" presetID="18" presetClass="entr" presetSubtype="3" fill="hold" nodeType="afterEffect">
                                  <p:stCondLst>
                                    <p:cond delay="0"/>
                                  </p:stCondLst>
                                  <p:childTnLst>
                                    <p:set>
                                      <p:cBhvr>
                                        <p:cTn id="113" dur="1" fill="hold">
                                          <p:stCondLst>
                                            <p:cond delay="0"/>
                                          </p:stCondLst>
                                        </p:cTn>
                                        <p:tgtEl>
                                          <p:spTgt spid="79"/>
                                        </p:tgtEl>
                                        <p:attrNameLst>
                                          <p:attrName>style.visibility</p:attrName>
                                        </p:attrNameLst>
                                      </p:cBhvr>
                                      <p:to>
                                        <p:strVal val="visible"/>
                                      </p:to>
                                    </p:set>
                                    <p:animEffect transition="in" filter="strips(upRight)">
                                      <p:cBhvr>
                                        <p:cTn id="114" dur="500"/>
                                        <p:tgtEl>
                                          <p:spTgt spid="79"/>
                                        </p:tgtEl>
                                      </p:cBhvr>
                                    </p:animEffect>
                                  </p:childTnLst>
                                </p:cTn>
                              </p:par>
                              <p:par>
                                <p:cTn id="115" presetID="53"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anim calcmode="lin" valueType="num">
                                      <p:cBhvr>
                                        <p:cTn id="117" dur="500" fill="hold"/>
                                        <p:tgtEl>
                                          <p:spTgt spid="126"/>
                                        </p:tgtEl>
                                        <p:attrNameLst>
                                          <p:attrName>ppt_w</p:attrName>
                                        </p:attrNameLst>
                                      </p:cBhvr>
                                      <p:tavLst>
                                        <p:tav tm="0">
                                          <p:val>
                                            <p:fltVal val="0"/>
                                          </p:val>
                                        </p:tav>
                                        <p:tav tm="100000">
                                          <p:val>
                                            <p:strVal val="#ppt_w"/>
                                          </p:val>
                                        </p:tav>
                                      </p:tavLst>
                                    </p:anim>
                                    <p:anim calcmode="lin" valueType="num">
                                      <p:cBhvr>
                                        <p:cTn id="118" dur="500" fill="hold"/>
                                        <p:tgtEl>
                                          <p:spTgt spid="126"/>
                                        </p:tgtEl>
                                        <p:attrNameLst>
                                          <p:attrName>ppt_h</p:attrName>
                                        </p:attrNameLst>
                                      </p:cBhvr>
                                      <p:tavLst>
                                        <p:tav tm="0">
                                          <p:val>
                                            <p:fltVal val="0"/>
                                          </p:val>
                                        </p:tav>
                                        <p:tav tm="100000">
                                          <p:val>
                                            <p:strVal val="#ppt_h"/>
                                          </p:val>
                                        </p:tav>
                                      </p:tavLst>
                                    </p:anim>
                                    <p:animEffect transition="in" filter="fade">
                                      <p:cBhvr>
                                        <p:cTn id="119" dur="500"/>
                                        <p:tgtEl>
                                          <p:spTgt spid="126"/>
                                        </p:tgtEl>
                                      </p:cBhvr>
                                    </p:animEffect>
                                  </p:childTnLst>
                                </p:cTn>
                              </p:par>
                            </p:childTnLst>
                          </p:cTn>
                        </p:par>
                        <p:par>
                          <p:cTn id="120" fill="hold">
                            <p:stCondLst>
                              <p:cond delay="9000"/>
                            </p:stCondLst>
                            <p:childTnLst>
                              <p:par>
                                <p:cTn id="121" presetID="53" presetClass="entr" presetSubtype="0" fill="hold" grpId="0" nodeType="afterEffect">
                                  <p:stCondLst>
                                    <p:cond delay="0"/>
                                  </p:stCondLst>
                                  <p:childTnLst>
                                    <p:set>
                                      <p:cBhvr>
                                        <p:cTn id="122" dur="1" fill="hold">
                                          <p:stCondLst>
                                            <p:cond delay="0"/>
                                          </p:stCondLst>
                                        </p:cTn>
                                        <p:tgtEl>
                                          <p:spTgt spid="132"/>
                                        </p:tgtEl>
                                        <p:attrNameLst>
                                          <p:attrName>style.visibility</p:attrName>
                                        </p:attrNameLst>
                                      </p:cBhvr>
                                      <p:to>
                                        <p:strVal val="visible"/>
                                      </p:to>
                                    </p:set>
                                    <p:anim calcmode="lin" valueType="num">
                                      <p:cBhvr>
                                        <p:cTn id="123" dur="500" fill="hold"/>
                                        <p:tgtEl>
                                          <p:spTgt spid="132"/>
                                        </p:tgtEl>
                                        <p:attrNameLst>
                                          <p:attrName>ppt_w</p:attrName>
                                        </p:attrNameLst>
                                      </p:cBhvr>
                                      <p:tavLst>
                                        <p:tav tm="0">
                                          <p:val>
                                            <p:fltVal val="0"/>
                                          </p:val>
                                        </p:tav>
                                        <p:tav tm="100000">
                                          <p:val>
                                            <p:strVal val="#ppt_w"/>
                                          </p:val>
                                        </p:tav>
                                      </p:tavLst>
                                    </p:anim>
                                    <p:anim calcmode="lin" valueType="num">
                                      <p:cBhvr>
                                        <p:cTn id="124" dur="500" fill="hold"/>
                                        <p:tgtEl>
                                          <p:spTgt spid="132"/>
                                        </p:tgtEl>
                                        <p:attrNameLst>
                                          <p:attrName>ppt_h</p:attrName>
                                        </p:attrNameLst>
                                      </p:cBhvr>
                                      <p:tavLst>
                                        <p:tav tm="0">
                                          <p:val>
                                            <p:fltVal val="0"/>
                                          </p:val>
                                        </p:tav>
                                        <p:tav tm="100000">
                                          <p:val>
                                            <p:strVal val="#ppt_h"/>
                                          </p:val>
                                        </p:tav>
                                      </p:tavLst>
                                    </p:anim>
                                    <p:animEffect transition="in" filter="fade">
                                      <p:cBhvr>
                                        <p:cTn id="125" dur="500"/>
                                        <p:tgtEl>
                                          <p:spTgt spid="132"/>
                                        </p:tgtEl>
                                      </p:cBhvr>
                                    </p:animEffect>
                                  </p:childTnLst>
                                </p:cTn>
                              </p:par>
                            </p:childTnLst>
                          </p:cTn>
                        </p:par>
                        <p:par>
                          <p:cTn id="126" fill="hold">
                            <p:stCondLst>
                              <p:cond delay="9500"/>
                            </p:stCondLst>
                            <p:childTnLst>
                              <p:par>
                                <p:cTn id="127" presetID="18" presetClass="entr" presetSubtype="6" fill="hold" nodeType="after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strips(downRight)">
                                      <p:cBhvr>
                                        <p:cTn id="129" dur="500"/>
                                        <p:tgtEl>
                                          <p:spTgt spid="77"/>
                                        </p:tgtEl>
                                      </p:cBhvr>
                                    </p:animEffect>
                                  </p:childTnLst>
                                </p:cTn>
                              </p:par>
                            </p:childTnLst>
                          </p:cTn>
                        </p:par>
                        <p:par>
                          <p:cTn id="130" fill="hold">
                            <p:stCondLst>
                              <p:cond delay="10000"/>
                            </p:stCondLst>
                            <p:childTnLst>
                              <p:par>
                                <p:cTn id="131" presetID="18" presetClass="entr" presetSubtype="6" fill="hold" nodeType="after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strips(downRight)">
                                      <p:cBhvr>
                                        <p:cTn id="133" dur="500"/>
                                        <p:tgtEl>
                                          <p:spTgt spid="87"/>
                                        </p:tgtEl>
                                      </p:cBhvr>
                                    </p:animEffect>
                                  </p:childTnLst>
                                </p:cTn>
                              </p:par>
                            </p:childTnLst>
                          </p:cTn>
                        </p:par>
                        <p:par>
                          <p:cTn id="134" fill="hold">
                            <p:stCondLst>
                              <p:cond delay="10500"/>
                            </p:stCondLst>
                            <p:childTnLst>
                              <p:par>
                                <p:cTn id="135" presetID="2" presetClass="entr" presetSubtype="8" accel="50000" decel="50000" fill="hold" nodeType="afterEffect">
                                  <p:stCondLst>
                                    <p:cond delay="0"/>
                                  </p:stCondLst>
                                  <p:childTnLst>
                                    <p:set>
                                      <p:cBhvr>
                                        <p:cTn id="136" dur="1" fill="hold">
                                          <p:stCondLst>
                                            <p:cond delay="0"/>
                                          </p:stCondLst>
                                        </p:cTn>
                                        <p:tgtEl>
                                          <p:spTgt spid="142"/>
                                        </p:tgtEl>
                                        <p:attrNameLst>
                                          <p:attrName>style.visibility</p:attrName>
                                        </p:attrNameLst>
                                      </p:cBhvr>
                                      <p:to>
                                        <p:strVal val="visible"/>
                                      </p:to>
                                    </p:set>
                                    <p:anim calcmode="lin" valueType="num">
                                      <p:cBhvr additive="base">
                                        <p:cTn id="137" dur="500" fill="hold"/>
                                        <p:tgtEl>
                                          <p:spTgt spid="142"/>
                                        </p:tgtEl>
                                        <p:attrNameLst>
                                          <p:attrName>ppt_x</p:attrName>
                                        </p:attrNameLst>
                                      </p:cBhvr>
                                      <p:tavLst>
                                        <p:tav tm="0">
                                          <p:val>
                                            <p:strVal val="0-#ppt_w/2"/>
                                          </p:val>
                                        </p:tav>
                                        <p:tav tm="100000">
                                          <p:val>
                                            <p:strVal val="#ppt_x"/>
                                          </p:val>
                                        </p:tav>
                                      </p:tavLst>
                                    </p:anim>
                                    <p:anim calcmode="lin" valueType="num">
                                      <p:cBhvr additive="base">
                                        <p:cTn id="138" dur="500" fill="hold"/>
                                        <p:tgtEl>
                                          <p:spTgt spid="142"/>
                                        </p:tgtEl>
                                        <p:attrNameLst>
                                          <p:attrName>ppt_y</p:attrName>
                                        </p:attrNameLst>
                                      </p:cBhvr>
                                      <p:tavLst>
                                        <p:tav tm="0">
                                          <p:val>
                                            <p:strVal val="#ppt_y"/>
                                          </p:val>
                                        </p:tav>
                                        <p:tav tm="100000">
                                          <p:val>
                                            <p:strVal val="#ppt_y"/>
                                          </p:val>
                                        </p:tav>
                                      </p:tavLst>
                                    </p:anim>
                                  </p:childTnLst>
                                </p:cTn>
                              </p:par>
                            </p:childTnLst>
                          </p:cTn>
                        </p:par>
                        <p:par>
                          <p:cTn id="139" fill="hold">
                            <p:stCondLst>
                              <p:cond delay="11000"/>
                            </p:stCondLst>
                            <p:childTnLst>
                              <p:par>
                                <p:cTn id="140" presetID="2" presetClass="entr" presetSubtype="8" accel="50000" decel="50000" fill="hold" nodeType="afterEffect">
                                  <p:stCondLst>
                                    <p:cond delay="0"/>
                                  </p:stCondLst>
                                  <p:childTnLst>
                                    <p:set>
                                      <p:cBhvr>
                                        <p:cTn id="141" dur="1" fill="hold">
                                          <p:stCondLst>
                                            <p:cond delay="0"/>
                                          </p:stCondLst>
                                        </p:cTn>
                                        <p:tgtEl>
                                          <p:spTgt spid="157"/>
                                        </p:tgtEl>
                                        <p:attrNameLst>
                                          <p:attrName>style.visibility</p:attrName>
                                        </p:attrNameLst>
                                      </p:cBhvr>
                                      <p:to>
                                        <p:strVal val="visible"/>
                                      </p:to>
                                    </p:set>
                                    <p:anim calcmode="lin" valueType="num">
                                      <p:cBhvr additive="base">
                                        <p:cTn id="142" dur="500" fill="hold"/>
                                        <p:tgtEl>
                                          <p:spTgt spid="157"/>
                                        </p:tgtEl>
                                        <p:attrNameLst>
                                          <p:attrName>ppt_x</p:attrName>
                                        </p:attrNameLst>
                                      </p:cBhvr>
                                      <p:tavLst>
                                        <p:tav tm="0">
                                          <p:val>
                                            <p:strVal val="0-#ppt_w/2"/>
                                          </p:val>
                                        </p:tav>
                                        <p:tav tm="100000">
                                          <p:val>
                                            <p:strVal val="#ppt_x"/>
                                          </p:val>
                                        </p:tav>
                                      </p:tavLst>
                                    </p:anim>
                                    <p:anim calcmode="lin" valueType="num">
                                      <p:cBhvr additive="base">
                                        <p:cTn id="143" dur="500" fill="hold"/>
                                        <p:tgtEl>
                                          <p:spTgt spid="157"/>
                                        </p:tgtEl>
                                        <p:attrNameLst>
                                          <p:attrName>ppt_y</p:attrName>
                                        </p:attrNameLst>
                                      </p:cBhvr>
                                      <p:tavLst>
                                        <p:tav tm="0">
                                          <p:val>
                                            <p:strVal val="#ppt_y"/>
                                          </p:val>
                                        </p:tav>
                                        <p:tav tm="100000">
                                          <p:val>
                                            <p:strVal val="#ppt_y"/>
                                          </p:val>
                                        </p:tav>
                                      </p:tavLst>
                                    </p:anim>
                                  </p:childTnLst>
                                </p:cTn>
                              </p:par>
                            </p:childTnLst>
                          </p:cTn>
                        </p:par>
                        <p:par>
                          <p:cTn id="144" fill="hold">
                            <p:stCondLst>
                              <p:cond delay="11500"/>
                            </p:stCondLst>
                            <p:childTnLst>
                              <p:par>
                                <p:cTn id="145" presetID="2" presetClass="entr" presetSubtype="8" accel="50000" decel="50000" fill="hold" nodeType="afterEffect">
                                  <p:stCondLst>
                                    <p:cond delay="0"/>
                                  </p:stCondLst>
                                  <p:childTnLst>
                                    <p:set>
                                      <p:cBhvr>
                                        <p:cTn id="146" dur="1" fill="hold">
                                          <p:stCondLst>
                                            <p:cond delay="0"/>
                                          </p:stCondLst>
                                        </p:cTn>
                                        <p:tgtEl>
                                          <p:spTgt spid="151"/>
                                        </p:tgtEl>
                                        <p:attrNameLst>
                                          <p:attrName>style.visibility</p:attrName>
                                        </p:attrNameLst>
                                      </p:cBhvr>
                                      <p:to>
                                        <p:strVal val="visible"/>
                                      </p:to>
                                    </p:set>
                                    <p:anim calcmode="lin" valueType="num">
                                      <p:cBhvr additive="base">
                                        <p:cTn id="147" dur="500" fill="hold"/>
                                        <p:tgtEl>
                                          <p:spTgt spid="151"/>
                                        </p:tgtEl>
                                        <p:attrNameLst>
                                          <p:attrName>ppt_x</p:attrName>
                                        </p:attrNameLst>
                                      </p:cBhvr>
                                      <p:tavLst>
                                        <p:tav tm="0">
                                          <p:val>
                                            <p:strVal val="0-#ppt_w/2"/>
                                          </p:val>
                                        </p:tav>
                                        <p:tav tm="100000">
                                          <p:val>
                                            <p:strVal val="#ppt_x"/>
                                          </p:val>
                                        </p:tav>
                                      </p:tavLst>
                                    </p:anim>
                                    <p:anim calcmode="lin" valueType="num">
                                      <p:cBhvr additive="base">
                                        <p:cTn id="148" dur="500" fill="hold"/>
                                        <p:tgtEl>
                                          <p:spTgt spid="151"/>
                                        </p:tgtEl>
                                        <p:attrNameLst>
                                          <p:attrName>ppt_y</p:attrName>
                                        </p:attrNameLst>
                                      </p:cBhvr>
                                      <p:tavLst>
                                        <p:tav tm="0">
                                          <p:val>
                                            <p:strVal val="#ppt_y"/>
                                          </p:val>
                                        </p:tav>
                                        <p:tav tm="100000">
                                          <p:val>
                                            <p:strVal val="#ppt_y"/>
                                          </p:val>
                                        </p:tav>
                                      </p:tavLst>
                                    </p:anim>
                                  </p:childTnLst>
                                </p:cTn>
                              </p:par>
                            </p:childTnLst>
                          </p:cTn>
                        </p:par>
                        <p:par>
                          <p:cTn id="149" fill="hold">
                            <p:stCondLst>
                              <p:cond delay="12000"/>
                            </p:stCondLst>
                            <p:childTnLst>
                              <p:par>
                                <p:cTn id="150" presetID="2" presetClass="entr" presetSubtype="2" accel="50000" decel="50000" fill="hold" nodeType="afterEffect">
                                  <p:stCondLst>
                                    <p:cond delay="0"/>
                                  </p:stCondLst>
                                  <p:childTnLst>
                                    <p:set>
                                      <p:cBhvr>
                                        <p:cTn id="151" dur="1" fill="hold">
                                          <p:stCondLst>
                                            <p:cond delay="0"/>
                                          </p:stCondLst>
                                        </p:cTn>
                                        <p:tgtEl>
                                          <p:spTgt spid="145"/>
                                        </p:tgtEl>
                                        <p:attrNameLst>
                                          <p:attrName>style.visibility</p:attrName>
                                        </p:attrNameLst>
                                      </p:cBhvr>
                                      <p:to>
                                        <p:strVal val="visible"/>
                                      </p:to>
                                    </p:set>
                                    <p:anim calcmode="lin" valueType="num">
                                      <p:cBhvr additive="base">
                                        <p:cTn id="152" dur="500" fill="hold"/>
                                        <p:tgtEl>
                                          <p:spTgt spid="145"/>
                                        </p:tgtEl>
                                        <p:attrNameLst>
                                          <p:attrName>ppt_x</p:attrName>
                                        </p:attrNameLst>
                                      </p:cBhvr>
                                      <p:tavLst>
                                        <p:tav tm="0">
                                          <p:val>
                                            <p:strVal val="1+#ppt_w/2"/>
                                          </p:val>
                                        </p:tav>
                                        <p:tav tm="100000">
                                          <p:val>
                                            <p:strVal val="#ppt_x"/>
                                          </p:val>
                                        </p:tav>
                                      </p:tavLst>
                                    </p:anim>
                                    <p:anim calcmode="lin" valueType="num">
                                      <p:cBhvr additive="base">
                                        <p:cTn id="153" dur="500" fill="hold"/>
                                        <p:tgtEl>
                                          <p:spTgt spid="145"/>
                                        </p:tgtEl>
                                        <p:attrNameLst>
                                          <p:attrName>ppt_y</p:attrName>
                                        </p:attrNameLst>
                                      </p:cBhvr>
                                      <p:tavLst>
                                        <p:tav tm="0">
                                          <p:val>
                                            <p:strVal val="#ppt_y"/>
                                          </p:val>
                                        </p:tav>
                                        <p:tav tm="100000">
                                          <p:val>
                                            <p:strVal val="#ppt_y"/>
                                          </p:val>
                                        </p:tav>
                                      </p:tavLst>
                                    </p:anim>
                                  </p:childTnLst>
                                </p:cTn>
                              </p:par>
                            </p:childTnLst>
                          </p:cTn>
                        </p:par>
                        <p:par>
                          <p:cTn id="154" fill="hold">
                            <p:stCondLst>
                              <p:cond delay="12500"/>
                            </p:stCondLst>
                            <p:childTnLst>
                              <p:par>
                                <p:cTn id="155" presetID="2" presetClass="entr" presetSubtype="2" accel="50000" decel="50000" fill="hold" nodeType="afterEffect">
                                  <p:stCondLst>
                                    <p:cond delay="0"/>
                                  </p:stCondLst>
                                  <p:childTnLst>
                                    <p:set>
                                      <p:cBhvr>
                                        <p:cTn id="156" dur="1" fill="hold">
                                          <p:stCondLst>
                                            <p:cond delay="0"/>
                                          </p:stCondLst>
                                        </p:cTn>
                                        <p:tgtEl>
                                          <p:spTgt spid="160"/>
                                        </p:tgtEl>
                                        <p:attrNameLst>
                                          <p:attrName>style.visibility</p:attrName>
                                        </p:attrNameLst>
                                      </p:cBhvr>
                                      <p:to>
                                        <p:strVal val="visible"/>
                                      </p:to>
                                    </p:set>
                                    <p:anim calcmode="lin" valueType="num">
                                      <p:cBhvr additive="base">
                                        <p:cTn id="157" dur="500" fill="hold"/>
                                        <p:tgtEl>
                                          <p:spTgt spid="160"/>
                                        </p:tgtEl>
                                        <p:attrNameLst>
                                          <p:attrName>ppt_x</p:attrName>
                                        </p:attrNameLst>
                                      </p:cBhvr>
                                      <p:tavLst>
                                        <p:tav tm="0">
                                          <p:val>
                                            <p:strVal val="1+#ppt_w/2"/>
                                          </p:val>
                                        </p:tav>
                                        <p:tav tm="100000">
                                          <p:val>
                                            <p:strVal val="#ppt_x"/>
                                          </p:val>
                                        </p:tav>
                                      </p:tavLst>
                                    </p:anim>
                                    <p:anim calcmode="lin" valueType="num">
                                      <p:cBhvr additive="base">
                                        <p:cTn id="158" dur="500" fill="hold"/>
                                        <p:tgtEl>
                                          <p:spTgt spid="160"/>
                                        </p:tgtEl>
                                        <p:attrNameLst>
                                          <p:attrName>ppt_y</p:attrName>
                                        </p:attrNameLst>
                                      </p:cBhvr>
                                      <p:tavLst>
                                        <p:tav tm="0">
                                          <p:val>
                                            <p:strVal val="#ppt_y"/>
                                          </p:val>
                                        </p:tav>
                                        <p:tav tm="100000">
                                          <p:val>
                                            <p:strVal val="#ppt_y"/>
                                          </p:val>
                                        </p:tav>
                                      </p:tavLst>
                                    </p:anim>
                                  </p:childTnLst>
                                </p:cTn>
                              </p:par>
                            </p:childTnLst>
                          </p:cTn>
                        </p:par>
                        <p:par>
                          <p:cTn id="159" fill="hold">
                            <p:stCondLst>
                              <p:cond delay="13000"/>
                            </p:stCondLst>
                            <p:childTnLst>
                              <p:par>
                                <p:cTn id="160" presetID="2" presetClass="entr" presetSubtype="2" accel="50000" decel="50000" fill="hold" nodeType="afterEffect">
                                  <p:stCondLst>
                                    <p:cond delay="0"/>
                                  </p:stCondLst>
                                  <p:childTnLst>
                                    <p:set>
                                      <p:cBhvr>
                                        <p:cTn id="161" dur="1" fill="hold">
                                          <p:stCondLst>
                                            <p:cond delay="0"/>
                                          </p:stCondLst>
                                        </p:cTn>
                                        <p:tgtEl>
                                          <p:spTgt spid="154"/>
                                        </p:tgtEl>
                                        <p:attrNameLst>
                                          <p:attrName>style.visibility</p:attrName>
                                        </p:attrNameLst>
                                      </p:cBhvr>
                                      <p:to>
                                        <p:strVal val="visible"/>
                                      </p:to>
                                    </p:set>
                                    <p:anim calcmode="lin" valueType="num">
                                      <p:cBhvr additive="base">
                                        <p:cTn id="162" dur="500" fill="hold"/>
                                        <p:tgtEl>
                                          <p:spTgt spid="154"/>
                                        </p:tgtEl>
                                        <p:attrNameLst>
                                          <p:attrName>ppt_x</p:attrName>
                                        </p:attrNameLst>
                                      </p:cBhvr>
                                      <p:tavLst>
                                        <p:tav tm="0">
                                          <p:val>
                                            <p:strVal val="1+#ppt_w/2"/>
                                          </p:val>
                                        </p:tav>
                                        <p:tav tm="100000">
                                          <p:val>
                                            <p:strVal val="#ppt_x"/>
                                          </p:val>
                                        </p:tav>
                                      </p:tavLst>
                                    </p:anim>
                                    <p:anim calcmode="lin" valueType="num">
                                      <p:cBhvr additive="base">
                                        <p:cTn id="163" dur="500" fill="hold"/>
                                        <p:tgtEl>
                                          <p:spTgt spid="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34" grpId="0" animBg="1"/>
      <p:bldP spid="37" grpId="0" animBg="1"/>
      <p:bldP spid="128" grpId="0" animBg="1"/>
      <p:bldP spid="129" grpId="0" animBg="1"/>
      <p:bldP spid="130" grpId="0" animBg="1"/>
      <p:bldP spid="131" grpId="0" animBg="1"/>
      <p:bldP spid="132" grpId="0" animBg="1"/>
      <p:bldP spid="1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内容占位符 2"/>
          <p:cNvSpPr txBox="1">
            <a:spLocks/>
          </p:cNvSpPr>
          <p:nvPr/>
        </p:nvSpPr>
        <p:spPr>
          <a:xfrm>
            <a:off x="899329" y="1919568"/>
            <a:ext cx="2707448" cy="1173461"/>
          </a:xfrm>
          <a:prstGeom prst="rect">
            <a:avLst/>
          </a:prstGeom>
        </p:spPr>
        <p:txBody>
          <a:bodyPr vert="horz" lIns="121908" tIns="60955" rIns="121908" bIns="60955"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377">
              <a:lnSpc>
                <a:spcPct val="100000"/>
              </a:lnSpc>
              <a:spcBef>
                <a:spcPts val="0"/>
              </a:spcBef>
              <a:spcAft>
                <a:spcPts val="800"/>
              </a:spcAft>
              <a:buNone/>
            </a:pPr>
            <a:r>
              <a:rPr lang="zh-CN" altLang="en-US" sz="2000" b="1" dirty="0">
                <a:solidFill>
                  <a:prstClr val="black">
                    <a:lumMod val="75000"/>
                    <a:lumOff val="25000"/>
                  </a:prstClr>
                </a:solidFill>
              </a:rPr>
              <a:t>点击添加主要内容</a:t>
            </a:r>
            <a:endParaRPr lang="en-US" altLang="zh-CN" sz="2000" b="1" dirty="0">
              <a:solidFill>
                <a:prstClr val="black">
                  <a:lumMod val="75000"/>
                  <a:lumOff val="25000"/>
                </a:prstClr>
              </a:solidFill>
            </a:endParaRPr>
          </a:p>
          <a:p>
            <a:pPr marL="0" indent="0" algn="r" defTabSz="914377">
              <a:lnSpc>
                <a:spcPct val="100000"/>
              </a:lnSpc>
              <a:spcBef>
                <a:spcPts val="0"/>
              </a:spcBef>
              <a:spcAft>
                <a:spcPts val="800"/>
              </a:spcAft>
              <a:buNone/>
            </a:pPr>
            <a:r>
              <a:rPr lang="zh-CN" altLang="en-US" sz="1400" dirty="0">
                <a:solidFill>
                  <a:prstClr val="black">
                    <a:lumMod val="65000"/>
                    <a:lumOff val="35000"/>
                  </a:prstClr>
                </a:solidFill>
              </a:rPr>
              <a:t>点击添加内容点击添加内容点击添加内容点击添加内容</a:t>
            </a:r>
            <a:endParaRPr lang="en-US" altLang="zh-CN" sz="1400" dirty="0">
              <a:solidFill>
                <a:prstClr val="black">
                  <a:lumMod val="65000"/>
                  <a:lumOff val="35000"/>
                </a:prstClr>
              </a:solidFill>
            </a:endParaRPr>
          </a:p>
        </p:txBody>
      </p:sp>
      <p:sp>
        <p:nvSpPr>
          <p:cNvPr id="66" name="内容占位符 2"/>
          <p:cNvSpPr txBox="1">
            <a:spLocks/>
          </p:cNvSpPr>
          <p:nvPr/>
        </p:nvSpPr>
        <p:spPr>
          <a:xfrm>
            <a:off x="899329" y="3907504"/>
            <a:ext cx="2707448" cy="1173461"/>
          </a:xfrm>
          <a:prstGeom prst="rect">
            <a:avLst/>
          </a:prstGeom>
        </p:spPr>
        <p:txBody>
          <a:bodyPr vert="horz" lIns="121908" tIns="60955" rIns="121908" bIns="60955"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377">
              <a:lnSpc>
                <a:spcPct val="100000"/>
              </a:lnSpc>
              <a:spcBef>
                <a:spcPts val="0"/>
              </a:spcBef>
              <a:spcAft>
                <a:spcPts val="800"/>
              </a:spcAft>
              <a:buNone/>
            </a:pPr>
            <a:r>
              <a:rPr lang="zh-CN" altLang="en-US" sz="2000" b="1" dirty="0">
                <a:solidFill>
                  <a:prstClr val="black">
                    <a:lumMod val="75000"/>
                    <a:lumOff val="25000"/>
                  </a:prstClr>
                </a:solidFill>
              </a:rPr>
              <a:t>点击添加主要内容</a:t>
            </a:r>
            <a:endParaRPr lang="en-US" altLang="zh-CN" sz="2000" b="1" dirty="0">
              <a:solidFill>
                <a:prstClr val="black">
                  <a:lumMod val="75000"/>
                  <a:lumOff val="25000"/>
                </a:prstClr>
              </a:solidFill>
            </a:endParaRPr>
          </a:p>
          <a:p>
            <a:pPr marL="0" indent="0" algn="r" defTabSz="914377">
              <a:lnSpc>
                <a:spcPct val="100000"/>
              </a:lnSpc>
              <a:spcBef>
                <a:spcPts val="0"/>
              </a:spcBef>
              <a:spcAft>
                <a:spcPts val="800"/>
              </a:spcAft>
              <a:buNone/>
            </a:pPr>
            <a:r>
              <a:rPr lang="zh-CN" altLang="en-US" sz="1400" dirty="0">
                <a:solidFill>
                  <a:prstClr val="black">
                    <a:lumMod val="65000"/>
                    <a:lumOff val="35000"/>
                  </a:prstClr>
                </a:solidFill>
              </a:rPr>
              <a:t>点击添加内容点击添加内容点击添加内容点击添加内容</a:t>
            </a:r>
            <a:endParaRPr lang="en-US" altLang="zh-CN" sz="1400" dirty="0">
              <a:solidFill>
                <a:prstClr val="black">
                  <a:lumMod val="65000"/>
                  <a:lumOff val="35000"/>
                </a:prstClr>
              </a:solidFill>
            </a:endParaRPr>
          </a:p>
        </p:txBody>
      </p:sp>
      <p:grpSp>
        <p:nvGrpSpPr>
          <p:cNvPr id="67" name="组合 66"/>
          <p:cNvGrpSpPr/>
          <p:nvPr/>
        </p:nvGrpSpPr>
        <p:grpSpPr>
          <a:xfrm>
            <a:off x="3571413" y="2002377"/>
            <a:ext cx="624471" cy="624552"/>
            <a:chOff x="1527900" y="2402186"/>
            <a:chExt cx="441056" cy="441056"/>
          </a:xfrm>
        </p:grpSpPr>
        <p:sp>
          <p:nvSpPr>
            <p:cNvPr id="68" name="椭圆 67"/>
            <p:cNvSpPr/>
            <p:nvPr/>
          </p:nvSpPr>
          <p:spPr>
            <a:xfrm>
              <a:off x="1527900" y="2402186"/>
              <a:ext cx="441056" cy="441056"/>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3200" dirty="0">
                <a:solidFill>
                  <a:prstClr val="white"/>
                </a:solidFill>
                <a:latin typeface="Arial"/>
                <a:ea typeface="微软雅黑"/>
              </a:endParaRPr>
            </a:p>
          </p:txBody>
        </p:sp>
        <p:grpSp>
          <p:nvGrpSpPr>
            <p:cNvPr id="69" name="组合 68"/>
            <p:cNvGrpSpPr/>
            <p:nvPr/>
          </p:nvGrpSpPr>
          <p:grpSpPr>
            <a:xfrm>
              <a:off x="1661315" y="2535602"/>
              <a:ext cx="174229" cy="174229"/>
              <a:chOff x="152400" y="414338"/>
              <a:chExt cx="1698625" cy="1698625"/>
            </a:xfrm>
          </p:grpSpPr>
          <p:sp>
            <p:nvSpPr>
              <p:cNvPr id="70" name="Freeform 41"/>
              <p:cNvSpPr>
                <a:spLocks/>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71" name="Freeform 42"/>
              <p:cNvSpPr>
                <a:spLocks/>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grpSp>
        <p:nvGrpSpPr>
          <p:cNvPr id="72" name="组合 71"/>
          <p:cNvGrpSpPr/>
          <p:nvPr/>
        </p:nvGrpSpPr>
        <p:grpSpPr>
          <a:xfrm>
            <a:off x="3571413" y="3984369"/>
            <a:ext cx="624471" cy="624552"/>
            <a:chOff x="5292665" y="2402186"/>
            <a:chExt cx="441056" cy="441056"/>
          </a:xfrm>
        </p:grpSpPr>
        <p:sp>
          <p:nvSpPr>
            <p:cNvPr id="73" name="椭圆 72"/>
            <p:cNvSpPr/>
            <p:nvPr/>
          </p:nvSpPr>
          <p:spPr>
            <a:xfrm>
              <a:off x="5292665" y="2402186"/>
              <a:ext cx="441056" cy="441056"/>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3200" dirty="0">
                <a:solidFill>
                  <a:prstClr val="white"/>
                </a:solidFill>
                <a:latin typeface="Arial"/>
                <a:ea typeface="微软雅黑"/>
              </a:endParaRPr>
            </a:p>
          </p:txBody>
        </p:sp>
        <p:grpSp>
          <p:nvGrpSpPr>
            <p:cNvPr id="74" name="组合 73"/>
            <p:cNvGrpSpPr/>
            <p:nvPr/>
          </p:nvGrpSpPr>
          <p:grpSpPr>
            <a:xfrm>
              <a:off x="5424616" y="2535602"/>
              <a:ext cx="177160" cy="174229"/>
              <a:chOff x="5032375" y="3027363"/>
              <a:chExt cx="1727200" cy="1698625"/>
            </a:xfrm>
          </p:grpSpPr>
          <p:sp>
            <p:nvSpPr>
              <p:cNvPr id="75" name="Freeform 28"/>
              <p:cNvSpPr>
                <a:spLocks/>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76" name="Freeform 29"/>
              <p:cNvSpPr>
                <a:spLocks/>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77" name="Line 30"/>
              <p:cNvSpPr>
                <a:spLocks noChangeShapeType="1"/>
              </p:cNvSpPr>
              <p:nvPr/>
            </p:nvSpPr>
            <p:spPr bwMode="auto">
              <a:xfrm>
                <a:off x="5435600" y="3027363"/>
                <a:ext cx="923925" cy="0"/>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78" name="Line 31"/>
              <p:cNvSpPr>
                <a:spLocks noChangeShapeType="1"/>
              </p:cNvSpPr>
              <p:nvPr/>
            </p:nvSpPr>
            <p:spPr bwMode="auto">
              <a:xfrm>
                <a:off x="5895975" y="4240213"/>
                <a:ext cx="0" cy="184150"/>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79" name="Freeform 32"/>
              <p:cNvSpPr>
                <a:spLocks/>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sp>
        <p:nvSpPr>
          <p:cNvPr id="80" name="内容占位符 2"/>
          <p:cNvSpPr txBox="1">
            <a:spLocks/>
          </p:cNvSpPr>
          <p:nvPr/>
        </p:nvSpPr>
        <p:spPr>
          <a:xfrm>
            <a:off x="8648288" y="1919568"/>
            <a:ext cx="2707448" cy="1173461"/>
          </a:xfrm>
          <a:prstGeom prst="rect">
            <a:avLst/>
          </a:prstGeom>
        </p:spPr>
        <p:txBody>
          <a:bodyPr vert="horz" lIns="121908" tIns="60955" rIns="121908" bIns="60955"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377">
              <a:lnSpc>
                <a:spcPct val="100000"/>
              </a:lnSpc>
              <a:spcBef>
                <a:spcPts val="0"/>
              </a:spcBef>
              <a:spcAft>
                <a:spcPts val="800"/>
              </a:spcAft>
              <a:buNone/>
            </a:pPr>
            <a:r>
              <a:rPr lang="zh-CN" altLang="en-US" sz="2000" b="1" dirty="0">
                <a:solidFill>
                  <a:prstClr val="black">
                    <a:lumMod val="75000"/>
                    <a:lumOff val="25000"/>
                  </a:prstClr>
                </a:solidFill>
              </a:rPr>
              <a:t>点击添加主要内容</a:t>
            </a:r>
            <a:endParaRPr lang="en-US" altLang="zh-CN" sz="2000" b="1" dirty="0">
              <a:solidFill>
                <a:prstClr val="black">
                  <a:lumMod val="75000"/>
                  <a:lumOff val="25000"/>
                </a:prstClr>
              </a:solidFill>
            </a:endParaRPr>
          </a:p>
          <a:p>
            <a:pPr marL="0" indent="0" defTabSz="914377">
              <a:lnSpc>
                <a:spcPct val="100000"/>
              </a:lnSpc>
              <a:spcBef>
                <a:spcPts val="0"/>
              </a:spcBef>
              <a:spcAft>
                <a:spcPts val="800"/>
              </a:spcAft>
              <a:buNone/>
            </a:pPr>
            <a:r>
              <a:rPr lang="zh-CN" altLang="en-US" sz="1400" dirty="0">
                <a:solidFill>
                  <a:prstClr val="black">
                    <a:lumMod val="65000"/>
                    <a:lumOff val="35000"/>
                  </a:prstClr>
                </a:solidFill>
              </a:rPr>
              <a:t>点击添加内容点击添加内容点击添加内容点击添加内容</a:t>
            </a:r>
            <a:endParaRPr lang="en-US" altLang="zh-CN" sz="1400" dirty="0">
              <a:solidFill>
                <a:prstClr val="black">
                  <a:lumMod val="65000"/>
                  <a:lumOff val="35000"/>
                </a:prstClr>
              </a:solidFill>
            </a:endParaRPr>
          </a:p>
        </p:txBody>
      </p:sp>
      <p:sp>
        <p:nvSpPr>
          <p:cNvPr id="81" name="内容占位符 2"/>
          <p:cNvSpPr txBox="1">
            <a:spLocks/>
          </p:cNvSpPr>
          <p:nvPr/>
        </p:nvSpPr>
        <p:spPr>
          <a:xfrm>
            <a:off x="8648288" y="3907504"/>
            <a:ext cx="2707448" cy="1173461"/>
          </a:xfrm>
          <a:prstGeom prst="rect">
            <a:avLst/>
          </a:prstGeom>
        </p:spPr>
        <p:txBody>
          <a:bodyPr vert="horz" lIns="121908" tIns="60955" rIns="121908" bIns="60955" rtlCol="0" anchor="t">
            <a:no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377">
              <a:lnSpc>
                <a:spcPct val="100000"/>
              </a:lnSpc>
              <a:spcBef>
                <a:spcPts val="0"/>
              </a:spcBef>
              <a:spcAft>
                <a:spcPts val="800"/>
              </a:spcAft>
              <a:buNone/>
            </a:pPr>
            <a:r>
              <a:rPr lang="zh-CN" altLang="en-US" sz="2000" b="1" dirty="0">
                <a:solidFill>
                  <a:prstClr val="black">
                    <a:lumMod val="75000"/>
                    <a:lumOff val="25000"/>
                  </a:prstClr>
                </a:solidFill>
              </a:rPr>
              <a:t>点击添加主要内容</a:t>
            </a:r>
            <a:endParaRPr lang="en-US" altLang="zh-CN" sz="2000" b="1" dirty="0">
              <a:solidFill>
                <a:prstClr val="black">
                  <a:lumMod val="75000"/>
                  <a:lumOff val="25000"/>
                </a:prstClr>
              </a:solidFill>
            </a:endParaRPr>
          </a:p>
          <a:p>
            <a:pPr marL="0" indent="0" defTabSz="914377">
              <a:lnSpc>
                <a:spcPct val="100000"/>
              </a:lnSpc>
              <a:spcBef>
                <a:spcPts val="0"/>
              </a:spcBef>
              <a:spcAft>
                <a:spcPts val="800"/>
              </a:spcAft>
              <a:buNone/>
            </a:pPr>
            <a:r>
              <a:rPr lang="zh-CN" altLang="en-US" sz="1400" dirty="0">
                <a:solidFill>
                  <a:prstClr val="black">
                    <a:lumMod val="65000"/>
                    <a:lumOff val="35000"/>
                  </a:prstClr>
                </a:solidFill>
              </a:rPr>
              <a:t>点击添加内容点击添加内容点击添加内容点击添加内容</a:t>
            </a:r>
            <a:endParaRPr lang="en-US" altLang="zh-CN" sz="1400" dirty="0">
              <a:solidFill>
                <a:prstClr val="black">
                  <a:lumMod val="65000"/>
                  <a:lumOff val="35000"/>
                </a:prstClr>
              </a:solidFill>
            </a:endParaRPr>
          </a:p>
        </p:txBody>
      </p:sp>
      <p:grpSp>
        <p:nvGrpSpPr>
          <p:cNvPr id="82" name="组合 81"/>
          <p:cNvGrpSpPr/>
          <p:nvPr/>
        </p:nvGrpSpPr>
        <p:grpSpPr>
          <a:xfrm>
            <a:off x="8045453" y="2002377"/>
            <a:ext cx="624471" cy="624552"/>
            <a:chOff x="3410282" y="2402186"/>
            <a:chExt cx="441056" cy="441056"/>
          </a:xfrm>
        </p:grpSpPr>
        <p:sp>
          <p:nvSpPr>
            <p:cNvPr id="83" name="椭圆 82"/>
            <p:cNvSpPr/>
            <p:nvPr/>
          </p:nvSpPr>
          <p:spPr>
            <a:xfrm>
              <a:off x="3410282" y="2402186"/>
              <a:ext cx="441056" cy="441056"/>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3200" dirty="0">
                <a:solidFill>
                  <a:prstClr val="white"/>
                </a:solidFill>
                <a:latin typeface="Arial"/>
                <a:ea typeface="微软雅黑"/>
              </a:endParaRPr>
            </a:p>
          </p:txBody>
        </p:sp>
        <p:grpSp>
          <p:nvGrpSpPr>
            <p:cNvPr id="84" name="组合 83"/>
            <p:cNvGrpSpPr/>
            <p:nvPr/>
          </p:nvGrpSpPr>
          <p:grpSpPr>
            <a:xfrm>
              <a:off x="3543205" y="2535602"/>
              <a:ext cx="175207" cy="174229"/>
              <a:chOff x="2616200" y="414338"/>
              <a:chExt cx="1708150" cy="1698625"/>
            </a:xfrm>
          </p:grpSpPr>
          <p:sp>
            <p:nvSpPr>
              <p:cNvPr id="85" name="Freeform 25"/>
              <p:cNvSpPr>
                <a:spLocks/>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86" name="Freeform 26"/>
              <p:cNvSpPr>
                <a:spLocks/>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87" name="Line 27"/>
              <p:cNvSpPr>
                <a:spLocks noChangeShapeType="1"/>
              </p:cNvSpPr>
              <p:nvPr/>
            </p:nvSpPr>
            <p:spPr bwMode="auto">
              <a:xfrm flipH="1">
                <a:off x="3409950" y="614363"/>
                <a:ext cx="606425" cy="546100"/>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grpSp>
        <p:nvGrpSpPr>
          <p:cNvPr id="88" name="组合 87"/>
          <p:cNvGrpSpPr/>
          <p:nvPr/>
        </p:nvGrpSpPr>
        <p:grpSpPr>
          <a:xfrm>
            <a:off x="8045453" y="3984369"/>
            <a:ext cx="624471" cy="624552"/>
            <a:chOff x="7175046" y="2402186"/>
            <a:chExt cx="441056" cy="441056"/>
          </a:xfrm>
        </p:grpSpPr>
        <p:sp>
          <p:nvSpPr>
            <p:cNvPr id="89" name="椭圆 88"/>
            <p:cNvSpPr/>
            <p:nvPr/>
          </p:nvSpPr>
          <p:spPr>
            <a:xfrm>
              <a:off x="7175046" y="2402186"/>
              <a:ext cx="441056" cy="44105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3200" dirty="0">
                <a:solidFill>
                  <a:prstClr val="white"/>
                </a:solidFill>
                <a:latin typeface="Arial"/>
                <a:ea typeface="微软雅黑"/>
              </a:endParaRPr>
            </a:p>
          </p:txBody>
        </p:sp>
        <p:grpSp>
          <p:nvGrpSpPr>
            <p:cNvPr id="90" name="组合 89"/>
            <p:cNvGrpSpPr/>
            <p:nvPr/>
          </p:nvGrpSpPr>
          <p:grpSpPr>
            <a:xfrm>
              <a:off x="7298200" y="2524332"/>
              <a:ext cx="194746" cy="174229"/>
              <a:chOff x="4987925" y="414338"/>
              <a:chExt cx="1898650" cy="1698625"/>
            </a:xfrm>
          </p:grpSpPr>
          <p:sp>
            <p:nvSpPr>
              <p:cNvPr id="91" name="Freeform 22"/>
              <p:cNvSpPr>
                <a:spLocks/>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92" name="Line 23"/>
              <p:cNvSpPr>
                <a:spLocks noChangeShapeType="1"/>
              </p:cNvSpPr>
              <p:nvPr/>
            </p:nvSpPr>
            <p:spPr bwMode="auto">
              <a:xfrm>
                <a:off x="5937250" y="893763"/>
                <a:ext cx="0" cy="568325"/>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93" name="Freeform 24"/>
              <p:cNvSpPr>
                <a:spLocks/>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grpSp>
        <p:nvGrpSpPr>
          <p:cNvPr id="94" name="组合 93"/>
          <p:cNvGrpSpPr/>
          <p:nvPr/>
        </p:nvGrpSpPr>
        <p:grpSpPr>
          <a:xfrm>
            <a:off x="4301205" y="1720149"/>
            <a:ext cx="3555539" cy="3560235"/>
            <a:chOff x="3238500" y="1526223"/>
            <a:chExt cx="2667001" cy="2670176"/>
          </a:xfrm>
        </p:grpSpPr>
        <p:grpSp>
          <p:nvGrpSpPr>
            <p:cNvPr id="95" name="组合 94"/>
            <p:cNvGrpSpPr/>
            <p:nvPr/>
          </p:nvGrpSpPr>
          <p:grpSpPr>
            <a:xfrm>
              <a:off x="3238500" y="1526223"/>
              <a:ext cx="2667001" cy="2670176"/>
              <a:chOff x="3238500" y="1236663"/>
              <a:chExt cx="2667001" cy="2670176"/>
            </a:xfrm>
            <a:solidFill>
              <a:srgbClr val="5A6279"/>
            </a:solidFill>
          </p:grpSpPr>
          <p:sp>
            <p:nvSpPr>
              <p:cNvPr id="113" name="Freeform 5"/>
              <p:cNvSpPr>
                <a:spLocks/>
              </p:cNvSpPr>
              <p:nvPr/>
            </p:nvSpPr>
            <p:spPr bwMode="auto">
              <a:xfrm>
                <a:off x="3238500" y="1919288"/>
                <a:ext cx="1301750" cy="1303338"/>
              </a:xfrm>
              <a:custGeom>
                <a:avLst/>
                <a:gdLst>
                  <a:gd name="T0" fmla="*/ 389 w 820"/>
                  <a:gd name="T1" fmla="*/ 0 h 821"/>
                  <a:gd name="T2" fmla="*/ 328 w 820"/>
                  <a:gd name="T3" fmla="*/ 8 h 821"/>
                  <a:gd name="T4" fmla="*/ 270 w 820"/>
                  <a:gd name="T5" fmla="*/ 25 h 821"/>
                  <a:gd name="T6" fmla="*/ 215 w 820"/>
                  <a:gd name="T7" fmla="*/ 50 h 821"/>
                  <a:gd name="T8" fmla="*/ 165 w 820"/>
                  <a:gd name="T9" fmla="*/ 81 h 821"/>
                  <a:gd name="T10" fmla="*/ 120 w 820"/>
                  <a:gd name="T11" fmla="*/ 120 h 821"/>
                  <a:gd name="T12" fmla="*/ 81 w 820"/>
                  <a:gd name="T13" fmla="*/ 165 h 821"/>
                  <a:gd name="T14" fmla="*/ 49 w 820"/>
                  <a:gd name="T15" fmla="*/ 215 h 821"/>
                  <a:gd name="T16" fmla="*/ 25 w 820"/>
                  <a:gd name="T17" fmla="*/ 270 h 821"/>
                  <a:gd name="T18" fmla="*/ 8 w 820"/>
                  <a:gd name="T19" fmla="*/ 329 h 821"/>
                  <a:gd name="T20" fmla="*/ 0 w 820"/>
                  <a:gd name="T21" fmla="*/ 390 h 821"/>
                  <a:gd name="T22" fmla="*/ 0 w 820"/>
                  <a:gd name="T23" fmla="*/ 432 h 821"/>
                  <a:gd name="T24" fmla="*/ 8 w 820"/>
                  <a:gd name="T25" fmla="*/ 490 h 821"/>
                  <a:gd name="T26" fmla="*/ 22 w 820"/>
                  <a:gd name="T27" fmla="*/ 547 h 821"/>
                  <a:gd name="T28" fmla="*/ 44 w 820"/>
                  <a:gd name="T29" fmla="*/ 599 h 821"/>
                  <a:gd name="T30" fmla="*/ 74 w 820"/>
                  <a:gd name="T31" fmla="*/ 648 h 821"/>
                  <a:gd name="T32" fmla="*/ 108 w 820"/>
                  <a:gd name="T33" fmla="*/ 691 h 821"/>
                  <a:gd name="T34" fmla="*/ 150 w 820"/>
                  <a:gd name="T35" fmla="*/ 730 h 821"/>
                  <a:gd name="T36" fmla="*/ 195 w 820"/>
                  <a:gd name="T37" fmla="*/ 763 h 821"/>
                  <a:gd name="T38" fmla="*/ 246 w 820"/>
                  <a:gd name="T39" fmla="*/ 789 h 821"/>
                  <a:gd name="T40" fmla="*/ 300 w 820"/>
                  <a:gd name="T41" fmla="*/ 807 h 821"/>
                  <a:gd name="T42" fmla="*/ 358 w 820"/>
                  <a:gd name="T43" fmla="*/ 819 h 821"/>
                  <a:gd name="T44" fmla="*/ 380 w 820"/>
                  <a:gd name="T45" fmla="*/ 798 h 821"/>
                  <a:gd name="T46" fmla="*/ 390 w 820"/>
                  <a:gd name="T47" fmla="*/ 733 h 821"/>
                  <a:gd name="T48" fmla="*/ 410 w 820"/>
                  <a:gd name="T49" fmla="*/ 671 h 821"/>
                  <a:gd name="T50" fmla="*/ 437 w 820"/>
                  <a:gd name="T51" fmla="*/ 614 h 821"/>
                  <a:gd name="T52" fmla="*/ 472 w 820"/>
                  <a:gd name="T53" fmla="*/ 561 h 821"/>
                  <a:gd name="T54" fmla="*/ 513 w 820"/>
                  <a:gd name="T55" fmla="*/ 514 h 821"/>
                  <a:gd name="T56" fmla="*/ 561 w 820"/>
                  <a:gd name="T57" fmla="*/ 472 h 821"/>
                  <a:gd name="T58" fmla="*/ 614 w 820"/>
                  <a:gd name="T59" fmla="*/ 437 h 821"/>
                  <a:gd name="T60" fmla="*/ 671 w 820"/>
                  <a:gd name="T61" fmla="*/ 410 h 821"/>
                  <a:gd name="T62" fmla="*/ 733 w 820"/>
                  <a:gd name="T63" fmla="*/ 390 h 821"/>
                  <a:gd name="T64" fmla="*/ 798 w 820"/>
                  <a:gd name="T65" fmla="*/ 380 h 821"/>
                  <a:gd name="T66" fmla="*/ 819 w 820"/>
                  <a:gd name="T67" fmla="*/ 359 h 821"/>
                  <a:gd name="T68" fmla="*/ 807 w 820"/>
                  <a:gd name="T69" fmla="*/ 300 h 821"/>
                  <a:gd name="T70" fmla="*/ 787 w 820"/>
                  <a:gd name="T71" fmla="*/ 246 h 821"/>
                  <a:gd name="T72" fmla="*/ 761 w 820"/>
                  <a:gd name="T73" fmla="*/ 196 h 821"/>
                  <a:gd name="T74" fmla="*/ 729 w 820"/>
                  <a:gd name="T75" fmla="*/ 149 h 821"/>
                  <a:gd name="T76" fmla="*/ 691 w 820"/>
                  <a:gd name="T77" fmla="*/ 109 h 821"/>
                  <a:gd name="T78" fmla="*/ 646 w 820"/>
                  <a:gd name="T79" fmla="*/ 74 h 821"/>
                  <a:gd name="T80" fmla="*/ 599 w 820"/>
                  <a:gd name="T81" fmla="*/ 44 h 821"/>
                  <a:gd name="T82" fmla="*/ 546 w 820"/>
                  <a:gd name="T83" fmla="*/ 23 h 821"/>
                  <a:gd name="T84" fmla="*/ 490 w 820"/>
                  <a:gd name="T85" fmla="*/ 7 h 821"/>
                  <a:gd name="T86" fmla="*/ 431 w 820"/>
                  <a:gd name="T87"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0" h="821">
                    <a:moveTo>
                      <a:pt x="411" y="0"/>
                    </a:moveTo>
                    <a:lnTo>
                      <a:pt x="411" y="0"/>
                    </a:lnTo>
                    <a:lnTo>
                      <a:pt x="389" y="0"/>
                    </a:lnTo>
                    <a:lnTo>
                      <a:pt x="369" y="2"/>
                    </a:lnTo>
                    <a:lnTo>
                      <a:pt x="348" y="4"/>
                    </a:lnTo>
                    <a:lnTo>
                      <a:pt x="328" y="8"/>
                    </a:lnTo>
                    <a:lnTo>
                      <a:pt x="308" y="13"/>
                    </a:lnTo>
                    <a:lnTo>
                      <a:pt x="288" y="18"/>
                    </a:lnTo>
                    <a:lnTo>
                      <a:pt x="270" y="25"/>
                    </a:lnTo>
                    <a:lnTo>
                      <a:pt x="251" y="32"/>
                    </a:lnTo>
                    <a:lnTo>
                      <a:pt x="233" y="40"/>
                    </a:lnTo>
                    <a:lnTo>
                      <a:pt x="215" y="50"/>
                    </a:lnTo>
                    <a:lnTo>
                      <a:pt x="197" y="59"/>
                    </a:lnTo>
                    <a:lnTo>
                      <a:pt x="181" y="70"/>
                    </a:lnTo>
                    <a:lnTo>
                      <a:pt x="165" y="81"/>
                    </a:lnTo>
                    <a:lnTo>
                      <a:pt x="150" y="94"/>
                    </a:lnTo>
                    <a:lnTo>
                      <a:pt x="134" y="107"/>
                    </a:lnTo>
                    <a:lnTo>
                      <a:pt x="120" y="120"/>
                    </a:lnTo>
                    <a:lnTo>
                      <a:pt x="106" y="134"/>
                    </a:lnTo>
                    <a:lnTo>
                      <a:pt x="93" y="149"/>
                    </a:lnTo>
                    <a:lnTo>
                      <a:pt x="81" y="165"/>
                    </a:lnTo>
                    <a:lnTo>
                      <a:pt x="69" y="181"/>
                    </a:lnTo>
                    <a:lnTo>
                      <a:pt x="60" y="198"/>
                    </a:lnTo>
                    <a:lnTo>
                      <a:pt x="49" y="215"/>
                    </a:lnTo>
                    <a:lnTo>
                      <a:pt x="40" y="233"/>
                    </a:lnTo>
                    <a:lnTo>
                      <a:pt x="33" y="251"/>
                    </a:lnTo>
                    <a:lnTo>
                      <a:pt x="25" y="270"/>
                    </a:lnTo>
                    <a:lnTo>
                      <a:pt x="18" y="288"/>
                    </a:lnTo>
                    <a:lnTo>
                      <a:pt x="13" y="308"/>
                    </a:lnTo>
                    <a:lnTo>
                      <a:pt x="8" y="329"/>
                    </a:lnTo>
                    <a:lnTo>
                      <a:pt x="4" y="348"/>
                    </a:lnTo>
                    <a:lnTo>
                      <a:pt x="2" y="369"/>
                    </a:lnTo>
                    <a:lnTo>
                      <a:pt x="0" y="390"/>
                    </a:lnTo>
                    <a:lnTo>
                      <a:pt x="0" y="411"/>
                    </a:lnTo>
                    <a:lnTo>
                      <a:pt x="0" y="411"/>
                    </a:lnTo>
                    <a:lnTo>
                      <a:pt x="0" y="432"/>
                    </a:lnTo>
                    <a:lnTo>
                      <a:pt x="1" y="451"/>
                    </a:lnTo>
                    <a:lnTo>
                      <a:pt x="4" y="471"/>
                    </a:lnTo>
                    <a:lnTo>
                      <a:pt x="8" y="490"/>
                    </a:lnTo>
                    <a:lnTo>
                      <a:pt x="11" y="509"/>
                    </a:lnTo>
                    <a:lnTo>
                      <a:pt x="16" y="528"/>
                    </a:lnTo>
                    <a:lnTo>
                      <a:pt x="22" y="547"/>
                    </a:lnTo>
                    <a:lnTo>
                      <a:pt x="28" y="564"/>
                    </a:lnTo>
                    <a:lnTo>
                      <a:pt x="36" y="581"/>
                    </a:lnTo>
                    <a:lnTo>
                      <a:pt x="44" y="599"/>
                    </a:lnTo>
                    <a:lnTo>
                      <a:pt x="53" y="615"/>
                    </a:lnTo>
                    <a:lnTo>
                      <a:pt x="63" y="631"/>
                    </a:lnTo>
                    <a:lnTo>
                      <a:pt x="74" y="648"/>
                    </a:lnTo>
                    <a:lnTo>
                      <a:pt x="85" y="663"/>
                    </a:lnTo>
                    <a:lnTo>
                      <a:pt x="97" y="677"/>
                    </a:lnTo>
                    <a:lnTo>
                      <a:pt x="108" y="691"/>
                    </a:lnTo>
                    <a:lnTo>
                      <a:pt x="121" y="704"/>
                    </a:lnTo>
                    <a:lnTo>
                      <a:pt x="136" y="717"/>
                    </a:lnTo>
                    <a:lnTo>
                      <a:pt x="150" y="730"/>
                    </a:lnTo>
                    <a:lnTo>
                      <a:pt x="165" y="741"/>
                    </a:lnTo>
                    <a:lnTo>
                      <a:pt x="180" y="752"/>
                    </a:lnTo>
                    <a:lnTo>
                      <a:pt x="195" y="763"/>
                    </a:lnTo>
                    <a:lnTo>
                      <a:pt x="213" y="771"/>
                    </a:lnTo>
                    <a:lnTo>
                      <a:pt x="229" y="780"/>
                    </a:lnTo>
                    <a:lnTo>
                      <a:pt x="246" y="789"/>
                    </a:lnTo>
                    <a:lnTo>
                      <a:pt x="264" y="795"/>
                    </a:lnTo>
                    <a:lnTo>
                      <a:pt x="282" y="802"/>
                    </a:lnTo>
                    <a:lnTo>
                      <a:pt x="300" y="807"/>
                    </a:lnTo>
                    <a:lnTo>
                      <a:pt x="320" y="813"/>
                    </a:lnTo>
                    <a:lnTo>
                      <a:pt x="338" y="816"/>
                    </a:lnTo>
                    <a:lnTo>
                      <a:pt x="358" y="819"/>
                    </a:lnTo>
                    <a:lnTo>
                      <a:pt x="379" y="821"/>
                    </a:lnTo>
                    <a:lnTo>
                      <a:pt x="379" y="821"/>
                    </a:lnTo>
                    <a:lnTo>
                      <a:pt x="380" y="798"/>
                    </a:lnTo>
                    <a:lnTo>
                      <a:pt x="382" y="777"/>
                    </a:lnTo>
                    <a:lnTo>
                      <a:pt x="386" y="755"/>
                    </a:lnTo>
                    <a:lnTo>
                      <a:pt x="390" y="733"/>
                    </a:lnTo>
                    <a:lnTo>
                      <a:pt x="396" y="713"/>
                    </a:lnTo>
                    <a:lnTo>
                      <a:pt x="402" y="692"/>
                    </a:lnTo>
                    <a:lnTo>
                      <a:pt x="410" y="671"/>
                    </a:lnTo>
                    <a:lnTo>
                      <a:pt x="418" y="652"/>
                    </a:lnTo>
                    <a:lnTo>
                      <a:pt x="427" y="633"/>
                    </a:lnTo>
                    <a:lnTo>
                      <a:pt x="437" y="614"/>
                    </a:lnTo>
                    <a:lnTo>
                      <a:pt x="448" y="597"/>
                    </a:lnTo>
                    <a:lnTo>
                      <a:pt x="460" y="578"/>
                    </a:lnTo>
                    <a:lnTo>
                      <a:pt x="472" y="561"/>
                    </a:lnTo>
                    <a:lnTo>
                      <a:pt x="485" y="544"/>
                    </a:lnTo>
                    <a:lnTo>
                      <a:pt x="499" y="529"/>
                    </a:lnTo>
                    <a:lnTo>
                      <a:pt x="513" y="514"/>
                    </a:lnTo>
                    <a:lnTo>
                      <a:pt x="528" y="499"/>
                    </a:lnTo>
                    <a:lnTo>
                      <a:pt x="544" y="485"/>
                    </a:lnTo>
                    <a:lnTo>
                      <a:pt x="561" y="472"/>
                    </a:lnTo>
                    <a:lnTo>
                      <a:pt x="578" y="460"/>
                    </a:lnTo>
                    <a:lnTo>
                      <a:pt x="595" y="448"/>
                    </a:lnTo>
                    <a:lnTo>
                      <a:pt x="614" y="437"/>
                    </a:lnTo>
                    <a:lnTo>
                      <a:pt x="632" y="427"/>
                    </a:lnTo>
                    <a:lnTo>
                      <a:pt x="652" y="419"/>
                    </a:lnTo>
                    <a:lnTo>
                      <a:pt x="671" y="410"/>
                    </a:lnTo>
                    <a:lnTo>
                      <a:pt x="692" y="402"/>
                    </a:lnTo>
                    <a:lnTo>
                      <a:pt x="713" y="396"/>
                    </a:lnTo>
                    <a:lnTo>
                      <a:pt x="733" y="390"/>
                    </a:lnTo>
                    <a:lnTo>
                      <a:pt x="755" y="386"/>
                    </a:lnTo>
                    <a:lnTo>
                      <a:pt x="777" y="383"/>
                    </a:lnTo>
                    <a:lnTo>
                      <a:pt x="798" y="380"/>
                    </a:lnTo>
                    <a:lnTo>
                      <a:pt x="820" y="378"/>
                    </a:lnTo>
                    <a:lnTo>
                      <a:pt x="820" y="378"/>
                    </a:lnTo>
                    <a:lnTo>
                      <a:pt x="819" y="359"/>
                    </a:lnTo>
                    <a:lnTo>
                      <a:pt x="816" y="339"/>
                    </a:lnTo>
                    <a:lnTo>
                      <a:pt x="811" y="320"/>
                    </a:lnTo>
                    <a:lnTo>
                      <a:pt x="807" y="300"/>
                    </a:lnTo>
                    <a:lnTo>
                      <a:pt x="801" y="282"/>
                    </a:lnTo>
                    <a:lnTo>
                      <a:pt x="795" y="265"/>
                    </a:lnTo>
                    <a:lnTo>
                      <a:pt x="787" y="246"/>
                    </a:lnTo>
                    <a:lnTo>
                      <a:pt x="780" y="229"/>
                    </a:lnTo>
                    <a:lnTo>
                      <a:pt x="771" y="212"/>
                    </a:lnTo>
                    <a:lnTo>
                      <a:pt x="761" y="196"/>
                    </a:lnTo>
                    <a:lnTo>
                      <a:pt x="752" y="180"/>
                    </a:lnTo>
                    <a:lnTo>
                      <a:pt x="741" y="165"/>
                    </a:lnTo>
                    <a:lnTo>
                      <a:pt x="729" y="149"/>
                    </a:lnTo>
                    <a:lnTo>
                      <a:pt x="717" y="135"/>
                    </a:lnTo>
                    <a:lnTo>
                      <a:pt x="704" y="122"/>
                    </a:lnTo>
                    <a:lnTo>
                      <a:pt x="691" y="109"/>
                    </a:lnTo>
                    <a:lnTo>
                      <a:pt x="677" y="96"/>
                    </a:lnTo>
                    <a:lnTo>
                      <a:pt x="662" y="84"/>
                    </a:lnTo>
                    <a:lnTo>
                      <a:pt x="646" y="74"/>
                    </a:lnTo>
                    <a:lnTo>
                      <a:pt x="631" y="63"/>
                    </a:lnTo>
                    <a:lnTo>
                      <a:pt x="615" y="53"/>
                    </a:lnTo>
                    <a:lnTo>
                      <a:pt x="599" y="44"/>
                    </a:lnTo>
                    <a:lnTo>
                      <a:pt x="581" y="37"/>
                    </a:lnTo>
                    <a:lnTo>
                      <a:pt x="564" y="29"/>
                    </a:lnTo>
                    <a:lnTo>
                      <a:pt x="546" y="23"/>
                    </a:lnTo>
                    <a:lnTo>
                      <a:pt x="527" y="16"/>
                    </a:lnTo>
                    <a:lnTo>
                      <a:pt x="509" y="12"/>
                    </a:lnTo>
                    <a:lnTo>
                      <a:pt x="490" y="7"/>
                    </a:lnTo>
                    <a:lnTo>
                      <a:pt x="471" y="4"/>
                    </a:lnTo>
                    <a:lnTo>
                      <a:pt x="451" y="2"/>
                    </a:lnTo>
                    <a:lnTo>
                      <a:pt x="431" y="0"/>
                    </a:lnTo>
                    <a:lnTo>
                      <a:pt x="411" y="0"/>
                    </a:lnTo>
                    <a:lnTo>
                      <a:pt x="411" y="0"/>
                    </a:lnTo>
                    <a:close/>
                  </a:path>
                </a:pathLst>
              </a:custGeom>
              <a:solidFill>
                <a:schemeClr val="accent2"/>
              </a:solidFill>
              <a:ln w="28575">
                <a:noFill/>
                <a:round/>
                <a:headEnd/>
                <a:tailEnd/>
              </a:ln>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14" name="Freeform 6"/>
              <p:cNvSpPr>
                <a:spLocks/>
              </p:cNvSpPr>
              <p:nvPr/>
            </p:nvSpPr>
            <p:spPr bwMode="auto">
              <a:xfrm>
                <a:off x="3917950" y="2603501"/>
                <a:ext cx="1303338" cy="1303338"/>
              </a:xfrm>
              <a:custGeom>
                <a:avLst/>
                <a:gdLst>
                  <a:gd name="T0" fmla="*/ 359 w 821"/>
                  <a:gd name="T1" fmla="*/ 2 h 821"/>
                  <a:gd name="T2" fmla="*/ 302 w 821"/>
                  <a:gd name="T3" fmla="*/ 13 h 821"/>
                  <a:gd name="T4" fmla="*/ 248 w 821"/>
                  <a:gd name="T5" fmla="*/ 32 h 821"/>
                  <a:gd name="T6" fmla="*/ 197 w 821"/>
                  <a:gd name="T7" fmla="*/ 58 h 821"/>
                  <a:gd name="T8" fmla="*/ 151 w 821"/>
                  <a:gd name="T9" fmla="*/ 91 h 821"/>
                  <a:gd name="T10" fmla="*/ 110 w 821"/>
                  <a:gd name="T11" fmla="*/ 130 h 821"/>
                  <a:gd name="T12" fmla="*/ 74 w 821"/>
                  <a:gd name="T13" fmla="*/ 173 h 821"/>
                  <a:gd name="T14" fmla="*/ 46 w 821"/>
                  <a:gd name="T15" fmla="*/ 222 h 821"/>
                  <a:gd name="T16" fmla="*/ 23 w 821"/>
                  <a:gd name="T17" fmla="*/ 274 h 821"/>
                  <a:gd name="T18" fmla="*/ 8 w 821"/>
                  <a:gd name="T19" fmla="*/ 331 h 821"/>
                  <a:gd name="T20" fmla="*/ 1 w 821"/>
                  <a:gd name="T21" fmla="*/ 389 h 821"/>
                  <a:gd name="T22" fmla="*/ 1 w 821"/>
                  <a:gd name="T23" fmla="*/ 430 h 821"/>
                  <a:gd name="T24" fmla="*/ 9 w 821"/>
                  <a:gd name="T25" fmla="*/ 492 h 821"/>
                  <a:gd name="T26" fmla="*/ 25 w 821"/>
                  <a:gd name="T27" fmla="*/ 551 h 821"/>
                  <a:gd name="T28" fmla="*/ 50 w 821"/>
                  <a:gd name="T29" fmla="*/ 605 h 821"/>
                  <a:gd name="T30" fmla="*/ 83 w 821"/>
                  <a:gd name="T31" fmla="*/ 655 h 821"/>
                  <a:gd name="T32" fmla="*/ 121 w 821"/>
                  <a:gd name="T33" fmla="*/ 701 h 821"/>
                  <a:gd name="T34" fmla="*/ 166 w 821"/>
                  <a:gd name="T35" fmla="*/ 739 h 821"/>
                  <a:gd name="T36" fmla="*/ 216 w 821"/>
                  <a:gd name="T37" fmla="*/ 771 h 821"/>
                  <a:gd name="T38" fmla="*/ 270 w 821"/>
                  <a:gd name="T39" fmla="*/ 796 h 821"/>
                  <a:gd name="T40" fmla="*/ 329 w 821"/>
                  <a:gd name="T41" fmla="*/ 812 h 821"/>
                  <a:gd name="T42" fmla="*/ 391 w 821"/>
                  <a:gd name="T43" fmla="*/ 820 h 821"/>
                  <a:gd name="T44" fmla="*/ 432 w 821"/>
                  <a:gd name="T45" fmla="*/ 820 h 821"/>
                  <a:gd name="T46" fmla="*/ 491 w 821"/>
                  <a:gd name="T47" fmla="*/ 813 h 821"/>
                  <a:gd name="T48" fmla="*/ 547 w 821"/>
                  <a:gd name="T49" fmla="*/ 798 h 821"/>
                  <a:gd name="T50" fmla="*/ 599 w 821"/>
                  <a:gd name="T51" fmla="*/ 775 h 821"/>
                  <a:gd name="T52" fmla="*/ 648 w 821"/>
                  <a:gd name="T53" fmla="*/ 747 h 821"/>
                  <a:gd name="T54" fmla="*/ 691 w 821"/>
                  <a:gd name="T55" fmla="*/ 711 h 821"/>
                  <a:gd name="T56" fmla="*/ 730 w 821"/>
                  <a:gd name="T57" fmla="*/ 670 h 821"/>
                  <a:gd name="T58" fmla="*/ 763 w 821"/>
                  <a:gd name="T59" fmla="*/ 625 h 821"/>
                  <a:gd name="T60" fmla="*/ 789 w 821"/>
                  <a:gd name="T61" fmla="*/ 574 h 821"/>
                  <a:gd name="T62" fmla="*/ 808 w 821"/>
                  <a:gd name="T63" fmla="*/ 519 h 821"/>
                  <a:gd name="T64" fmla="*/ 819 w 821"/>
                  <a:gd name="T65" fmla="*/ 462 h 821"/>
                  <a:gd name="T66" fmla="*/ 800 w 821"/>
                  <a:gd name="T67" fmla="*/ 440 h 821"/>
                  <a:gd name="T68" fmla="*/ 735 w 821"/>
                  <a:gd name="T69" fmla="*/ 430 h 821"/>
                  <a:gd name="T70" fmla="*/ 673 w 821"/>
                  <a:gd name="T71" fmla="*/ 411 h 821"/>
                  <a:gd name="T72" fmla="*/ 615 w 821"/>
                  <a:gd name="T73" fmla="*/ 383 h 821"/>
                  <a:gd name="T74" fmla="*/ 562 w 821"/>
                  <a:gd name="T75" fmla="*/ 348 h 821"/>
                  <a:gd name="T76" fmla="*/ 514 w 821"/>
                  <a:gd name="T77" fmla="*/ 307 h 821"/>
                  <a:gd name="T78" fmla="*/ 473 w 821"/>
                  <a:gd name="T79" fmla="*/ 259 h 821"/>
                  <a:gd name="T80" fmla="*/ 439 w 821"/>
                  <a:gd name="T81" fmla="*/ 206 h 821"/>
                  <a:gd name="T82" fmla="*/ 410 w 821"/>
                  <a:gd name="T83" fmla="*/ 148 h 821"/>
                  <a:gd name="T84" fmla="*/ 391 w 821"/>
                  <a:gd name="T85" fmla="*/ 86 h 821"/>
                  <a:gd name="T86" fmla="*/ 381 w 821"/>
                  <a:gd name="T87" fmla="*/ 21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1" h="821">
                    <a:moveTo>
                      <a:pt x="379" y="0"/>
                    </a:moveTo>
                    <a:lnTo>
                      <a:pt x="379" y="0"/>
                    </a:lnTo>
                    <a:lnTo>
                      <a:pt x="359" y="2"/>
                    </a:lnTo>
                    <a:lnTo>
                      <a:pt x="340" y="4"/>
                    </a:lnTo>
                    <a:lnTo>
                      <a:pt x="320" y="8"/>
                    </a:lnTo>
                    <a:lnTo>
                      <a:pt x="302" y="13"/>
                    </a:lnTo>
                    <a:lnTo>
                      <a:pt x="283" y="18"/>
                    </a:lnTo>
                    <a:lnTo>
                      <a:pt x="265" y="24"/>
                    </a:lnTo>
                    <a:lnTo>
                      <a:pt x="248" y="32"/>
                    </a:lnTo>
                    <a:lnTo>
                      <a:pt x="230" y="40"/>
                    </a:lnTo>
                    <a:lnTo>
                      <a:pt x="213" y="48"/>
                    </a:lnTo>
                    <a:lnTo>
                      <a:pt x="197" y="58"/>
                    </a:lnTo>
                    <a:lnTo>
                      <a:pt x="180" y="68"/>
                    </a:lnTo>
                    <a:lnTo>
                      <a:pt x="165" y="79"/>
                    </a:lnTo>
                    <a:lnTo>
                      <a:pt x="151" y="91"/>
                    </a:lnTo>
                    <a:lnTo>
                      <a:pt x="137" y="103"/>
                    </a:lnTo>
                    <a:lnTo>
                      <a:pt x="123" y="116"/>
                    </a:lnTo>
                    <a:lnTo>
                      <a:pt x="110" y="130"/>
                    </a:lnTo>
                    <a:lnTo>
                      <a:pt x="97" y="143"/>
                    </a:lnTo>
                    <a:lnTo>
                      <a:pt x="86" y="158"/>
                    </a:lnTo>
                    <a:lnTo>
                      <a:pt x="74" y="173"/>
                    </a:lnTo>
                    <a:lnTo>
                      <a:pt x="64" y="188"/>
                    </a:lnTo>
                    <a:lnTo>
                      <a:pt x="55" y="205"/>
                    </a:lnTo>
                    <a:lnTo>
                      <a:pt x="46" y="222"/>
                    </a:lnTo>
                    <a:lnTo>
                      <a:pt x="37" y="238"/>
                    </a:lnTo>
                    <a:lnTo>
                      <a:pt x="30" y="256"/>
                    </a:lnTo>
                    <a:lnTo>
                      <a:pt x="23" y="274"/>
                    </a:lnTo>
                    <a:lnTo>
                      <a:pt x="18" y="293"/>
                    </a:lnTo>
                    <a:lnTo>
                      <a:pt x="12" y="311"/>
                    </a:lnTo>
                    <a:lnTo>
                      <a:pt x="8" y="331"/>
                    </a:lnTo>
                    <a:lnTo>
                      <a:pt x="5" y="350"/>
                    </a:lnTo>
                    <a:lnTo>
                      <a:pt x="3" y="370"/>
                    </a:lnTo>
                    <a:lnTo>
                      <a:pt x="1" y="389"/>
                    </a:lnTo>
                    <a:lnTo>
                      <a:pt x="0" y="410"/>
                    </a:lnTo>
                    <a:lnTo>
                      <a:pt x="0" y="410"/>
                    </a:lnTo>
                    <a:lnTo>
                      <a:pt x="1" y="430"/>
                    </a:lnTo>
                    <a:lnTo>
                      <a:pt x="3" y="451"/>
                    </a:lnTo>
                    <a:lnTo>
                      <a:pt x="6" y="472"/>
                    </a:lnTo>
                    <a:lnTo>
                      <a:pt x="9" y="492"/>
                    </a:lnTo>
                    <a:lnTo>
                      <a:pt x="13" y="512"/>
                    </a:lnTo>
                    <a:lnTo>
                      <a:pt x="19" y="531"/>
                    </a:lnTo>
                    <a:lnTo>
                      <a:pt x="25" y="551"/>
                    </a:lnTo>
                    <a:lnTo>
                      <a:pt x="33" y="569"/>
                    </a:lnTo>
                    <a:lnTo>
                      <a:pt x="42" y="588"/>
                    </a:lnTo>
                    <a:lnTo>
                      <a:pt x="50" y="605"/>
                    </a:lnTo>
                    <a:lnTo>
                      <a:pt x="60" y="622"/>
                    </a:lnTo>
                    <a:lnTo>
                      <a:pt x="71" y="639"/>
                    </a:lnTo>
                    <a:lnTo>
                      <a:pt x="83" y="655"/>
                    </a:lnTo>
                    <a:lnTo>
                      <a:pt x="95" y="671"/>
                    </a:lnTo>
                    <a:lnTo>
                      <a:pt x="108" y="685"/>
                    </a:lnTo>
                    <a:lnTo>
                      <a:pt x="121" y="701"/>
                    </a:lnTo>
                    <a:lnTo>
                      <a:pt x="136" y="714"/>
                    </a:lnTo>
                    <a:lnTo>
                      <a:pt x="150" y="727"/>
                    </a:lnTo>
                    <a:lnTo>
                      <a:pt x="166" y="739"/>
                    </a:lnTo>
                    <a:lnTo>
                      <a:pt x="183" y="750"/>
                    </a:lnTo>
                    <a:lnTo>
                      <a:pt x="199" y="761"/>
                    </a:lnTo>
                    <a:lnTo>
                      <a:pt x="216" y="771"/>
                    </a:lnTo>
                    <a:lnTo>
                      <a:pt x="234" y="780"/>
                    </a:lnTo>
                    <a:lnTo>
                      <a:pt x="252" y="788"/>
                    </a:lnTo>
                    <a:lnTo>
                      <a:pt x="270" y="796"/>
                    </a:lnTo>
                    <a:lnTo>
                      <a:pt x="290" y="803"/>
                    </a:lnTo>
                    <a:lnTo>
                      <a:pt x="310" y="808"/>
                    </a:lnTo>
                    <a:lnTo>
                      <a:pt x="329" y="812"/>
                    </a:lnTo>
                    <a:lnTo>
                      <a:pt x="350" y="816"/>
                    </a:lnTo>
                    <a:lnTo>
                      <a:pt x="370" y="819"/>
                    </a:lnTo>
                    <a:lnTo>
                      <a:pt x="391" y="820"/>
                    </a:lnTo>
                    <a:lnTo>
                      <a:pt x="411" y="821"/>
                    </a:lnTo>
                    <a:lnTo>
                      <a:pt x="411" y="821"/>
                    </a:lnTo>
                    <a:lnTo>
                      <a:pt x="432" y="820"/>
                    </a:lnTo>
                    <a:lnTo>
                      <a:pt x="452" y="819"/>
                    </a:lnTo>
                    <a:lnTo>
                      <a:pt x="471" y="817"/>
                    </a:lnTo>
                    <a:lnTo>
                      <a:pt x="491" y="813"/>
                    </a:lnTo>
                    <a:lnTo>
                      <a:pt x="510" y="809"/>
                    </a:lnTo>
                    <a:lnTo>
                      <a:pt x="529" y="804"/>
                    </a:lnTo>
                    <a:lnTo>
                      <a:pt x="547" y="798"/>
                    </a:lnTo>
                    <a:lnTo>
                      <a:pt x="564" y="792"/>
                    </a:lnTo>
                    <a:lnTo>
                      <a:pt x="583" y="784"/>
                    </a:lnTo>
                    <a:lnTo>
                      <a:pt x="599" y="775"/>
                    </a:lnTo>
                    <a:lnTo>
                      <a:pt x="616" y="767"/>
                    </a:lnTo>
                    <a:lnTo>
                      <a:pt x="633" y="757"/>
                    </a:lnTo>
                    <a:lnTo>
                      <a:pt x="648" y="747"/>
                    </a:lnTo>
                    <a:lnTo>
                      <a:pt x="663" y="735"/>
                    </a:lnTo>
                    <a:lnTo>
                      <a:pt x="677" y="723"/>
                    </a:lnTo>
                    <a:lnTo>
                      <a:pt x="691" y="711"/>
                    </a:lnTo>
                    <a:lnTo>
                      <a:pt x="705" y="698"/>
                    </a:lnTo>
                    <a:lnTo>
                      <a:pt x="718" y="684"/>
                    </a:lnTo>
                    <a:lnTo>
                      <a:pt x="730" y="670"/>
                    </a:lnTo>
                    <a:lnTo>
                      <a:pt x="742" y="656"/>
                    </a:lnTo>
                    <a:lnTo>
                      <a:pt x="753" y="641"/>
                    </a:lnTo>
                    <a:lnTo>
                      <a:pt x="763" y="625"/>
                    </a:lnTo>
                    <a:lnTo>
                      <a:pt x="773" y="608"/>
                    </a:lnTo>
                    <a:lnTo>
                      <a:pt x="781" y="591"/>
                    </a:lnTo>
                    <a:lnTo>
                      <a:pt x="789" y="574"/>
                    </a:lnTo>
                    <a:lnTo>
                      <a:pt x="796" y="556"/>
                    </a:lnTo>
                    <a:lnTo>
                      <a:pt x="803" y="538"/>
                    </a:lnTo>
                    <a:lnTo>
                      <a:pt x="808" y="519"/>
                    </a:lnTo>
                    <a:lnTo>
                      <a:pt x="813" y="501"/>
                    </a:lnTo>
                    <a:lnTo>
                      <a:pt x="817" y="481"/>
                    </a:lnTo>
                    <a:lnTo>
                      <a:pt x="819" y="462"/>
                    </a:lnTo>
                    <a:lnTo>
                      <a:pt x="821" y="442"/>
                    </a:lnTo>
                    <a:lnTo>
                      <a:pt x="821" y="442"/>
                    </a:lnTo>
                    <a:lnTo>
                      <a:pt x="800" y="440"/>
                    </a:lnTo>
                    <a:lnTo>
                      <a:pt x="777" y="438"/>
                    </a:lnTo>
                    <a:lnTo>
                      <a:pt x="755" y="435"/>
                    </a:lnTo>
                    <a:lnTo>
                      <a:pt x="735" y="430"/>
                    </a:lnTo>
                    <a:lnTo>
                      <a:pt x="713" y="424"/>
                    </a:lnTo>
                    <a:lnTo>
                      <a:pt x="692" y="417"/>
                    </a:lnTo>
                    <a:lnTo>
                      <a:pt x="673" y="411"/>
                    </a:lnTo>
                    <a:lnTo>
                      <a:pt x="653" y="402"/>
                    </a:lnTo>
                    <a:lnTo>
                      <a:pt x="634" y="393"/>
                    </a:lnTo>
                    <a:lnTo>
                      <a:pt x="615" y="383"/>
                    </a:lnTo>
                    <a:lnTo>
                      <a:pt x="597" y="372"/>
                    </a:lnTo>
                    <a:lnTo>
                      <a:pt x="580" y="361"/>
                    </a:lnTo>
                    <a:lnTo>
                      <a:pt x="562" y="348"/>
                    </a:lnTo>
                    <a:lnTo>
                      <a:pt x="546" y="335"/>
                    </a:lnTo>
                    <a:lnTo>
                      <a:pt x="530" y="321"/>
                    </a:lnTo>
                    <a:lnTo>
                      <a:pt x="514" y="307"/>
                    </a:lnTo>
                    <a:lnTo>
                      <a:pt x="500" y="291"/>
                    </a:lnTo>
                    <a:lnTo>
                      <a:pt x="486" y="275"/>
                    </a:lnTo>
                    <a:lnTo>
                      <a:pt x="473" y="259"/>
                    </a:lnTo>
                    <a:lnTo>
                      <a:pt x="460" y="242"/>
                    </a:lnTo>
                    <a:lnTo>
                      <a:pt x="449" y="224"/>
                    </a:lnTo>
                    <a:lnTo>
                      <a:pt x="439" y="206"/>
                    </a:lnTo>
                    <a:lnTo>
                      <a:pt x="428" y="187"/>
                    </a:lnTo>
                    <a:lnTo>
                      <a:pt x="419" y="168"/>
                    </a:lnTo>
                    <a:lnTo>
                      <a:pt x="410" y="148"/>
                    </a:lnTo>
                    <a:lnTo>
                      <a:pt x="403" y="129"/>
                    </a:lnTo>
                    <a:lnTo>
                      <a:pt x="397" y="108"/>
                    </a:lnTo>
                    <a:lnTo>
                      <a:pt x="391" y="86"/>
                    </a:lnTo>
                    <a:lnTo>
                      <a:pt x="387" y="66"/>
                    </a:lnTo>
                    <a:lnTo>
                      <a:pt x="383" y="44"/>
                    </a:lnTo>
                    <a:lnTo>
                      <a:pt x="381" y="21"/>
                    </a:lnTo>
                    <a:lnTo>
                      <a:pt x="379" y="0"/>
                    </a:lnTo>
                    <a:lnTo>
                      <a:pt x="379" y="0"/>
                    </a:lnTo>
                    <a:close/>
                  </a:path>
                </a:pathLst>
              </a:custGeom>
              <a:solidFill>
                <a:schemeClr val="accent3"/>
              </a:solidFill>
              <a:ln w="28575">
                <a:noFill/>
                <a:round/>
                <a:headEnd/>
                <a:tailEnd/>
              </a:ln>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15" name="Freeform 7"/>
              <p:cNvSpPr>
                <a:spLocks/>
              </p:cNvSpPr>
              <p:nvPr/>
            </p:nvSpPr>
            <p:spPr bwMode="auto">
              <a:xfrm>
                <a:off x="4602163" y="1920876"/>
                <a:ext cx="1303338" cy="1303338"/>
              </a:xfrm>
              <a:custGeom>
                <a:avLst/>
                <a:gdLst>
                  <a:gd name="T0" fmla="*/ 441 w 821"/>
                  <a:gd name="T1" fmla="*/ 23 h 821"/>
                  <a:gd name="T2" fmla="*/ 431 w 821"/>
                  <a:gd name="T3" fmla="*/ 88 h 821"/>
                  <a:gd name="T4" fmla="*/ 411 w 821"/>
                  <a:gd name="T5" fmla="*/ 150 h 821"/>
                  <a:gd name="T6" fmla="*/ 384 w 821"/>
                  <a:gd name="T7" fmla="*/ 207 h 821"/>
                  <a:gd name="T8" fmla="*/ 349 w 821"/>
                  <a:gd name="T9" fmla="*/ 260 h 821"/>
                  <a:gd name="T10" fmla="*/ 307 w 821"/>
                  <a:gd name="T11" fmla="*/ 307 h 821"/>
                  <a:gd name="T12" fmla="*/ 259 w 821"/>
                  <a:gd name="T13" fmla="*/ 349 h 821"/>
                  <a:gd name="T14" fmla="*/ 207 w 821"/>
                  <a:gd name="T15" fmla="*/ 384 h 821"/>
                  <a:gd name="T16" fmla="*/ 150 w 821"/>
                  <a:gd name="T17" fmla="*/ 411 h 821"/>
                  <a:gd name="T18" fmla="*/ 88 w 821"/>
                  <a:gd name="T19" fmla="*/ 431 h 821"/>
                  <a:gd name="T20" fmla="*/ 23 w 821"/>
                  <a:gd name="T21" fmla="*/ 441 h 821"/>
                  <a:gd name="T22" fmla="*/ 2 w 821"/>
                  <a:gd name="T23" fmla="*/ 462 h 821"/>
                  <a:gd name="T24" fmla="*/ 14 w 821"/>
                  <a:gd name="T25" fmla="*/ 521 h 821"/>
                  <a:gd name="T26" fmla="*/ 33 w 821"/>
                  <a:gd name="T27" fmla="*/ 575 h 821"/>
                  <a:gd name="T28" fmla="*/ 59 w 821"/>
                  <a:gd name="T29" fmla="*/ 625 h 821"/>
                  <a:gd name="T30" fmla="*/ 91 w 821"/>
                  <a:gd name="T31" fmla="*/ 672 h 821"/>
                  <a:gd name="T32" fmla="*/ 130 w 821"/>
                  <a:gd name="T33" fmla="*/ 712 h 821"/>
                  <a:gd name="T34" fmla="*/ 174 w 821"/>
                  <a:gd name="T35" fmla="*/ 747 h 821"/>
                  <a:gd name="T36" fmla="*/ 222 w 821"/>
                  <a:gd name="T37" fmla="*/ 777 h 821"/>
                  <a:gd name="T38" fmla="*/ 274 w 821"/>
                  <a:gd name="T39" fmla="*/ 798 h 821"/>
                  <a:gd name="T40" fmla="*/ 331 w 821"/>
                  <a:gd name="T41" fmla="*/ 814 h 821"/>
                  <a:gd name="T42" fmla="*/ 389 w 821"/>
                  <a:gd name="T43" fmla="*/ 821 h 821"/>
                  <a:gd name="T44" fmla="*/ 431 w 821"/>
                  <a:gd name="T45" fmla="*/ 821 h 821"/>
                  <a:gd name="T46" fmla="*/ 492 w 821"/>
                  <a:gd name="T47" fmla="*/ 813 h 821"/>
                  <a:gd name="T48" fmla="*/ 551 w 821"/>
                  <a:gd name="T49" fmla="*/ 796 h 821"/>
                  <a:gd name="T50" fmla="*/ 605 w 821"/>
                  <a:gd name="T51" fmla="*/ 771 h 821"/>
                  <a:gd name="T52" fmla="*/ 656 w 821"/>
                  <a:gd name="T53" fmla="*/ 740 h 821"/>
                  <a:gd name="T54" fmla="*/ 701 w 821"/>
                  <a:gd name="T55" fmla="*/ 701 h 821"/>
                  <a:gd name="T56" fmla="*/ 740 w 821"/>
                  <a:gd name="T57" fmla="*/ 656 h 821"/>
                  <a:gd name="T58" fmla="*/ 771 w 821"/>
                  <a:gd name="T59" fmla="*/ 606 h 821"/>
                  <a:gd name="T60" fmla="*/ 796 w 821"/>
                  <a:gd name="T61" fmla="*/ 551 h 821"/>
                  <a:gd name="T62" fmla="*/ 812 w 821"/>
                  <a:gd name="T63" fmla="*/ 492 h 821"/>
                  <a:gd name="T64" fmla="*/ 821 w 821"/>
                  <a:gd name="T65" fmla="*/ 431 h 821"/>
                  <a:gd name="T66" fmla="*/ 821 w 821"/>
                  <a:gd name="T67" fmla="*/ 389 h 821"/>
                  <a:gd name="T68" fmla="*/ 813 w 821"/>
                  <a:gd name="T69" fmla="*/ 331 h 821"/>
                  <a:gd name="T70" fmla="*/ 798 w 821"/>
                  <a:gd name="T71" fmla="*/ 274 h 821"/>
                  <a:gd name="T72" fmla="*/ 777 w 821"/>
                  <a:gd name="T73" fmla="*/ 222 h 821"/>
                  <a:gd name="T74" fmla="*/ 747 w 821"/>
                  <a:gd name="T75" fmla="*/ 173 h 821"/>
                  <a:gd name="T76" fmla="*/ 711 w 821"/>
                  <a:gd name="T77" fmla="*/ 130 h 821"/>
                  <a:gd name="T78" fmla="*/ 671 w 821"/>
                  <a:gd name="T79" fmla="*/ 91 h 821"/>
                  <a:gd name="T80" fmla="*/ 625 w 821"/>
                  <a:gd name="T81" fmla="*/ 58 h 821"/>
                  <a:gd name="T82" fmla="*/ 575 w 821"/>
                  <a:gd name="T83" fmla="*/ 32 h 821"/>
                  <a:gd name="T84" fmla="*/ 521 w 821"/>
                  <a:gd name="T85" fmla="*/ 14 h 821"/>
                  <a:gd name="T86" fmla="*/ 462 w 821"/>
                  <a:gd name="T87" fmla="*/ 2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1" h="821">
                    <a:moveTo>
                      <a:pt x="442" y="0"/>
                    </a:moveTo>
                    <a:lnTo>
                      <a:pt x="442" y="0"/>
                    </a:lnTo>
                    <a:lnTo>
                      <a:pt x="441" y="23"/>
                    </a:lnTo>
                    <a:lnTo>
                      <a:pt x="438" y="44"/>
                    </a:lnTo>
                    <a:lnTo>
                      <a:pt x="435" y="66"/>
                    </a:lnTo>
                    <a:lnTo>
                      <a:pt x="431" y="88"/>
                    </a:lnTo>
                    <a:lnTo>
                      <a:pt x="425" y="108"/>
                    </a:lnTo>
                    <a:lnTo>
                      <a:pt x="419" y="129"/>
                    </a:lnTo>
                    <a:lnTo>
                      <a:pt x="411" y="150"/>
                    </a:lnTo>
                    <a:lnTo>
                      <a:pt x="402" y="169"/>
                    </a:lnTo>
                    <a:lnTo>
                      <a:pt x="394" y="188"/>
                    </a:lnTo>
                    <a:lnTo>
                      <a:pt x="384" y="207"/>
                    </a:lnTo>
                    <a:lnTo>
                      <a:pt x="373" y="224"/>
                    </a:lnTo>
                    <a:lnTo>
                      <a:pt x="361" y="243"/>
                    </a:lnTo>
                    <a:lnTo>
                      <a:pt x="349" y="260"/>
                    </a:lnTo>
                    <a:lnTo>
                      <a:pt x="336" y="277"/>
                    </a:lnTo>
                    <a:lnTo>
                      <a:pt x="322" y="292"/>
                    </a:lnTo>
                    <a:lnTo>
                      <a:pt x="307" y="307"/>
                    </a:lnTo>
                    <a:lnTo>
                      <a:pt x="292" y="322"/>
                    </a:lnTo>
                    <a:lnTo>
                      <a:pt x="277" y="336"/>
                    </a:lnTo>
                    <a:lnTo>
                      <a:pt x="259" y="349"/>
                    </a:lnTo>
                    <a:lnTo>
                      <a:pt x="243" y="361"/>
                    </a:lnTo>
                    <a:lnTo>
                      <a:pt x="224" y="373"/>
                    </a:lnTo>
                    <a:lnTo>
                      <a:pt x="207" y="384"/>
                    </a:lnTo>
                    <a:lnTo>
                      <a:pt x="188" y="394"/>
                    </a:lnTo>
                    <a:lnTo>
                      <a:pt x="169" y="402"/>
                    </a:lnTo>
                    <a:lnTo>
                      <a:pt x="150" y="411"/>
                    </a:lnTo>
                    <a:lnTo>
                      <a:pt x="129" y="419"/>
                    </a:lnTo>
                    <a:lnTo>
                      <a:pt x="108" y="425"/>
                    </a:lnTo>
                    <a:lnTo>
                      <a:pt x="88" y="431"/>
                    </a:lnTo>
                    <a:lnTo>
                      <a:pt x="66" y="435"/>
                    </a:lnTo>
                    <a:lnTo>
                      <a:pt x="44" y="438"/>
                    </a:lnTo>
                    <a:lnTo>
                      <a:pt x="23" y="441"/>
                    </a:lnTo>
                    <a:lnTo>
                      <a:pt x="0" y="443"/>
                    </a:lnTo>
                    <a:lnTo>
                      <a:pt x="0" y="443"/>
                    </a:lnTo>
                    <a:lnTo>
                      <a:pt x="2" y="462"/>
                    </a:lnTo>
                    <a:lnTo>
                      <a:pt x="5" y="482"/>
                    </a:lnTo>
                    <a:lnTo>
                      <a:pt x="9" y="501"/>
                    </a:lnTo>
                    <a:lnTo>
                      <a:pt x="14" y="521"/>
                    </a:lnTo>
                    <a:lnTo>
                      <a:pt x="20" y="539"/>
                    </a:lnTo>
                    <a:lnTo>
                      <a:pt x="26" y="556"/>
                    </a:lnTo>
                    <a:lnTo>
                      <a:pt x="33" y="575"/>
                    </a:lnTo>
                    <a:lnTo>
                      <a:pt x="41" y="592"/>
                    </a:lnTo>
                    <a:lnTo>
                      <a:pt x="50" y="609"/>
                    </a:lnTo>
                    <a:lnTo>
                      <a:pt x="59" y="625"/>
                    </a:lnTo>
                    <a:lnTo>
                      <a:pt x="69" y="641"/>
                    </a:lnTo>
                    <a:lnTo>
                      <a:pt x="80" y="656"/>
                    </a:lnTo>
                    <a:lnTo>
                      <a:pt x="91" y="672"/>
                    </a:lnTo>
                    <a:lnTo>
                      <a:pt x="104" y="686"/>
                    </a:lnTo>
                    <a:lnTo>
                      <a:pt x="116" y="699"/>
                    </a:lnTo>
                    <a:lnTo>
                      <a:pt x="130" y="712"/>
                    </a:lnTo>
                    <a:lnTo>
                      <a:pt x="144" y="725"/>
                    </a:lnTo>
                    <a:lnTo>
                      <a:pt x="158" y="737"/>
                    </a:lnTo>
                    <a:lnTo>
                      <a:pt x="174" y="747"/>
                    </a:lnTo>
                    <a:lnTo>
                      <a:pt x="190" y="758"/>
                    </a:lnTo>
                    <a:lnTo>
                      <a:pt x="206" y="768"/>
                    </a:lnTo>
                    <a:lnTo>
                      <a:pt x="222" y="777"/>
                    </a:lnTo>
                    <a:lnTo>
                      <a:pt x="240" y="784"/>
                    </a:lnTo>
                    <a:lnTo>
                      <a:pt x="257" y="792"/>
                    </a:lnTo>
                    <a:lnTo>
                      <a:pt x="274" y="798"/>
                    </a:lnTo>
                    <a:lnTo>
                      <a:pt x="293" y="805"/>
                    </a:lnTo>
                    <a:lnTo>
                      <a:pt x="311" y="809"/>
                    </a:lnTo>
                    <a:lnTo>
                      <a:pt x="331" y="814"/>
                    </a:lnTo>
                    <a:lnTo>
                      <a:pt x="350" y="817"/>
                    </a:lnTo>
                    <a:lnTo>
                      <a:pt x="370" y="819"/>
                    </a:lnTo>
                    <a:lnTo>
                      <a:pt x="389" y="821"/>
                    </a:lnTo>
                    <a:lnTo>
                      <a:pt x="410" y="821"/>
                    </a:lnTo>
                    <a:lnTo>
                      <a:pt x="410" y="821"/>
                    </a:lnTo>
                    <a:lnTo>
                      <a:pt x="431" y="821"/>
                    </a:lnTo>
                    <a:lnTo>
                      <a:pt x="452" y="819"/>
                    </a:lnTo>
                    <a:lnTo>
                      <a:pt x="473" y="817"/>
                    </a:lnTo>
                    <a:lnTo>
                      <a:pt x="492" y="813"/>
                    </a:lnTo>
                    <a:lnTo>
                      <a:pt x="513" y="808"/>
                    </a:lnTo>
                    <a:lnTo>
                      <a:pt x="533" y="803"/>
                    </a:lnTo>
                    <a:lnTo>
                      <a:pt x="551" y="796"/>
                    </a:lnTo>
                    <a:lnTo>
                      <a:pt x="569" y="789"/>
                    </a:lnTo>
                    <a:lnTo>
                      <a:pt x="588" y="781"/>
                    </a:lnTo>
                    <a:lnTo>
                      <a:pt x="605" y="771"/>
                    </a:lnTo>
                    <a:lnTo>
                      <a:pt x="623" y="762"/>
                    </a:lnTo>
                    <a:lnTo>
                      <a:pt x="640" y="751"/>
                    </a:lnTo>
                    <a:lnTo>
                      <a:pt x="656" y="740"/>
                    </a:lnTo>
                    <a:lnTo>
                      <a:pt x="671" y="727"/>
                    </a:lnTo>
                    <a:lnTo>
                      <a:pt x="687" y="714"/>
                    </a:lnTo>
                    <a:lnTo>
                      <a:pt x="701" y="701"/>
                    </a:lnTo>
                    <a:lnTo>
                      <a:pt x="714" y="687"/>
                    </a:lnTo>
                    <a:lnTo>
                      <a:pt x="727" y="672"/>
                    </a:lnTo>
                    <a:lnTo>
                      <a:pt x="740" y="656"/>
                    </a:lnTo>
                    <a:lnTo>
                      <a:pt x="751" y="640"/>
                    </a:lnTo>
                    <a:lnTo>
                      <a:pt x="761" y="623"/>
                    </a:lnTo>
                    <a:lnTo>
                      <a:pt x="771" y="606"/>
                    </a:lnTo>
                    <a:lnTo>
                      <a:pt x="781" y="588"/>
                    </a:lnTo>
                    <a:lnTo>
                      <a:pt x="788" y="570"/>
                    </a:lnTo>
                    <a:lnTo>
                      <a:pt x="796" y="551"/>
                    </a:lnTo>
                    <a:lnTo>
                      <a:pt x="803" y="533"/>
                    </a:lnTo>
                    <a:lnTo>
                      <a:pt x="808" y="513"/>
                    </a:lnTo>
                    <a:lnTo>
                      <a:pt x="812" y="492"/>
                    </a:lnTo>
                    <a:lnTo>
                      <a:pt x="817" y="473"/>
                    </a:lnTo>
                    <a:lnTo>
                      <a:pt x="819" y="452"/>
                    </a:lnTo>
                    <a:lnTo>
                      <a:pt x="821" y="431"/>
                    </a:lnTo>
                    <a:lnTo>
                      <a:pt x="821" y="410"/>
                    </a:lnTo>
                    <a:lnTo>
                      <a:pt x="821" y="410"/>
                    </a:lnTo>
                    <a:lnTo>
                      <a:pt x="821" y="389"/>
                    </a:lnTo>
                    <a:lnTo>
                      <a:pt x="819" y="370"/>
                    </a:lnTo>
                    <a:lnTo>
                      <a:pt x="817" y="350"/>
                    </a:lnTo>
                    <a:lnTo>
                      <a:pt x="813" y="331"/>
                    </a:lnTo>
                    <a:lnTo>
                      <a:pt x="809" y="312"/>
                    </a:lnTo>
                    <a:lnTo>
                      <a:pt x="805" y="293"/>
                    </a:lnTo>
                    <a:lnTo>
                      <a:pt x="798" y="274"/>
                    </a:lnTo>
                    <a:lnTo>
                      <a:pt x="792" y="257"/>
                    </a:lnTo>
                    <a:lnTo>
                      <a:pt x="784" y="240"/>
                    </a:lnTo>
                    <a:lnTo>
                      <a:pt x="777" y="222"/>
                    </a:lnTo>
                    <a:lnTo>
                      <a:pt x="767" y="206"/>
                    </a:lnTo>
                    <a:lnTo>
                      <a:pt x="758" y="190"/>
                    </a:lnTo>
                    <a:lnTo>
                      <a:pt x="747" y="173"/>
                    </a:lnTo>
                    <a:lnTo>
                      <a:pt x="736" y="158"/>
                    </a:lnTo>
                    <a:lnTo>
                      <a:pt x="724" y="144"/>
                    </a:lnTo>
                    <a:lnTo>
                      <a:pt x="711" y="130"/>
                    </a:lnTo>
                    <a:lnTo>
                      <a:pt x="698" y="117"/>
                    </a:lnTo>
                    <a:lnTo>
                      <a:pt x="685" y="104"/>
                    </a:lnTo>
                    <a:lnTo>
                      <a:pt x="671" y="91"/>
                    </a:lnTo>
                    <a:lnTo>
                      <a:pt x="656" y="80"/>
                    </a:lnTo>
                    <a:lnTo>
                      <a:pt x="641" y="69"/>
                    </a:lnTo>
                    <a:lnTo>
                      <a:pt x="625" y="58"/>
                    </a:lnTo>
                    <a:lnTo>
                      <a:pt x="608" y="50"/>
                    </a:lnTo>
                    <a:lnTo>
                      <a:pt x="592" y="41"/>
                    </a:lnTo>
                    <a:lnTo>
                      <a:pt x="575" y="32"/>
                    </a:lnTo>
                    <a:lnTo>
                      <a:pt x="556" y="26"/>
                    </a:lnTo>
                    <a:lnTo>
                      <a:pt x="539" y="19"/>
                    </a:lnTo>
                    <a:lnTo>
                      <a:pt x="521" y="14"/>
                    </a:lnTo>
                    <a:lnTo>
                      <a:pt x="501" y="8"/>
                    </a:lnTo>
                    <a:lnTo>
                      <a:pt x="482" y="5"/>
                    </a:lnTo>
                    <a:lnTo>
                      <a:pt x="462" y="2"/>
                    </a:lnTo>
                    <a:lnTo>
                      <a:pt x="442" y="0"/>
                    </a:lnTo>
                    <a:lnTo>
                      <a:pt x="442" y="0"/>
                    </a:lnTo>
                    <a:close/>
                  </a:path>
                </a:pathLst>
              </a:custGeom>
              <a:solidFill>
                <a:schemeClr val="accent4"/>
              </a:solidFill>
              <a:ln w="28575">
                <a:noFill/>
                <a:round/>
                <a:headEnd/>
                <a:tailEnd/>
              </a:ln>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16" name="Freeform 8"/>
              <p:cNvSpPr>
                <a:spLocks/>
              </p:cNvSpPr>
              <p:nvPr/>
            </p:nvSpPr>
            <p:spPr bwMode="auto">
              <a:xfrm>
                <a:off x="3922713" y="1236663"/>
                <a:ext cx="1301750" cy="1303338"/>
              </a:xfrm>
              <a:custGeom>
                <a:avLst/>
                <a:gdLst>
                  <a:gd name="T0" fmla="*/ 462 w 820"/>
                  <a:gd name="T1" fmla="*/ 819 h 821"/>
                  <a:gd name="T2" fmla="*/ 519 w 820"/>
                  <a:gd name="T3" fmla="*/ 808 h 821"/>
                  <a:gd name="T4" fmla="*/ 573 w 820"/>
                  <a:gd name="T5" fmla="*/ 789 h 821"/>
                  <a:gd name="T6" fmla="*/ 624 w 820"/>
                  <a:gd name="T7" fmla="*/ 763 h 821"/>
                  <a:gd name="T8" fmla="*/ 670 w 820"/>
                  <a:gd name="T9" fmla="*/ 730 h 821"/>
                  <a:gd name="T10" fmla="*/ 711 w 820"/>
                  <a:gd name="T11" fmla="*/ 691 h 821"/>
                  <a:gd name="T12" fmla="*/ 746 w 820"/>
                  <a:gd name="T13" fmla="*/ 648 h 821"/>
                  <a:gd name="T14" fmla="*/ 775 w 820"/>
                  <a:gd name="T15" fmla="*/ 599 h 821"/>
                  <a:gd name="T16" fmla="*/ 798 w 820"/>
                  <a:gd name="T17" fmla="*/ 547 h 821"/>
                  <a:gd name="T18" fmla="*/ 812 w 820"/>
                  <a:gd name="T19" fmla="*/ 490 h 821"/>
                  <a:gd name="T20" fmla="*/ 820 w 820"/>
                  <a:gd name="T21" fmla="*/ 432 h 821"/>
                  <a:gd name="T22" fmla="*/ 820 w 820"/>
                  <a:gd name="T23" fmla="*/ 391 h 821"/>
                  <a:gd name="T24" fmla="*/ 812 w 820"/>
                  <a:gd name="T25" fmla="*/ 329 h 821"/>
                  <a:gd name="T26" fmla="*/ 795 w 820"/>
                  <a:gd name="T27" fmla="*/ 270 h 821"/>
                  <a:gd name="T28" fmla="*/ 771 w 820"/>
                  <a:gd name="T29" fmla="*/ 216 h 821"/>
                  <a:gd name="T30" fmla="*/ 738 w 820"/>
                  <a:gd name="T31" fmla="*/ 166 h 821"/>
                  <a:gd name="T32" fmla="*/ 699 w 820"/>
                  <a:gd name="T33" fmla="*/ 120 h 821"/>
                  <a:gd name="T34" fmla="*/ 655 w 820"/>
                  <a:gd name="T35" fmla="*/ 82 h 821"/>
                  <a:gd name="T36" fmla="*/ 605 w 820"/>
                  <a:gd name="T37" fmla="*/ 50 h 821"/>
                  <a:gd name="T38" fmla="*/ 551 w 820"/>
                  <a:gd name="T39" fmla="*/ 25 h 821"/>
                  <a:gd name="T40" fmla="*/ 492 w 820"/>
                  <a:gd name="T41" fmla="*/ 9 h 821"/>
                  <a:gd name="T42" fmla="*/ 430 w 820"/>
                  <a:gd name="T43" fmla="*/ 1 h 821"/>
                  <a:gd name="T44" fmla="*/ 389 w 820"/>
                  <a:gd name="T45" fmla="*/ 1 h 821"/>
                  <a:gd name="T46" fmla="*/ 329 w 820"/>
                  <a:gd name="T47" fmla="*/ 8 h 821"/>
                  <a:gd name="T48" fmla="*/ 274 w 820"/>
                  <a:gd name="T49" fmla="*/ 23 h 821"/>
                  <a:gd name="T50" fmla="*/ 221 w 820"/>
                  <a:gd name="T51" fmla="*/ 46 h 821"/>
                  <a:gd name="T52" fmla="*/ 173 w 820"/>
                  <a:gd name="T53" fmla="*/ 74 h 821"/>
                  <a:gd name="T54" fmla="*/ 129 w 820"/>
                  <a:gd name="T55" fmla="*/ 110 h 821"/>
                  <a:gd name="T56" fmla="*/ 91 w 820"/>
                  <a:gd name="T57" fmla="*/ 151 h 821"/>
                  <a:gd name="T58" fmla="*/ 58 w 820"/>
                  <a:gd name="T59" fmla="*/ 196 h 821"/>
                  <a:gd name="T60" fmla="*/ 32 w 820"/>
                  <a:gd name="T61" fmla="*/ 247 h 821"/>
                  <a:gd name="T62" fmla="*/ 13 w 820"/>
                  <a:gd name="T63" fmla="*/ 302 h 821"/>
                  <a:gd name="T64" fmla="*/ 1 w 820"/>
                  <a:gd name="T65" fmla="*/ 359 h 821"/>
                  <a:gd name="T66" fmla="*/ 21 w 820"/>
                  <a:gd name="T67" fmla="*/ 381 h 821"/>
                  <a:gd name="T68" fmla="*/ 86 w 820"/>
                  <a:gd name="T69" fmla="*/ 392 h 821"/>
                  <a:gd name="T70" fmla="*/ 148 w 820"/>
                  <a:gd name="T71" fmla="*/ 410 h 821"/>
                  <a:gd name="T72" fmla="*/ 206 w 820"/>
                  <a:gd name="T73" fmla="*/ 438 h 821"/>
                  <a:gd name="T74" fmla="*/ 259 w 820"/>
                  <a:gd name="T75" fmla="*/ 473 h 821"/>
                  <a:gd name="T76" fmla="*/ 307 w 820"/>
                  <a:gd name="T77" fmla="*/ 514 h 821"/>
                  <a:gd name="T78" fmla="*/ 348 w 820"/>
                  <a:gd name="T79" fmla="*/ 562 h 821"/>
                  <a:gd name="T80" fmla="*/ 382 w 820"/>
                  <a:gd name="T81" fmla="*/ 615 h 821"/>
                  <a:gd name="T82" fmla="*/ 410 w 820"/>
                  <a:gd name="T83" fmla="*/ 673 h 821"/>
                  <a:gd name="T84" fmla="*/ 429 w 820"/>
                  <a:gd name="T85" fmla="*/ 735 h 821"/>
                  <a:gd name="T86" fmla="*/ 440 w 820"/>
                  <a:gd name="T87" fmla="*/ 80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0" h="821">
                    <a:moveTo>
                      <a:pt x="441" y="821"/>
                    </a:moveTo>
                    <a:lnTo>
                      <a:pt x="441" y="821"/>
                    </a:lnTo>
                    <a:lnTo>
                      <a:pt x="462" y="819"/>
                    </a:lnTo>
                    <a:lnTo>
                      <a:pt x="481" y="817"/>
                    </a:lnTo>
                    <a:lnTo>
                      <a:pt x="500" y="813"/>
                    </a:lnTo>
                    <a:lnTo>
                      <a:pt x="519" y="808"/>
                    </a:lnTo>
                    <a:lnTo>
                      <a:pt x="538" y="803"/>
                    </a:lnTo>
                    <a:lnTo>
                      <a:pt x="556" y="797"/>
                    </a:lnTo>
                    <a:lnTo>
                      <a:pt x="573" y="789"/>
                    </a:lnTo>
                    <a:lnTo>
                      <a:pt x="591" y="781"/>
                    </a:lnTo>
                    <a:lnTo>
                      <a:pt x="608" y="773"/>
                    </a:lnTo>
                    <a:lnTo>
                      <a:pt x="624" y="763"/>
                    </a:lnTo>
                    <a:lnTo>
                      <a:pt x="639" y="753"/>
                    </a:lnTo>
                    <a:lnTo>
                      <a:pt x="655" y="742"/>
                    </a:lnTo>
                    <a:lnTo>
                      <a:pt x="670" y="730"/>
                    </a:lnTo>
                    <a:lnTo>
                      <a:pt x="684" y="718"/>
                    </a:lnTo>
                    <a:lnTo>
                      <a:pt x="698" y="705"/>
                    </a:lnTo>
                    <a:lnTo>
                      <a:pt x="711" y="691"/>
                    </a:lnTo>
                    <a:lnTo>
                      <a:pt x="723" y="678"/>
                    </a:lnTo>
                    <a:lnTo>
                      <a:pt x="735" y="663"/>
                    </a:lnTo>
                    <a:lnTo>
                      <a:pt x="746" y="648"/>
                    </a:lnTo>
                    <a:lnTo>
                      <a:pt x="757" y="633"/>
                    </a:lnTo>
                    <a:lnTo>
                      <a:pt x="766" y="616"/>
                    </a:lnTo>
                    <a:lnTo>
                      <a:pt x="775" y="599"/>
                    </a:lnTo>
                    <a:lnTo>
                      <a:pt x="784" y="583"/>
                    </a:lnTo>
                    <a:lnTo>
                      <a:pt x="791" y="565"/>
                    </a:lnTo>
                    <a:lnTo>
                      <a:pt x="798" y="547"/>
                    </a:lnTo>
                    <a:lnTo>
                      <a:pt x="803" y="528"/>
                    </a:lnTo>
                    <a:lnTo>
                      <a:pt x="809" y="510"/>
                    </a:lnTo>
                    <a:lnTo>
                      <a:pt x="812" y="490"/>
                    </a:lnTo>
                    <a:lnTo>
                      <a:pt x="815" y="471"/>
                    </a:lnTo>
                    <a:lnTo>
                      <a:pt x="818" y="451"/>
                    </a:lnTo>
                    <a:lnTo>
                      <a:pt x="820" y="432"/>
                    </a:lnTo>
                    <a:lnTo>
                      <a:pt x="820" y="411"/>
                    </a:lnTo>
                    <a:lnTo>
                      <a:pt x="820" y="411"/>
                    </a:lnTo>
                    <a:lnTo>
                      <a:pt x="820" y="391"/>
                    </a:lnTo>
                    <a:lnTo>
                      <a:pt x="817" y="370"/>
                    </a:lnTo>
                    <a:lnTo>
                      <a:pt x="815" y="349"/>
                    </a:lnTo>
                    <a:lnTo>
                      <a:pt x="812" y="329"/>
                    </a:lnTo>
                    <a:lnTo>
                      <a:pt x="806" y="309"/>
                    </a:lnTo>
                    <a:lnTo>
                      <a:pt x="801" y="290"/>
                    </a:lnTo>
                    <a:lnTo>
                      <a:pt x="795" y="270"/>
                    </a:lnTo>
                    <a:lnTo>
                      <a:pt x="788" y="252"/>
                    </a:lnTo>
                    <a:lnTo>
                      <a:pt x="779" y="233"/>
                    </a:lnTo>
                    <a:lnTo>
                      <a:pt x="771" y="216"/>
                    </a:lnTo>
                    <a:lnTo>
                      <a:pt x="760" y="199"/>
                    </a:lnTo>
                    <a:lnTo>
                      <a:pt x="750" y="182"/>
                    </a:lnTo>
                    <a:lnTo>
                      <a:pt x="738" y="166"/>
                    </a:lnTo>
                    <a:lnTo>
                      <a:pt x="726" y="150"/>
                    </a:lnTo>
                    <a:lnTo>
                      <a:pt x="713" y="136"/>
                    </a:lnTo>
                    <a:lnTo>
                      <a:pt x="699" y="120"/>
                    </a:lnTo>
                    <a:lnTo>
                      <a:pt x="685" y="107"/>
                    </a:lnTo>
                    <a:lnTo>
                      <a:pt x="670" y="94"/>
                    </a:lnTo>
                    <a:lnTo>
                      <a:pt x="655" y="82"/>
                    </a:lnTo>
                    <a:lnTo>
                      <a:pt x="638" y="71"/>
                    </a:lnTo>
                    <a:lnTo>
                      <a:pt x="622" y="60"/>
                    </a:lnTo>
                    <a:lnTo>
                      <a:pt x="605" y="50"/>
                    </a:lnTo>
                    <a:lnTo>
                      <a:pt x="587" y="41"/>
                    </a:lnTo>
                    <a:lnTo>
                      <a:pt x="569" y="33"/>
                    </a:lnTo>
                    <a:lnTo>
                      <a:pt x="551" y="25"/>
                    </a:lnTo>
                    <a:lnTo>
                      <a:pt x="531" y="18"/>
                    </a:lnTo>
                    <a:lnTo>
                      <a:pt x="511" y="13"/>
                    </a:lnTo>
                    <a:lnTo>
                      <a:pt x="492" y="9"/>
                    </a:lnTo>
                    <a:lnTo>
                      <a:pt x="471" y="5"/>
                    </a:lnTo>
                    <a:lnTo>
                      <a:pt x="451" y="2"/>
                    </a:lnTo>
                    <a:lnTo>
                      <a:pt x="430" y="1"/>
                    </a:lnTo>
                    <a:lnTo>
                      <a:pt x="408" y="0"/>
                    </a:lnTo>
                    <a:lnTo>
                      <a:pt x="408" y="0"/>
                    </a:lnTo>
                    <a:lnTo>
                      <a:pt x="389" y="1"/>
                    </a:lnTo>
                    <a:lnTo>
                      <a:pt x="368" y="2"/>
                    </a:lnTo>
                    <a:lnTo>
                      <a:pt x="349" y="4"/>
                    </a:lnTo>
                    <a:lnTo>
                      <a:pt x="329" y="8"/>
                    </a:lnTo>
                    <a:lnTo>
                      <a:pt x="311" y="12"/>
                    </a:lnTo>
                    <a:lnTo>
                      <a:pt x="292" y="17"/>
                    </a:lnTo>
                    <a:lnTo>
                      <a:pt x="274" y="23"/>
                    </a:lnTo>
                    <a:lnTo>
                      <a:pt x="256" y="29"/>
                    </a:lnTo>
                    <a:lnTo>
                      <a:pt x="238" y="37"/>
                    </a:lnTo>
                    <a:lnTo>
                      <a:pt x="221" y="46"/>
                    </a:lnTo>
                    <a:lnTo>
                      <a:pt x="205" y="54"/>
                    </a:lnTo>
                    <a:lnTo>
                      <a:pt x="188" y="64"/>
                    </a:lnTo>
                    <a:lnTo>
                      <a:pt x="173" y="74"/>
                    </a:lnTo>
                    <a:lnTo>
                      <a:pt x="158" y="86"/>
                    </a:lnTo>
                    <a:lnTo>
                      <a:pt x="143" y="98"/>
                    </a:lnTo>
                    <a:lnTo>
                      <a:pt x="129" y="110"/>
                    </a:lnTo>
                    <a:lnTo>
                      <a:pt x="116" y="123"/>
                    </a:lnTo>
                    <a:lnTo>
                      <a:pt x="103" y="137"/>
                    </a:lnTo>
                    <a:lnTo>
                      <a:pt x="91" y="151"/>
                    </a:lnTo>
                    <a:lnTo>
                      <a:pt x="79" y="165"/>
                    </a:lnTo>
                    <a:lnTo>
                      <a:pt x="68" y="180"/>
                    </a:lnTo>
                    <a:lnTo>
                      <a:pt x="58" y="196"/>
                    </a:lnTo>
                    <a:lnTo>
                      <a:pt x="48" y="213"/>
                    </a:lnTo>
                    <a:lnTo>
                      <a:pt x="40" y="230"/>
                    </a:lnTo>
                    <a:lnTo>
                      <a:pt x="32" y="247"/>
                    </a:lnTo>
                    <a:lnTo>
                      <a:pt x="25" y="265"/>
                    </a:lnTo>
                    <a:lnTo>
                      <a:pt x="18" y="283"/>
                    </a:lnTo>
                    <a:lnTo>
                      <a:pt x="13" y="302"/>
                    </a:lnTo>
                    <a:lnTo>
                      <a:pt x="8" y="320"/>
                    </a:lnTo>
                    <a:lnTo>
                      <a:pt x="4" y="340"/>
                    </a:lnTo>
                    <a:lnTo>
                      <a:pt x="1" y="359"/>
                    </a:lnTo>
                    <a:lnTo>
                      <a:pt x="0" y="379"/>
                    </a:lnTo>
                    <a:lnTo>
                      <a:pt x="0" y="379"/>
                    </a:lnTo>
                    <a:lnTo>
                      <a:pt x="21" y="381"/>
                    </a:lnTo>
                    <a:lnTo>
                      <a:pt x="43" y="383"/>
                    </a:lnTo>
                    <a:lnTo>
                      <a:pt x="65" y="386"/>
                    </a:lnTo>
                    <a:lnTo>
                      <a:pt x="86" y="392"/>
                    </a:lnTo>
                    <a:lnTo>
                      <a:pt x="107" y="397"/>
                    </a:lnTo>
                    <a:lnTo>
                      <a:pt x="128" y="404"/>
                    </a:lnTo>
                    <a:lnTo>
                      <a:pt x="148" y="410"/>
                    </a:lnTo>
                    <a:lnTo>
                      <a:pt x="168" y="419"/>
                    </a:lnTo>
                    <a:lnTo>
                      <a:pt x="187" y="428"/>
                    </a:lnTo>
                    <a:lnTo>
                      <a:pt x="206" y="438"/>
                    </a:lnTo>
                    <a:lnTo>
                      <a:pt x="224" y="449"/>
                    </a:lnTo>
                    <a:lnTo>
                      <a:pt x="241" y="460"/>
                    </a:lnTo>
                    <a:lnTo>
                      <a:pt x="259" y="473"/>
                    </a:lnTo>
                    <a:lnTo>
                      <a:pt x="275" y="486"/>
                    </a:lnTo>
                    <a:lnTo>
                      <a:pt x="291" y="500"/>
                    </a:lnTo>
                    <a:lnTo>
                      <a:pt x="307" y="514"/>
                    </a:lnTo>
                    <a:lnTo>
                      <a:pt x="321" y="530"/>
                    </a:lnTo>
                    <a:lnTo>
                      <a:pt x="335" y="546"/>
                    </a:lnTo>
                    <a:lnTo>
                      <a:pt x="348" y="562"/>
                    </a:lnTo>
                    <a:lnTo>
                      <a:pt x="360" y="579"/>
                    </a:lnTo>
                    <a:lnTo>
                      <a:pt x="372" y="597"/>
                    </a:lnTo>
                    <a:lnTo>
                      <a:pt x="382" y="615"/>
                    </a:lnTo>
                    <a:lnTo>
                      <a:pt x="392" y="634"/>
                    </a:lnTo>
                    <a:lnTo>
                      <a:pt x="402" y="653"/>
                    </a:lnTo>
                    <a:lnTo>
                      <a:pt x="410" y="673"/>
                    </a:lnTo>
                    <a:lnTo>
                      <a:pt x="417" y="692"/>
                    </a:lnTo>
                    <a:lnTo>
                      <a:pt x="424" y="713"/>
                    </a:lnTo>
                    <a:lnTo>
                      <a:pt x="429" y="735"/>
                    </a:lnTo>
                    <a:lnTo>
                      <a:pt x="433" y="755"/>
                    </a:lnTo>
                    <a:lnTo>
                      <a:pt x="438" y="777"/>
                    </a:lnTo>
                    <a:lnTo>
                      <a:pt x="440" y="800"/>
                    </a:lnTo>
                    <a:lnTo>
                      <a:pt x="441" y="821"/>
                    </a:lnTo>
                    <a:lnTo>
                      <a:pt x="441" y="821"/>
                    </a:lnTo>
                    <a:close/>
                  </a:path>
                </a:pathLst>
              </a:custGeom>
              <a:solidFill>
                <a:schemeClr val="accent5"/>
              </a:solidFill>
              <a:ln w="28575">
                <a:noFill/>
                <a:round/>
                <a:headEnd/>
                <a:tailEnd/>
              </a:ln>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nvGrpSpPr>
            <p:cNvPr id="96" name="组合 95"/>
            <p:cNvGrpSpPr/>
            <p:nvPr/>
          </p:nvGrpSpPr>
          <p:grpSpPr>
            <a:xfrm>
              <a:off x="4602163" y="1872179"/>
              <a:ext cx="278400" cy="278396"/>
              <a:chOff x="152400" y="414338"/>
              <a:chExt cx="1698625" cy="1698625"/>
            </a:xfrm>
          </p:grpSpPr>
          <p:sp>
            <p:nvSpPr>
              <p:cNvPr id="111" name="Freeform 41"/>
              <p:cNvSpPr>
                <a:spLocks/>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12" name="Freeform 42"/>
              <p:cNvSpPr>
                <a:spLocks/>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nvGrpSpPr>
            <p:cNvPr id="97" name="组合 96"/>
            <p:cNvGrpSpPr/>
            <p:nvPr/>
          </p:nvGrpSpPr>
          <p:grpSpPr>
            <a:xfrm>
              <a:off x="5262888" y="2861311"/>
              <a:ext cx="279962" cy="278396"/>
              <a:chOff x="2616200" y="414338"/>
              <a:chExt cx="1708150" cy="1698625"/>
            </a:xfrm>
          </p:grpSpPr>
          <p:sp>
            <p:nvSpPr>
              <p:cNvPr id="108" name="Freeform 25"/>
              <p:cNvSpPr>
                <a:spLocks/>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9" name="Freeform 26"/>
              <p:cNvSpPr>
                <a:spLocks/>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10" name="Line 27"/>
              <p:cNvSpPr>
                <a:spLocks noChangeShapeType="1"/>
              </p:cNvSpPr>
              <p:nvPr/>
            </p:nvSpPr>
            <p:spPr bwMode="auto">
              <a:xfrm flipH="1">
                <a:off x="3409950" y="614363"/>
                <a:ext cx="606425" cy="546100"/>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nvGrpSpPr>
            <p:cNvPr id="98" name="组合 97"/>
            <p:cNvGrpSpPr/>
            <p:nvPr/>
          </p:nvGrpSpPr>
          <p:grpSpPr>
            <a:xfrm>
              <a:off x="4233498" y="3606788"/>
              <a:ext cx="283082" cy="278396"/>
              <a:chOff x="5032375" y="3027363"/>
              <a:chExt cx="1727200" cy="1698625"/>
            </a:xfrm>
          </p:grpSpPr>
          <p:sp>
            <p:nvSpPr>
              <p:cNvPr id="103" name="Freeform 28"/>
              <p:cNvSpPr>
                <a:spLocks/>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4" name="Freeform 29"/>
              <p:cNvSpPr>
                <a:spLocks/>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5" name="Line 30"/>
              <p:cNvSpPr>
                <a:spLocks noChangeShapeType="1"/>
              </p:cNvSpPr>
              <p:nvPr/>
            </p:nvSpPr>
            <p:spPr bwMode="auto">
              <a:xfrm>
                <a:off x="5435600" y="3027363"/>
                <a:ext cx="923925" cy="0"/>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6" name="Line 31"/>
              <p:cNvSpPr>
                <a:spLocks noChangeShapeType="1"/>
              </p:cNvSpPr>
              <p:nvPr/>
            </p:nvSpPr>
            <p:spPr bwMode="auto">
              <a:xfrm>
                <a:off x="5895975" y="4240213"/>
                <a:ext cx="0" cy="184150"/>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7" name="Freeform 32"/>
              <p:cNvSpPr>
                <a:spLocks/>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nvGrpSpPr>
            <p:cNvPr id="99" name="组合 98"/>
            <p:cNvGrpSpPr/>
            <p:nvPr/>
          </p:nvGrpSpPr>
          <p:grpSpPr>
            <a:xfrm>
              <a:off x="3539254" y="2551165"/>
              <a:ext cx="311182" cy="278396"/>
              <a:chOff x="4987925" y="414338"/>
              <a:chExt cx="1898650" cy="1698625"/>
            </a:xfrm>
          </p:grpSpPr>
          <p:sp>
            <p:nvSpPr>
              <p:cNvPr id="100" name="Freeform 22"/>
              <p:cNvSpPr>
                <a:spLocks/>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1" name="Line 23"/>
              <p:cNvSpPr>
                <a:spLocks noChangeShapeType="1"/>
              </p:cNvSpPr>
              <p:nvPr/>
            </p:nvSpPr>
            <p:spPr bwMode="auto">
              <a:xfrm>
                <a:off x="5937250" y="893763"/>
                <a:ext cx="0" cy="568325"/>
              </a:xfrm>
              <a:prstGeom prst="line">
                <a:avLst/>
              </a:prstGeom>
              <a:noFill/>
              <a:ln w="6350">
                <a:no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sp>
            <p:nvSpPr>
              <p:cNvPr id="102" name="Freeform 24"/>
              <p:cNvSpPr>
                <a:spLocks/>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1219170"/>
                <a:endParaRPr lang="zh-CN" altLang="en-US" sz="3200">
                  <a:solidFill>
                    <a:prstClr val="black"/>
                  </a:solidFill>
                  <a:latin typeface="Arial"/>
                  <a:ea typeface="微软雅黑"/>
                </a:endParaRPr>
              </a:p>
            </p:txBody>
          </p:sp>
        </p:grpSp>
      </p:grpSp>
      <p:grpSp>
        <p:nvGrpSpPr>
          <p:cNvPr id="54" name="组合 53">
            <a:extLst>
              <a:ext uri="{FF2B5EF4-FFF2-40B4-BE49-F238E27FC236}">
                <a16:creationId xmlns:a16="http://schemas.microsoft.com/office/drawing/2014/main" id="{AB3CF991-E571-4AC8-ACB4-01B33C0B51AC}"/>
              </a:ext>
            </a:extLst>
          </p:cNvPr>
          <p:cNvGrpSpPr/>
          <p:nvPr>
            <p:custDataLst>
              <p:tags r:id="rId2"/>
            </p:custDataLst>
          </p:nvPr>
        </p:nvGrpSpPr>
        <p:grpSpPr>
          <a:xfrm>
            <a:off x="8659525" y="279400"/>
            <a:ext cx="3318943" cy="713661"/>
            <a:chOff x="9957246" y="6304307"/>
            <a:chExt cx="2046159" cy="359850"/>
          </a:xfrm>
        </p:grpSpPr>
        <p:sp>
          <p:nvSpPr>
            <p:cNvPr id="55" name="Freeform 5">
              <a:extLst>
                <a:ext uri="{FF2B5EF4-FFF2-40B4-BE49-F238E27FC236}">
                  <a16:creationId xmlns:a16="http://schemas.microsoft.com/office/drawing/2014/main" id="{A7ED43BA-6336-4595-B98B-C9D17C50C695}"/>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6" name="Freeform 6">
              <a:extLst>
                <a:ext uri="{FF2B5EF4-FFF2-40B4-BE49-F238E27FC236}">
                  <a16:creationId xmlns:a16="http://schemas.microsoft.com/office/drawing/2014/main" id="{27F6D500-0045-4F61-B290-FCCB90895297}"/>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7" name="Freeform 7">
              <a:extLst>
                <a:ext uri="{FF2B5EF4-FFF2-40B4-BE49-F238E27FC236}">
                  <a16:creationId xmlns:a16="http://schemas.microsoft.com/office/drawing/2014/main" id="{777254EB-3309-4626-A16B-205B37AA2F77}"/>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8" name="Freeform 8">
              <a:extLst>
                <a:ext uri="{FF2B5EF4-FFF2-40B4-BE49-F238E27FC236}">
                  <a16:creationId xmlns:a16="http://schemas.microsoft.com/office/drawing/2014/main" id="{B5BFF93B-5FBA-4C6B-A16D-897DBFAEAB24}"/>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9">
              <a:extLst>
                <a:ext uri="{FF2B5EF4-FFF2-40B4-BE49-F238E27FC236}">
                  <a16:creationId xmlns:a16="http://schemas.microsoft.com/office/drawing/2014/main" id="{DAD6539A-8874-4EA6-A055-B9AEBE5B1339}"/>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10">
              <a:extLst>
                <a:ext uri="{FF2B5EF4-FFF2-40B4-BE49-F238E27FC236}">
                  <a16:creationId xmlns:a16="http://schemas.microsoft.com/office/drawing/2014/main" id="{5FD913C6-F8C6-4CB8-BD47-CD1E95336F4F}"/>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11">
              <a:extLst>
                <a:ext uri="{FF2B5EF4-FFF2-40B4-BE49-F238E27FC236}">
                  <a16:creationId xmlns:a16="http://schemas.microsoft.com/office/drawing/2014/main" id="{77A2A581-25DD-4480-A1BC-887893CF9657}"/>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12">
              <a:extLst>
                <a:ext uri="{FF2B5EF4-FFF2-40B4-BE49-F238E27FC236}">
                  <a16:creationId xmlns:a16="http://schemas.microsoft.com/office/drawing/2014/main" id="{3F7573C2-5949-4CE4-A23B-44102A5A36AD}"/>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13">
              <a:extLst>
                <a:ext uri="{FF2B5EF4-FFF2-40B4-BE49-F238E27FC236}">
                  <a16:creationId xmlns:a16="http://schemas.microsoft.com/office/drawing/2014/main" id="{32005D45-0A4E-4CC4-B834-052A9E3BFF9C}"/>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4">
              <a:extLst>
                <a:ext uri="{FF2B5EF4-FFF2-40B4-BE49-F238E27FC236}">
                  <a16:creationId xmlns:a16="http://schemas.microsoft.com/office/drawing/2014/main" id="{5A2459F9-8A53-4282-A12A-6A2FFFF96C92}"/>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7" name="Freeform 15">
              <a:extLst>
                <a:ext uri="{FF2B5EF4-FFF2-40B4-BE49-F238E27FC236}">
                  <a16:creationId xmlns:a16="http://schemas.microsoft.com/office/drawing/2014/main" id="{5357DEAB-FE04-41E7-867C-4C398EAFEC66}"/>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8" name="Freeform 16">
              <a:extLst>
                <a:ext uri="{FF2B5EF4-FFF2-40B4-BE49-F238E27FC236}">
                  <a16:creationId xmlns:a16="http://schemas.microsoft.com/office/drawing/2014/main" id="{A301C729-C9C7-48C5-B4FF-56A98BCD8381}"/>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9" name="Freeform 17">
              <a:extLst>
                <a:ext uri="{FF2B5EF4-FFF2-40B4-BE49-F238E27FC236}">
                  <a16:creationId xmlns:a16="http://schemas.microsoft.com/office/drawing/2014/main" id="{87FDFC44-BA09-4938-996D-846A998E7FD0}"/>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0" name="Freeform 18">
              <a:extLst>
                <a:ext uri="{FF2B5EF4-FFF2-40B4-BE49-F238E27FC236}">
                  <a16:creationId xmlns:a16="http://schemas.microsoft.com/office/drawing/2014/main" id="{59F4DC9C-3F6E-4DD6-A00D-436E9EBE70F6}"/>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1" name="Freeform 19">
              <a:extLst>
                <a:ext uri="{FF2B5EF4-FFF2-40B4-BE49-F238E27FC236}">
                  <a16:creationId xmlns:a16="http://schemas.microsoft.com/office/drawing/2014/main" id="{0877071A-88C3-41EE-8CAA-19A226875931}"/>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custDataLst>
      <p:tags r:id="rId1"/>
    </p:custDataLst>
    <p:extLst>
      <p:ext uri="{BB962C8B-B14F-4D97-AF65-F5344CB8AC3E}">
        <p14:creationId xmlns:p14="http://schemas.microsoft.com/office/powerpoint/2010/main" val="4178152227"/>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1000" fill="hold"/>
                                        <p:tgtEl>
                                          <p:spTgt spid="94"/>
                                        </p:tgtEl>
                                        <p:attrNameLst>
                                          <p:attrName>ppt_w</p:attrName>
                                        </p:attrNameLst>
                                      </p:cBhvr>
                                      <p:tavLst>
                                        <p:tav tm="0">
                                          <p:val>
                                            <p:fltVal val="0"/>
                                          </p:val>
                                        </p:tav>
                                        <p:tav tm="100000">
                                          <p:val>
                                            <p:strVal val="#ppt_w"/>
                                          </p:val>
                                        </p:tav>
                                      </p:tavLst>
                                    </p:anim>
                                    <p:anim calcmode="lin" valueType="num">
                                      <p:cBhvr>
                                        <p:cTn id="8" dur="1000" fill="hold"/>
                                        <p:tgtEl>
                                          <p:spTgt spid="94"/>
                                        </p:tgtEl>
                                        <p:attrNameLst>
                                          <p:attrName>ppt_h</p:attrName>
                                        </p:attrNameLst>
                                      </p:cBhvr>
                                      <p:tavLst>
                                        <p:tav tm="0">
                                          <p:val>
                                            <p:fltVal val="0"/>
                                          </p:val>
                                        </p:tav>
                                        <p:tav tm="100000">
                                          <p:val>
                                            <p:strVal val="#ppt_h"/>
                                          </p:val>
                                        </p:tav>
                                      </p:tavLst>
                                    </p:anim>
                                    <p:animEffect transition="in" filter="fade">
                                      <p:cBhvr>
                                        <p:cTn id="9" dur="1000"/>
                                        <p:tgtEl>
                                          <p:spTgt spid="94"/>
                                        </p:tgtEl>
                                      </p:cBhvr>
                                    </p:animEffect>
                                  </p:childTnLst>
                                </p:cTn>
                              </p:par>
                              <p:par>
                                <p:cTn id="10" presetID="8" presetClass="emph" presetSubtype="0" fill="hold" nodeType="withEffect">
                                  <p:stCondLst>
                                    <p:cond delay="0"/>
                                  </p:stCondLst>
                                  <p:childTnLst>
                                    <p:animRot by="43200000">
                                      <p:cBhvr>
                                        <p:cTn id="11" dur="1000" fill="hold"/>
                                        <p:tgtEl>
                                          <p:spTgt spid="94"/>
                                        </p:tgtEl>
                                        <p:attrNameLst>
                                          <p:attrName>r</p:attrName>
                                        </p:attrNameLst>
                                      </p:cBhvr>
                                    </p:animRo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p:cTn id="15" dur="300" fill="hold"/>
                                        <p:tgtEl>
                                          <p:spTgt spid="67"/>
                                        </p:tgtEl>
                                        <p:attrNameLst>
                                          <p:attrName>ppt_w</p:attrName>
                                        </p:attrNameLst>
                                      </p:cBhvr>
                                      <p:tavLst>
                                        <p:tav tm="0">
                                          <p:val>
                                            <p:fltVal val="0"/>
                                          </p:val>
                                        </p:tav>
                                        <p:tav tm="100000">
                                          <p:val>
                                            <p:strVal val="#ppt_w"/>
                                          </p:val>
                                        </p:tav>
                                      </p:tavLst>
                                    </p:anim>
                                    <p:anim calcmode="lin" valueType="num">
                                      <p:cBhvr>
                                        <p:cTn id="16" dur="300" fill="hold"/>
                                        <p:tgtEl>
                                          <p:spTgt spid="67"/>
                                        </p:tgtEl>
                                        <p:attrNameLst>
                                          <p:attrName>ppt_h</p:attrName>
                                        </p:attrNameLst>
                                      </p:cBhvr>
                                      <p:tavLst>
                                        <p:tav tm="0">
                                          <p:val>
                                            <p:fltVal val="0"/>
                                          </p:val>
                                        </p:tav>
                                        <p:tav tm="100000">
                                          <p:val>
                                            <p:strVal val="#ppt_h"/>
                                          </p:val>
                                        </p:tav>
                                      </p:tavLst>
                                    </p:anim>
                                    <p:animEffect transition="in" filter="fade">
                                      <p:cBhvr>
                                        <p:cTn id="17" dur="300"/>
                                        <p:tgtEl>
                                          <p:spTgt spid="67"/>
                                        </p:tgtEl>
                                      </p:cBhvr>
                                    </p:animEffect>
                                  </p:childTnLst>
                                </p:cTn>
                              </p:par>
                            </p:childTnLst>
                          </p:cTn>
                        </p:par>
                        <p:par>
                          <p:cTn id="18" fill="hold">
                            <p:stCondLst>
                              <p:cond delay="1300"/>
                            </p:stCondLst>
                            <p:childTnLst>
                              <p:par>
                                <p:cTn id="19" presetID="2" presetClass="entr" presetSubtype="8"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300" fill="hold"/>
                                        <p:tgtEl>
                                          <p:spTgt spid="65"/>
                                        </p:tgtEl>
                                        <p:attrNameLst>
                                          <p:attrName>ppt_x</p:attrName>
                                        </p:attrNameLst>
                                      </p:cBhvr>
                                      <p:tavLst>
                                        <p:tav tm="0">
                                          <p:val>
                                            <p:strVal val="0-#ppt_w/2"/>
                                          </p:val>
                                        </p:tav>
                                        <p:tav tm="100000">
                                          <p:val>
                                            <p:strVal val="#ppt_x"/>
                                          </p:val>
                                        </p:tav>
                                      </p:tavLst>
                                    </p:anim>
                                    <p:anim calcmode="lin" valueType="num">
                                      <p:cBhvr additive="base">
                                        <p:cTn id="22" dur="300" fill="hold"/>
                                        <p:tgtEl>
                                          <p:spTgt spid="65"/>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53" presetClass="entr" presetSubtype="16" fill="hold" nodeType="after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p:cTn id="26" dur="300" fill="hold"/>
                                        <p:tgtEl>
                                          <p:spTgt spid="82"/>
                                        </p:tgtEl>
                                        <p:attrNameLst>
                                          <p:attrName>ppt_w</p:attrName>
                                        </p:attrNameLst>
                                      </p:cBhvr>
                                      <p:tavLst>
                                        <p:tav tm="0">
                                          <p:val>
                                            <p:fltVal val="0"/>
                                          </p:val>
                                        </p:tav>
                                        <p:tav tm="100000">
                                          <p:val>
                                            <p:strVal val="#ppt_w"/>
                                          </p:val>
                                        </p:tav>
                                      </p:tavLst>
                                    </p:anim>
                                    <p:anim calcmode="lin" valueType="num">
                                      <p:cBhvr>
                                        <p:cTn id="27" dur="300" fill="hold"/>
                                        <p:tgtEl>
                                          <p:spTgt spid="82"/>
                                        </p:tgtEl>
                                        <p:attrNameLst>
                                          <p:attrName>ppt_h</p:attrName>
                                        </p:attrNameLst>
                                      </p:cBhvr>
                                      <p:tavLst>
                                        <p:tav tm="0">
                                          <p:val>
                                            <p:fltVal val="0"/>
                                          </p:val>
                                        </p:tav>
                                        <p:tav tm="100000">
                                          <p:val>
                                            <p:strVal val="#ppt_h"/>
                                          </p:val>
                                        </p:tav>
                                      </p:tavLst>
                                    </p:anim>
                                    <p:animEffect transition="in" filter="fade">
                                      <p:cBhvr>
                                        <p:cTn id="28" dur="300"/>
                                        <p:tgtEl>
                                          <p:spTgt spid="82"/>
                                        </p:tgtEl>
                                      </p:cBhvr>
                                    </p:animEffect>
                                  </p:childTnLst>
                                </p:cTn>
                              </p:par>
                            </p:childTnLst>
                          </p:cTn>
                        </p:par>
                        <p:par>
                          <p:cTn id="29" fill="hold">
                            <p:stCondLst>
                              <p:cond delay="1900"/>
                            </p:stCondLst>
                            <p:childTnLst>
                              <p:par>
                                <p:cTn id="30" presetID="2" presetClass="entr" presetSubtype="2" fill="hold" grpId="0" nodeType="afterEffect">
                                  <p:stCondLst>
                                    <p:cond delay="0"/>
                                  </p:stCondLst>
                                  <p:childTnLst>
                                    <p:set>
                                      <p:cBhvr>
                                        <p:cTn id="31" dur="1" fill="hold">
                                          <p:stCondLst>
                                            <p:cond delay="0"/>
                                          </p:stCondLst>
                                        </p:cTn>
                                        <p:tgtEl>
                                          <p:spTgt spid="80"/>
                                        </p:tgtEl>
                                        <p:attrNameLst>
                                          <p:attrName>style.visibility</p:attrName>
                                        </p:attrNameLst>
                                      </p:cBhvr>
                                      <p:to>
                                        <p:strVal val="visible"/>
                                      </p:to>
                                    </p:set>
                                    <p:anim calcmode="lin" valueType="num">
                                      <p:cBhvr additive="base">
                                        <p:cTn id="32" dur="300" fill="hold"/>
                                        <p:tgtEl>
                                          <p:spTgt spid="80"/>
                                        </p:tgtEl>
                                        <p:attrNameLst>
                                          <p:attrName>ppt_x</p:attrName>
                                        </p:attrNameLst>
                                      </p:cBhvr>
                                      <p:tavLst>
                                        <p:tav tm="0">
                                          <p:val>
                                            <p:strVal val="1+#ppt_w/2"/>
                                          </p:val>
                                        </p:tav>
                                        <p:tav tm="100000">
                                          <p:val>
                                            <p:strVal val="#ppt_x"/>
                                          </p:val>
                                        </p:tav>
                                      </p:tavLst>
                                    </p:anim>
                                    <p:anim calcmode="lin" valueType="num">
                                      <p:cBhvr additive="base">
                                        <p:cTn id="33" dur="300" fill="hold"/>
                                        <p:tgtEl>
                                          <p:spTgt spid="80"/>
                                        </p:tgtEl>
                                        <p:attrNameLst>
                                          <p:attrName>ppt_y</p:attrName>
                                        </p:attrNameLst>
                                      </p:cBhvr>
                                      <p:tavLst>
                                        <p:tav tm="0">
                                          <p:val>
                                            <p:strVal val="#ppt_y"/>
                                          </p:val>
                                        </p:tav>
                                        <p:tav tm="100000">
                                          <p:val>
                                            <p:strVal val="#ppt_y"/>
                                          </p:val>
                                        </p:tav>
                                      </p:tavLst>
                                    </p:anim>
                                  </p:childTnLst>
                                </p:cTn>
                              </p:par>
                            </p:childTnLst>
                          </p:cTn>
                        </p:par>
                        <p:par>
                          <p:cTn id="34" fill="hold">
                            <p:stCondLst>
                              <p:cond delay="2200"/>
                            </p:stCondLst>
                            <p:childTnLst>
                              <p:par>
                                <p:cTn id="35" presetID="53" presetClass="entr" presetSubtype="16"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p:cTn id="37" dur="300" fill="hold"/>
                                        <p:tgtEl>
                                          <p:spTgt spid="72"/>
                                        </p:tgtEl>
                                        <p:attrNameLst>
                                          <p:attrName>ppt_w</p:attrName>
                                        </p:attrNameLst>
                                      </p:cBhvr>
                                      <p:tavLst>
                                        <p:tav tm="0">
                                          <p:val>
                                            <p:fltVal val="0"/>
                                          </p:val>
                                        </p:tav>
                                        <p:tav tm="100000">
                                          <p:val>
                                            <p:strVal val="#ppt_w"/>
                                          </p:val>
                                        </p:tav>
                                      </p:tavLst>
                                    </p:anim>
                                    <p:anim calcmode="lin" valueType="num">
                                      <p:cBhvr>
                                        <p:cTn id="38" dur="300" fill="hold"/>
                                        <p:tgtEl>
                                          <p:spTgt spid="72"/>
                                        </p:tgtEl>
                                        <p:attrNameLst>
                                          <p:attrName>ppt_h</p:attrName>
                                        </p:attrNameLst>
                                      </p:cBhvr>
                                      <p:tavLst>
                                        <p:tav tm="0">
                                          <p:val>
                                            <p:fltVal val="0"/>
                                          </p:val>
                                        </p:tav>
                                        <p:tav tm="100000">
                                          <p:val>
                                            <p:strVal val="#ppt_h"/>
                                          </p:val>
                                        </p:tav>
                                      </p:tavLst>
                                    </p:anim>
                                    <p:animEffect transition="in" filter="fade">
                                      <p:cBhvr>
                                        <p:cTn id="39" dur="300"/>
                                        <p:tgtEl>
                                          <p:spTgt spid="72"/>
                                        </p:tgtEl>
                                      </p:cBhvr>
                                    </p:animEffect>
                                  </p:childTnLst>
                                </p:cTn>
                              </p:par>
                            </p:childTnLst>
                          </p:cTn>
                        </p:par>
                        <p:par>
                          <p:cTn id="40" fill="hold">
                            <p:stCondLst>
                              <p:cond delay="2500"/>
                            </p:stCondLst>
                            <p:childTnLst>
                              <p:par>
                                <p:cTn id="41" presetID="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additive="base">
                                        <p:cTn id="43" dur="300" fill="hold"/>
                                        <p:tgtEl>
                                          <p:spTgt spid="66"/>
                                        </p:tgtEl>
                                        <p:attrNameLst>
                                          <p:attrName>ppt_x</p:attrName>
                                        </p:attrNameLst>
                                      </p:cBhvr>
                                      <p:tavLst>
                                        <p:tav tm="0">
                                          <p:val>
                                            <p:strVal val="0-#ppt_w/2"/>
                                          </p:val>
                                        </p:tav>
                                        <p:tav tm="100000">
                                          <p:val>
                                            <p:strVal val="#ppt_x"/>
                                          </p:val>
                                        </p:tav>
                                      </p:tavLst>
                                    </p:anim>
                                    <p:anim calcmode="lin" valueType="num">
                                      <p:cBhvr additive="base">
                                        <p:cTn id="44" dur="300" fill="hold"/>
                                        <p:tgtEl>
                                          <p:spTgt spid="66"/>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53" presetClass="entr" presetSubtype="16" fill="hold" nodeType="afterEffect">
                                  <p:stCondLst>
                                    <p:cond delay="0"/>
                                  </p:stCondLst>
                                  <p:childTnLst>
                                    <p:set>
                                      <p:cBhvr>
                                        <p:cTn id="47" dur="1" fill="hold">
                                          <p:stCondLst>
                                            <p:cond delay="0"/>
                                          </p:stCondLst>
                                        </p:cTn>
                                        <p:tgtEl>
                                          <p:spTgt spid="88"/>
                                        </p:tgtEl>
                                        <p:attrNameLst>
                                          <p:attrName>style.visibility</p:attrName>
                                        </p:attrNameLst>
                                      </p:cBhvr>
                                      <p:to>
                                        <p:strVal val="visible"/>
                                      </p:to>
                                    </p:set>
                                    <p:anim calcmode="lin" valueType="num">
                                      <p:cBhvr>
                                        <p:cTn id="48" dur="300" fill="hold"/>
                                        <p:tgtEl>
                                          <p:spTgt spid="88"/>
                                        </p:tgtEl>
                                        <p:attrNameLst>
                                          <p:attrName>ppt_w</p:attrName>
                                        </p:attrNameLst>
                                      </p:cBhvr>
                                      <p:tavLst>
                                        <p:tav tm="0">
                                          <p:val>
                                            <p:fltVal val="0"/>
                                          </p:val>
                                        </p:tav>
                                        <p:tav tm="100000">
                                          <p:val>
                                            <p:strVal val="#ppt_w"/>
                                          </p:val>
                                        </p:tav>
                                      </p:tavLst>
                                    </p:anim>
                                    <p:anim calcmode="lin" valueType="num">
                                      <p:cBhvr>
                                        <p:cTn id="49" dur="300" fill="hold"/>
                                        <p:tgtEl>
                                          <p:spTgt spid="88"/>
                                        </p:tgtEl>
                                        <p:attrNameLst>
                                          <p:attrName>ppt_h</p:attrName>
                                        </p:attrNameLst>
                                      </p:cBhvr>
                                      <p:tavLst>
                                        <p:tav tm="0">
                                          <p:val>
                                            <p:fltVal val="0"/>
                                          </p:val>
                                        </p:tav>
                                        <p:tav tm="100000">
                                          <p:val>
                                            <p:strVal val="#ppt_h"/>
                                          </p:val>
                                        </p:tav>
                                      </p:tavLst>
                                    </p:anim>
                                    <p:animEffect transition="in" filter="fade">
                                      <p:cBhvr>
                                        <p:cTn id="50" dur="300"/>
                                        <p:tgtEl>
                                          <p:spTgt spid="88"/>
                                        </p:tgtEl>
                                      </p:cBhvr>
                                    </p:animEffect>
                                  </p:childTnLst>
                                </p:cTn>
                              </p:par>
                            </p:childTnLst>
                          </p:cTn>
                        </p:par>
                        <p:par>
                          <p:cTn id="51" fill="hold">
                            <p:stCondLst>
                              <p:cond delay="3100"/>
                            </p:stCondLst>
                            <p:childTnLst>
                              <p:par>
                                <p:cTn id="52" presetID="2" presetClass="entr" presetSubtype="2" fill="hold" grpId="0" nodeType="after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additive="base">
                                        <p:cTn id="54" dur="300" fill="hold"/>
                                        <p:tgtEl>
                                          <p:spTgt spid="81"/>
                                        </p:tgtEl>
                                        <p:attrNameLst>
                                          <p:attrName>ppt_x</p:attrName>
                                        </p:attrNameLst>
                                      </p:cBhvr>
                                      <p:tavLst>
                                        <p:tav tm="0">
                                          <p:val>
                                            <p:strVal val="1+#ppt_w/2"/>
                                          </p:val>
                                        </p:tav>
                                        <p:tav tm="100000">
                                          <p:val>
                                            <p:strVal val="#ppt_x"/>
                                          </p:val>
                                        </p:tav>
                                      </p:tavLst>
                                    </p:anim>
                                    <p:anim calcmode="lin" valueType="num">
                                      <p:cBhvr additive="base">
                                        <p:cTn id="55" dur="3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80" grpId="0"/>
      <p:bldP spid="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7"/>
          <p:cNvGrpSpPr/>
          <p:nvPr/>
        </p:nvGrpSpPr>
        <p:grpSpPr>
          <a:xfrm>
            <a:off x="1515613" y="3284931"/>
            <a:ext cx="1022420" cy="1028392"/>
            <a:chOff x="3362253" y="2517137"/>
            <a:chExt cx="1112458" cy="771294"/>
          </a:xfrm>
        </p:grpSpPr>
        <p:sp>
          <p:nvSpPr>
            <p:cNvPr id="79" name="Round Diagonal Corner Rectangle 78"/>
            <p:cNvSpPr/>
            <p:nvPr/>
          </p:nvSpPr>
          <p:spPr>
            <a:xfrm rot="10800000" flipH="1" flipV="1">
              <a:off x="3364530" y="2542534"/>
              <a:ext cx="1110181" cy="745897"/>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80" name="Round Diagonal Corner Rectangle 79"/>
            <p:cNvSpPr/>
            <p:nvPr/>
          </p:nvSpPr>
          <p:spPr>
            <a:xfrm rot="10800000" flipH="1" flipV="1">
              <a:off x="3362253" y="2517137"/>
              <a:ext cx="1110181" cy="7458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grpSp>
        <p:nvGrpSpPr>
          <p:cNvPr id="3" name="Group 80"/>
          <p:cNvGrpSpPr/>
          <p:nvPr/>
        </p:nvGrpSpPr>
        <p:grpSpPr>
          <a:xfrm>
            <a:off x="2757086" y="3301259"/>
            <a:ext cx="1216431" cy="1252669"/>
            <a:chOff x="4638997" y="2552242"/>
            <a:chExt cx="1314128" cy="939502"/>
          </a:xfrm>
        </p:grpSpPr>
        <p:sp>
          <p:nvSpPr>
            <p:cNvPr id="82" name="Round Diagonal Corner Rectangle 81"/>
            <p:cNvSpPr/>
            <p:nvPr/>
          </p:nvSpPr>
          <p:spPr>
            <a:xfrm rot="10800000" flipV="1">
              <a:off x="4638997" y="2577119"/>
              <a:ext cx="1314124" cy="91462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83" name="Round Diagonal Corner Rectangle 82"/>
            <p:cNvSpPr/>
            <p:nvPr/>
          </p:nvSpPr>
          <p:spPr>
            <a:xfrm rot="10800000" flipV="1">
              <a:off x="4639001" y="2552242"/>
              <a:ext cx="1314124" cy="91462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grpSp>
        <p:nvGrpSpPr>
          <p:cNvPr id="4" name="Group 83"/>
          <p:cNvGrpSpPr/>
          <p:nvPr/>
        </p:nvGrpSpPr>
        <p:grpSpPr>
          <a:xfrm>
            <a:off x="2639641" y="1915114"/>
            <a:ext cx="1333872" cy="1326647"/>
            <a:chOff x="4550915" y="1512632"/>
            <a:chExt cx="1402210" cy="994985"/>
          </a:xfrm>
        </p:grpSpPr>
        <p:sp>
          <p:nvSpPr>
            <p:cNvPr id="85" name="Round Diagonal Corner Rectangle 84"/>
            <p:cNvSpPr/>
            <p:nvPr/>
          </p:nvSpPr>
          <p:spPr>
            <a:xfrm rot="10800000">
              <a:off x="4550915" y="1531687"/>
              <a:ext cx="1402206" cy="975930"/>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86" name="Round Diagonal Corner Rectangle 85"/>
            <p:cNvSpPr/>
            <p:nvPr/>
          </p:nvSpPr>
          <p:spPr>
            <a:xfrm rot="10800000">
              <a:off x="4550919" y="1512632"/>
              <a:ext cx="1402206" cy="97593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grpSp>
        <p:nvGrpSpPr>
          <p:cNvPr id="5" name="Group 86"/>
          <p:cNvGrpSpPr/>
          <p:nvPr/>
        </p:nvGrpSpPr>
        <p:grpSpPr>
          <a:xfrm>
            <a:off x="595552" y="1312791"/>
            <a:ext cx="1907697" cy="1813136"/>
            <a:chOff x="2607467" y="1060892"/>
            <a:chExt cx="1841153" cy="1359852"/>
          </a:xfrm>
        </p:grpSpPr>
        <p:sp>
          <p:nvSpPr>
            <p:cNvPr id="88" name="Round Diagonal Corner Rectangle 87"/>
            <p:cNvSpPr/>
            <p:nvPr/>
          </p:nvSpPr>
          <p:spPr>
            <a:xfrm rot="10800000" flipH="1">
              <a:off x="2609055" y="1082809"/>
              <a:ext cx="1839565" cy="133793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89" name="Round Diagonal Corner Rectangle 88"/>
            <p:cNvSpPr/>
            <p:nvPr/>
          </p:nvSpPr>
          <p:spPr>
            <a:xfrm rot="10800000" flipH="1">
              <a:off x="2607467" y="1060892"/>
              <a:ext cx="1839565" cy="133793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sp>
        <p:nvSpPr>
          <p:cNvPr id="77" name="Oval 76"/>
          <p:cNvSpPr/>
          <p:nvPr/>
        </p:nvSpPr>
        <p:spPr>
          <a:xfrm>
            <a:off x="2056969" y="2644853"/>
            <a:ext cx="1165355" cy="1165347"/>
          </a:xfrm>
          <a:prstGeom prst="ellips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2053" name="Freeform 5"/>
          <p:cNvSpPr>
            <a:spLocks/>
          </p:cNvSpPr>
          <p:nvPr/>
        </p:nvSpPr>
        <p:spPr bwMode="auto">
          <a:xfrm>
            <a:off x="2113190" y="3216352"/>
            <a:ext cx="1109133" cy="2686901"/>
          </a:xfrm>
          <a:custGeom>
            <a:avLst/>
            <a:gdLst/>
            <a:ahLst/>
            <a:cxnLst>
              <a:cxn ang="0">
                <a:pos x="109" y="0"/>
              </a:cxn>
              <a:cxn ang="0">
                <a:pos x="110" y="585"/>
              </a:cxn>
              <a:cxn ang="0">
                <a:pos x="110" y="586"/>
              </a:cxn>
              <a:cxn ang="0">
                <a:pos x="116" y="619"/>
              </a:cxn>
              <a:cxn ang="0">
                <a:pos x="121" y="629"/>
              </a:cxn>
              <a:cxn ang="0">
                <a:pos x="147" y="656"/>
              </a:cxn>
              <a:cxn ang="0">
                <a:pos x="203" y="676"/>
              </a:cxn>
              <a:cxn ang="0">
                <a:pos x="0" y="676"/>
              </a:cxn>
              <a:cxn ang="0">
                <a:pos x="62" y="650"/>
              </a:cxn>
              <a:cxn ang="0">
                <a:pos x="78" y="629"/>
              </a:cxn>
              <a:cxn ang="0">
                <a:pos x="82" y="619"/>
              </a:cxn>
              <a:cxn ang="0">
                <a:pos x="88" y="586"/>
              </a:cxn>
              <a:cxn ang="0">
                <a:pos x="88" y="585"/>
              </a:cxn>
              <a:cxn ang="0">
                <a:pos x="88" y="0"/>
              </a:cxn>
              <a:cxn ang="0">
                <a:pos x="109" y="0"/>
              </a:cxn>
            </a:cxnLst>
            <a:rect l="0" t="0" r="r" b="b"/>
            <a:pathLst>
              <a:path w="203" h="676">
                <a:moveTo>
                  <a:pt x="109" y="0"/>
                </a:moveTo>
                <a:cubicBezTo>
                  <a:pt x="110" y="585"/>
                  <a:pt x="110" y="585"/>
                  <a:pt x="110" y="585"/>
                </a:cubicBezTo>
                <a:cubicBezTo>
                  <a:pt x="110" y="586"/>
                  <a:pt x="110" y="586"/>
                  <a:pt x="110" y="586"/>
                </a:cubicBezTo>
                <a:cubicBezTo>
                  <a:pt x="110" y="598"/>
                  <a:pt x="112" y="609"/>
                  <a:pt x="116" y="619"/>
                </a:cubicBezTo>
                <a:cubicBezTo>
                  <a:pt x="117" y="622"/>
                  <a:pt x="119" y="626"/>
                  <a:pt x="121" y="629"/>
                </a:cubicBezTo>
                <a:cubicBezTo>
                  <a:pt x="127" y="637"/>
                  <a:pt x="136" y="646"/>
                  <a:pt x="147" y="656"/>
                </a:cubicBezTo>
                <a:cubicBezTo>
                  <a:pt x="164" y="669"/>
                  <a:pt x="182" y="676"/>
                  <a:pt x="203" y="676"/>
                </a:cubicBezTo>
                <a:cubicBezTo>
                  <a:pt x="0" y="676"/>
                  <a:pt x="0" y="676"/>
                  <a:pt x="0" y="676"/>
                </a:cubicBezTo>
                <a:cubicBezTo>
                  <a:pt x="24" y="676"/>
                  <a:pt x="45" y="667"/>
                  <a:pt x="62" y="650"/>
                </a:cubicBezTo>
                <a:cubicBezTo>
                  <a:pt x="68" y="643"/>
                  <a:pt x="74" y="636"/>
                  <a:pt x="78" y="629"/>
                </a:cubicBezTo>
                <a:cubicBezTo>
                  <a:pt x="79" y="626"/>
                  <a:pt x="81" y="622"/>
                  <a:pt x="82" y="619"/>
                </a:cubicBezTo>
                <a:cubicBezTo>
                  <a:pt x="86" y="609"/>
                  <a:pt x="88" y="598"/>
                  <a:pt x="88" y="586"/>
                </a:cubicBezTo>
                <a:cubicBezTo>
                  <a:pt x="88" y="586"/>
                  <a:pt x="88" y="586"/>
                  <a:pt x="88" y="585"/>
                </a:cubicBezTo>
                <a:cubicBezTo>
                  <a:pt x="88" y="0"/>
                  <a:pt x="88" y="0"/>
                  <a:pt x="88" y="0"/>
                </a:cubicBezTo>
                <a:lnTo>
                  <a:pt x="109" y="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63" name="Oval 62"/>
          <p:cNvSpPr/>
          <p:nvPr/>
        </p:nvSpPr>
        <p:spPr>
          <a:xfrm>
            <a:off x="2458802" y="3024330"/>
            <a:ext cx="384047" cy="38404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nvGrpSpPr>
          <p:cNvPr id="6" name="Group 89"/>
          <p:cNvGrpSpPr/>
          <p:nvPr/>
        </p:nvGrpSpPr>
        <p:grpSpPr>
          <a:xfrm>
            <a:off x="1746043" y="4479410"/>
            <a:ext cx="801588" cy="786239"/>
            <a:chOff x="3360240" y="2517137"/>
            <a:chExt cx="1112194" cy="774844"/>
          </a:xfrm>
        </p:grpSpPr>
        <p:sp>
          <p:nvSpPr>
            <p:cNvPr id="91" name="Round Diagonal Corner Rectangle 90"/>
            <p:cNvSpPr/>
            <p:nvPr/>
          </p:nvSpPr>
          <p:spPr>
            <a:xfrm rot="10800000" flipH="1" flipV="1">
              <a:off x="3360240" y="2546083"/>
              <a:ext cx="1110180" cy="745898"/>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92" name="Round Diagonal Corner Rectangle 91"/>
            <p:cNvSpPr/>
            <p:nvPr/>
          </p:nvSpPr>
          <p:spPr>
            <a:xfrm rot="10800000" flipH="1" flipV="1">
              <a:off x="3362253" y="2517137"/>
              <a:ext cx="1110181" cy="7458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grpSp>
      <p:sp>
        <p:nvSpPr>
          <p:cNvPr id="121" name="Oval 120"/>
          <p:cNvSpPr/>
          <p:nvPr/>
        </p:nvSpPr>
        <p:spPr>
          <a:xfrm>
            <a:off x="2530611" y="4392071"/>
            <a:ext cx="240424" cy="240421"/>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latin typeface="Arial"/>
              <a:ea typeface="微软雅黑"/>
            </a:endParaRPr>
          </a:p>
        </p:txBody>
      </p:sp>
      <p:sp>
        <p:nvSpPr>
          <p:cNvPr id="52" name="TextBox 51"/>
          <p:cNvSpPr txBox="1"/>
          <p:nvPr/>
        </p:nvSpPr>
        <p:spPr>
          <a:xfrm>
            <a:off x="4205587" y="3637114"/>
            <a:ext cx="1371819" cy="246221"/>
          </a:xfrm>
          <a:prstGeom prst="rect">
            <a:avLst/>
          </a:prstGeom>
          <a:noFill/>
        </p:spPr>
        <p:txBody>
          <a:bodyPr wrap="square" lIns="0" tIns="0" rIns="0" bIns="0" rtlCol="0" anchor="t">
            <a:spAutoFit/>
          </a:bodyPr>
          <a:lstStyle/>
          <a:p>
            <a:pPr algn="ctr" defTabSz="1219170"/>
            <a:r>
              <a:rPr lang="zh-CN" altLang="en-US" sz="1600" b="1" dirty="0">
                <a:solidFill>
                  <a:prstClr val="black">
                    <a:lumMod val="75000"/>
                    <a:lumOff val="25000"/>
                  </a:prstClr>
                </a:solidFill>
                <a:latin typeface="Arial"/>
                <a:ea typeface="微软雅黑"/>
              </a:rPr>
              <a:t>添加内容</a:t>
            </a:r>
            <a:endParaRPr lang="en-US" altLang="zh-CN" sz="1600" b="1" dirty="0">
              <a:solidFill>
                <a:prstClr val="black">
                  <a:lumMod val="75000"/>
                  <a:lumOff val="25000"/>
                </a:prstClr>
              </a:solidFill>
              <a:latin typeface="Arial"/>
              <a:ea typeface="微软雅黑"/>
            </a:endParaRPr>
          </a:p>
        </p:txBody>
      </p:sp>
      <p:sp>
        <p:nvSpPr>
          <p:cNvPr id="53" name="TextBox 52"/>
          <p:cNvSpPr txBox="1"/>
          <p:nvPr/>
        </p:nvSpPr>
        <p:spPr>
          <a:xfrm>
            <a:off x="5741777" y="3637114"/>
            <a:ext cx="1459377" cy="246221"/>
          </a:xfrm>
          <a:prstGeom prst="rect">
            <a:avLst/>
          </a:prstGeom>
          <a:noFill/>
        </p:spPr>
        <p:txBody>
          <a:bodyPr wrap="square" lIns="0" tIns="0" rIns="0" bIns="0" rtlCol="0" anchor="t">
            <a:spAutoFit/>
          </a:bodyPr>
          <a:lstStyle/>
          <a:p>
            <a:pPr algn="ctr" defTabSz="1219170"/>
            <a:r>
              <a:rPr lang="zh-CN" altLang="en-US" sz="1600" b="1" dirty="0">
                <a:solidFill>
                  <a:prstClr val="black">
                    <a:lumMod val="75000"/>
                    <a:lumOff val="25000"/>
                  </a:prstClr>
                </a:solidFill>
                <a:latin typeface="Arial"/>
                <a:ea typeface="微软雅黑"/>
              </a:rPr>
              <a:t>添加内容</a:t>
            </a:r>
            <a:endParaRPr lang="en-US" altLang="zh-CN" sz="1600" b="1" dirty="0">
              <a:solidFill>
                <a:prstClr val="black">
                  <a:lumMod val="75000"/>
                  <a:lumOff val="25000"/>
                </a:prstClr>
              </a:solidFill>
              <a:latin typeface="Arial"/>
              <a:ea typeface="微软雅黑"/>
            </a:endParaRPr>
          </a:p>
        </p:txBody>
      </p:sp>
      <p:sp>
        <p:nvSpPr>
          <p:cNvPr id="54" name="TextBox 53"/>
          <p:cNvSpPr txBox="1"/>
          <p:nvPr/>
        </p:nvSpPr>
        <p:spPr>
          <a:xfrm>
            <a:off x="7277961" y="3637114"/>
            <a:ext cx="1160835" cy="246221"/>
          </a:xfrm>
          <a:prstGeom prst="rect">
            <a:avLst/>
          </a:prstGeom>
          <a:noFill/>
        </p:spPr>
        <p:txBody>
          <a:bodyPr wrap="square" lIns="0" tIns="0" rIns="0" bIns="0" rtlCol="0" anchor="t">
            <a:spAutoFit/>
          </a:bodyPr>
          <a:lstStyle/>
          <a:p>
            <a:pPr algn="ctr" defTabSz="1219170"/>
            <a:r>
              <a:rPr lang="zh-CN" altLang="en-US" sz="1600" b="1" dirty="0">
                <a:solidFill>
                  <a:prstClr val="black">
                    <a:lumMod val="75000"/>
                    <a:lumOff val="25000"/>
                  </a:prstClr>
                </a:solidFill>
                <a:latin typeface="Arial"/>
                <a:ea typeface="微软雅黑"/>
              </a:rPr>
              <a:t>添加内容</a:t>
            </a:r>
            <a:endParaRPr lang="en-US" altLang="zh-CN" sz="1600" b="1" dirty="0">
              <a:solidFill>
                <a:prstClr val="black">
                  <a:lumMod val="75000"/>
                  <a:lumOff val="25000"/>
                </a:prstClr>
              </a:solidFill>
              <a:latin typeface="Arial"/>
              <a:ea typeface="微软雅黑"/>
            </a:endParaRPr>
          </a:p>
        </p:txBody>
      </p:sp>
      <p:sp>
        <p:nvSpPr>
          <p:cNvPr id="55" name="TextBox 54"/>
          <p:cNvSpPr txBox="1"/>
          <p:nvPr/>
        </p:nvSpPr>
        <p:spPr>
          <a:xfrm>
            <a:off x="8506909" y="3637114"/>
            <a:ext cx="1382568" cy="246221"/>
          </a:xfrm>
          <a:prstGeom prst="rect">
            <a:avLst/>
          </a:prstGeom>
          <a:noFill/>
        </p:spPr>
        <p:txBody>
          <a:bodyPr wrap="square" lIns="0" tIns="0" rIns="0" bIns="0" rtlCol="0" anchor="t">
            <a:spAutoFit/>
          </a:bodyPr>
          <a:lstStyle/>
          <a:p>
            <a:pPr algn="ctr" defTabSz="1219170"/>
            <a:r>
              <a:rPr lang="zh-CN" altLang="en-US" sz="1600" b="1" dirty="0">
                <a:solidFill>
                  <a:prstClr val="black">
                    <a:lumMod val="75000"/>
                    <a:lumOff val="25000"/>
                  </a:prstClr>
                </a:solidFill>
                <a:latin typeface="Arial"/>
                <a:ea typeface="微软雅黑"/>
              </a:rPr>
              <a:t>添加内容</a:t>
            </a:r>
            <a:endParaRPr lang="en-US" altLang="zh-CN" sz="1600" b="1" dirty="0">
              <a:solidFill>
                <a:prstClr val="black">
                  <a:lumMod val="75000"/>
                  <a:lumOff val="25000"/>
                </a:prstClr>
              </a:solidFill>
              <a:latin typeface="Arial"/>
              <a:ea typeface="微软雅黑"/>
            </a:endParaRPr>
          </a:p>
        </p:txBody>
      </p:sp>
      <p:sp>
        <p:nvSpPr>
          <p:cNvPr id="56" name="TextBox 55"/>
          <p:cNvSpPr txBox="1"/>
          <p:nvPr/>
        </p:nvSpPr>
        <p:spPr>
          <a:xfrm>
            <a:off x="9929905" y="3637114"/>
            <a:ext cx="1188523" cy="246221"/>
          </a:xfrm>
          <a:prstGeom prst="rect">
            <a:avLst/>
          </a:prstGeom>
          <a:noFill/>
        </p:spPr>
        <p:txBody>
          <a:bodyPr wrap="square" lIns="0" tIns="0" rIns="0" bIns="0" rtlCol="0" anchor="t">
            <a:spAutoFit/>
          </a:bodyPr>
          <a:lstStyle/>
          <a:p>
            <a:pPr algn="ctr" defTabSz="1219170"/>
            <a:r>
              <a:rPr lang="zh-CN" altLang="en-US" sz="1600" b="1" dirty="0">
                <a:solidFill>
                  <a:prstClr val="black">
                    <a:lumMod val="75000"/>
                    <a:lumOff val="25000"/>
                  </a:prstClr>
                </a:solidFill>
                <a:latin typeface="Arial"/>
                <a:ea typeface="微软雅黑"/>
              </a:rPr>
              <a:t>添加内容</a:t>
            </a:r>
            <a:endParaRPr lang="en-US" sz="1600" b="1" dirty="0">
              <a:solidFill>
                <a:prstClr val="black">
                  <a:lumMod val="75000"/>
                  <a:lumOff val="25000"/>
                </a:prstClr>
              </a:solidFill>
              <a:latin typeface="Arial"/>
              <a:ea typeface="微软雅黑"/>
            </a:endParaRPr>
          </a:p>
        </p:txBody>
      </p:sp>
      <p:sp>
        <p:nvSpPr>
          <p:cNvPr id="62" name="Footer Text"/>
          <p:cNvSpPr txBox="1"/>
          <p:nvPr/>
        </p:nvSpPr>
        <p:spPr>
          <a:xfrm>
            <a:off x="4205587" y="1407036"/>
            <a:ext cx="6717787" cy="1337930"/>
          </a:xfrm>
          <a:prstGeom prst="rect">
            <a:avLst/>
          </a:prstGeom>
          <a:noFill/>
        </p:spPr>
        <p:txBody>
          <a:bodyPr wrap="square" lIns="0" tIns="0" rIns="0" bIns="0" rtlCol="0">
            <a:spAutoFit/>
          </a:bodyPr>
          <a:lstStyle/>
          <a:p>
            <a:pPr algn="just" defTabSz="1219170"/>
            <a:r>
              <a:rPr lang="zh-CN" altLang="en-US" sz="2400" b="1" dirty="0">
                <a:solidFill>
                  <a:prstClr val="black">
                    <a:lumMod val="75000"/>
                    <a:lumOff val="25000"/>
                  </a:prstClr>
                </a:solidFill>
                <a:latin typeface="Arial"/>
                <a:ea typeface="微软雅黑"/>
              </a:rPr>
              <a:t>点击添加内容</a:t>
            </a:r>
            <a:endParaRPr lang="en-US" sz="1467" b="1" dirty="0">
              <a:solidFill>
                <a:prstClr val="black">
                  <a:lumMod val="75000"/>
                  <a:lumOff val="25000"/>
                </a:prstClr>
              </a:solidFill>
              <a:latin typeface="Arial"/>
              <a:ea typeface="微软雅黑"/>
            </a:endParaRPr>
          </a:p>
          <a:p>
            <a:pPr defTabSz="1219768">
              <a:lnSpc>
                <a:spcPct val="120000"/>
              </a:lnSpc>
            </a:pPr>
            <a:r>
              <a:rPr lang="zh-CN" altLang="en-US" dirty="0">
                <a:solidFill>
                  <a:prstClr val="black">
                    <a:lumMod val="75000"/>
                    <a:lumOff val="25000"/>
                  </a:prstClr>
                </a:solidFill>
                <a:latin typeface="Arial"/>
                <a:ea typeface="微软雅黑"/>
              </a:rPr>
              <a:t>点击添加内容点击添加内容点击添加内容点击添加内容点击添加内容点击添加内容点击添加内容点击添加内容点击添加内容点击添加内容点击添加内容点击添加内容</a:t>
            </a:r>
          </a:p>
        </p:txBody>
      </p:sp>
      <p:grpSp>
        <p:nvGrpSpPr>
          <p:cNvPr id="112" name="Group 111"/>
          <p:cNvGrpSpPr/>
          <p:nvPr/>
        </p:nvGrpSpPr>
        <p:grpSpPr>
          <a:xfrm>
            <a:off x="10211489" y="2863493"/>
            <a:ext cx="625361" cy="607457"/>
            <a:chOff x="7924284" y="2223917"/>
            <a:chExt cx="469021" cy="455593"/>
          </a:xfrm>
        </p:grpSpPr>
        <p:sp>
          <p:nvSpPr>
            <p:cNvPr id="61" name="Teardrop 60"/>
            <p:cNvSpPr>
              <a:spLocks noChangeAspect="1"/>
            </p:cNvSpPr>
            <p:nvPr/>
          </p:nvSpPr>
          <p:spPr>
            <a:xfrm>
              <a:off x="7924284" y="2223917"/>
              <a:ext cx="469021" cy="455593"/>
            </a:xfrm>
            <a:prstGeom prst="teardrop">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rgbClr val="663300"/>
                </a:solidFill>
                <a:latin typeface="Arial"/>
                <a:ea typeface="微软雅黑"/>
              </a:endParaRPr>
            </a:p>
          </p:txBody>
        </p:sp>
        <p:sp>
          <p:nvSpPr>
            <p:cNvPr id="64" name="Freeform 13"/>
            <p:cNvSpPr>
              <a:spLocks noEditPoints="1"/>
            </p:cNvSpPr>
            <p:nvPr/>
          </p:nvSpPr>
          <p:spPr bwMode="auto">
            <a:xfrm>
              <a:off x="8034808" y="2338100"/>
              <a:ext cx="250825" cy="188913"/>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grpSp>
      <p:grpSp>
        <p:nvGrpSpPr>
          <p:cNvPr id="108" name="Group 107"/>
          <p:cNvGrpSpPr/>
          <p:nvPr/>
        </p:nvGrpSpPr>
        <p:grpSpPr>
          <a:xfrm>
            <a:off x="8833149" y="2781421"/>
            <a:ext cx="625361" cy="607457"/>
            <a:chOff x="6890529" y="2162362"/>
            <a:chExt cx="469021" cy="455593"/>
          </a:xfrm>
        </p:grpSpPr>
        <p:sp>
          <p:nvSpPr>
            <p:cNvPr id="60" name="Teardrop 59"/>
            <p:cNvSpPr>
              <a:spLocks noChangeAspect="1"/>
            </p:cNvSpPr>
            <p:nvPr/>
          </p:nvSpPr>
          <p:spPr>
            <a:xfrm>
              <a:off x="6890529" y="2162362"/>
              <a:ext cx="469021" cy="455593"/>
            </a:xfrm>
            <a:prstGeom prst="teardrop">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rgbClr val="EDB469"/>
                </a:solidFill>
                <a:latin typeface="Arial"/>
                <a:ea typeface="微软雅黑"/>
              </a:endParaRPr>
            </a:p>
          </p:txBody>
        </p:sp>
        <p:sp>
          <p:nvSpPr>
            <p:cNvPr id="65" name="Freeform 103"/>
            <p:cNvSpPr>
              <a:spLocks noEditPoints="1"/>
            </p:cNvSpPr>
            <p:nvPr/>
          </p:nvSpPr>
          <p:spPr bwMode="auto">
            <a:xfrm>
              <a:off x="7030053" y="2231059"/>
              <a:ext cx="196634" cy="2895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grpSp>
      <p:grpSp>
        <p:nvGrpSpPr>
          <p:cNvPr id="102" name="Group 101"/>
          <p:cNvGrpSpPr/>
          <p:nvPr/>
        </p:nvGrpSpPr>
        <p:grpSpPr>
          <a:xfrm>
            <a:off x="6076601" y="2863493"/>
            <a:ext cx="625361" cy="607457"/>
            <a:chOff x="4823118" y="2223917"/>
            <a:chExt cx="469021" cy="455593"/>
          </a:xfrm>
        </p:grpSpPr>
        <p:sp>
          <p:nvSpPr>
            <p:cNvPr id="58" name="Teardrop 57"/>
            <p:cNvSpPr>
              <a:spLocks noChangeAspect="1"/>
            </p:cNvSpPr>
            <p:nvPr/>
          </p:nvSpPr>
          <p:spPr>
            <a:xfrm>
              <a:off x="4823118" y="2223917"/>
              <a:ext cx="469021" cy="455593"/>
            </a:xfrm>
            <a:prstGeom prst="teardrop">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rgbClr val="EDB469"/>
                </a:solidFill>
                <a:latin typeface="Arial"/>
                <a:ea typeface="微软雅黑"/>
              </a:endParaRPr>
            </a:p>
          </p:txBody>
        </p:sp>
        <p:sp>
          <p:nvSpPr>
            <p:cNvPr id="66" name="Freeform 5"/>
            <p:cNvSpPr>
              <a:spLocks noEditPoints="1"/>
            </p:cNvSpPr>
            <p:nvPr/>
          </p:nvSpPr>
          <p:spPr bwMode="auto">
            <a:xfrm>
              <a:off x="4949420" y="2334408"/>
              <a:ext cx="235936" cy="235936"/>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dirty="0">
                <a:solidFill>
                  <a:prstClr val="black"/>
                </a:solidFill>
                <a:latin typeface="Arial"/>
                <a:ea typeface="微软雅黑"/>
              </a:endParaRPr>
            </a:p>
          </p:txBody>
        </p:sp>
      </p:grpSp>
      <p:grpSp>
        <p:nvGrpSpPr>
          <p:cNvPr id="105" name="Group 104"/>
          <p:cNvGrpSpPr/>
          <p:nvPr/>
        </p:nvGrpSpPr>
        <p:grpSpPr>
          <a:xfrm>
            <a:off x="7545701" y="2863493"/>
            <a:ext cx="625361" cy="607457"/>
            <a:chOff x="5924943" y="2223917"/>
            <a:chExt cx="469021" cy="455593"/>
          </a:xfrm>
        </p:grpSpPr>
        <p:sp>
          <p:nvSpPr>
            <p:cNvPr id="59" name="Teardrop 58"/>
            <p:cNvSpPr>
              <a:spLocks noChangeAspect="1"/>
            </p:cNvSpPr>
            <p:nvPr/>
          </p:nvSpPr>
          <p:spPr>
            <a:xfrm>
              <a:off x="5924943" y="2223917"/>
              <a:ext cx="469021" cy="455593"/>
            </a:xfrm>
            <a:prstGeom prst="teardrop">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rgbClr val="663300"/>
                </a:solidFill>
                <a:latin typeface="Arial"/>
                <a:ea typeface="微软雅黑"/>
              </a:endParaRPr>
            </a:p>
          </p:txBody>
        </p:sp>
        <p:sp>
          <p:nvSpPr>
            <p:cNvPr id="67" name="Freeform 36"/>
            <p:cNvSpPr>
              <a:spLocks noEditPoints="1"/>
            </p:cNvSpPr>
            <p:nvPr/>
          </p:nvSpPr>
          <p:spPr bwMode="auto">
            <a:xfrm>
              <a:off x="6069782" y="2334408"/>
              <a:ext cx="203200" cy="220663"/>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grpSp>
      <p:grpSp>
        <p:nvGrpSpPr>
          <p:cNvPr id="99" name="Group 98"/>
          <p:cNvGrpSpPr/>
          <p:nvPr/>
        </p:nvGrpSpPr>
        <p:grpSpPr>
          <a:xfrm>
            <a:off x="4578820" y="2863493"/>
            <a:ext cx="625361" cy="607457"/>
            <a:chOff x="3699782" y="2223917"/>
            <a:chExt cx="469021" cy="455593"/>
          </a:xfrm>
        </p:grpSpPr>
        <p:sp>
          <p:nvSpPr>
            <p:cNvPr id="57" name="Teardrop 56"/>
            <p:cNvSpPr>
              <a:spLocks noChangeAspect="1"/>
            </p:cNvSpPr>
            <p:nvPr/>
          </p:nvSpPr>
          <p:spPr>
            <a:xfrm>
              <a:off x="3699782" y="2223917"/>
              <a:ext cx="469021" cy="455593"/>
            </a:xfrm>
            <a:prstGeom prst="teardrop">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rgbClr val="663300"/>
                </a:solidFill>
                <a:latin typeface="Arial"/>
                <a:ea typeface="微软雅黑"/>
              </a:endParaRPr>
            </a:p>
          </p:txBody>
        </p:sp>
        <p:sp>
          <p:nvSpPr>
            <p:cNvPr id="69" name="Freeform 117"/>
            <p:cNvSpPr>
              <a:spLocks/>
            </p:cNvSpPr>
            <p:nvPr/>
          </p:nvSpPr>
          <p:spPr bwMode="auto">
            <a:xfrm>
              <a:off x="3850236" y="2359808"/>
              <a:ext cx="195263" cy="1952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grpSp>
      <p:sp>
        <p:nvSpPr>
          <p:cNvPr id="70" name="Freeform 5"/>
          <p:cNvSpPr>
            <a:spLocks noEditPoints="1"/>
          </p:cNvSpPr>
          <p:nvPr/>
        </p:nvSpPr>
        <p:spPr bwMode="auto">
          <a:xfrm>
            <a:off x="2985874" y="2213736"/>
            <a:ext cx="664189" cy="66418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dirty="0">
              <a:solidFill>
                <a:prstClr val="black"/>
              </a:solidFill>
              <a:latin typeface="Arial"/>
              <a:ea typeface="微软雅黑"/>
            </a:endParaRPr>
          </a:p>
        </p:txBody>
      </p:sp>
      <p:sp>
        <p:nvSpPr>
          <p:cNvPr id="71" name="Freeform 36"/>
          <p:cNvSpPr>
            <a:spLocks noEditPoints="1"/>
          </p:cNvSpPr>
          <p:nvPr/>
        </p:nvSpPr>
        <p:spPr bwMode="auto">
          <a:xfrm>
            <a:off x="3133422" y="3678019"/>
            <a:ext cx="427741" cy="464501"/>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72" name="Freeform 103"/>
          <p:cNvSpPr>
            <a:spLocks noEditPoints="1"/>
          </p:cNvSpPr>
          <p:nvPr/>
        </p:nvSpPr>
        <p:spPr bwMode="auto">
          <a:xfrm>
            <a:off x="1845093" y="3570398"/>
            <a:ext cx="324745" cy="47819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73" name="Freeform 13"/>
          <p:cNvSpPr>
            <a:spLocks noEditPoints="1"/>
          </p:cNvSpPr>
          <p:nvPr/>
        </p:nvSpPr>
        <p:spPr bwMode="auto">
          <a:xfrm>
            <a:off x="1971244" y="4719998"/>
            <a:ext cx="334433" cy="251884"/>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74" name="Freeform 145"/>
          <p:cNvSpPr>
            <a:spLocks/>
          </p:cNvSpPr>
          <p:nvPr/>
        </p:nvSpPr>
        <p:spPr bwMode="auto">
          <a:xfrm>
            <a:off x="1276460" y="1953212"/>
            <a:ext cx="668017" cy="576045"/>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75" name="TextBox 74"/>
          <p:cNvSpPr txBox="1"/>
          <p:nvPr/>
        </p:nvSpPr>
        <p:spPr>
          <a:xfrm>
            <a:off x="5259052" y="4693506"/>
            <a:ext cx="2018909" cy="860941"/>
          </a:xfrm>
          <a:prstGeom prst="rect">
            <a:avLst/>
          </a:prstGeom>
          <a:noFill/>
        </p:spPr>
        <p:txBody>
          <a:bodyPr wrap="square" lIns="0" tIns="0" rIns="0" bIns="0" rtlCol="0">
            <a:spAutoFit/>
          </a:bodyPr>
          <a:lstStyle/>
          <a:p>
            <a:pPr defTabSz="1219768">
              <a:lnSpc>
                <a:spcPct val="120000"/>
              </a:lnSpc>
            </a:pPr>
            <a:r>
              <a:rPr lang="zh-CN" altLang="en-US" sz="1600" dirty="0">
                <a:solidFill>
                  <a:prstClr val="black">
                    <a:lumMod val="75000"/>
                    <a:lumOff val="25000"/>
                  </a:prstClr>
                </a:solidFill>
                <a:latin typeface="Arial"/>
                <a:ea typeface="微软雅黑"/>
              </a:rPr>
              <a:t>点击添加内容点击添加内容点击添加内容点击添加内容</a:t>
            </a:r>
          </a:p>
        </p:txBody>
      </p:sp>
      <p:sp>
        <p:nvSpPr>
          <p:cNvPr id="76" name="TextBox 75"/>
          <p:cNvSpPr txBox="1"/>
          <p:nvPr/>
        </p:nvSpPr>
        <p:spPr>
          <a:xfrm>
            <a:off x="5231995" y="4392070"/>
            <a:ext cx="1615827" cy="323165"/>
          </a:xfrm>
          <a:prstGeom prst="rect">
            <a:avLst/>
          </a:prstGeom>
          <a:noFill/>
        </p:spPr>
        <p:txBody>
          <a:bodyPr wrap="none" lIns="0" tIns="0" rIns="0" bIns="0" rtlCol="0" anchor="t">
            <a:spAutoFit/>
          </a:bodyPr>
          <a:lstStyle/>
          <a:p>
            <a:pPr algn="just" defTabSz="1219170"/>
            <a:r>
              <a:rPr lang="zh-CN" altLang="en-US" sz="2100" b="1" dirty="0">
                <a:solidFill>
                  <a:prstClr val="black">
                    <a:lumMod val="75000"/>
                    <a:lumOff val="25000"/>
                  </a:prstClr>
                </a:solidFill>
                <a:latin typeface="Arial"/>
                <a:ea typeface="微软雅黑"/>
              </a:rPr>
              <a:t>点击添加内容</a:t>
            </a:r>
            <a:endParaRPr lang="en-US" altLang="zh-CN" sz="2100" b="1" dirty="0">
              <a:solidFill>
                <a:prstClr val="black">
                  <a:lumMod val="75000"/>
                  <a:lumOff val="25000"/>
                </a:prstClr>
              </a:solidFill>
              <a:latin typeface="Arial"/>
              <a:ea typeface="微软雅黑"/>
            </a:endParaRPr>
          </a:p>
        </p:txBody>
      </p:sp>
      <p:sp>
        <p:nvSpPr>
          <p:cNvPr id="78" name="TextBox 77"/>
          <p:cNvSpPr txBox="1"/>
          <p:nvPr/>
        </p:nvSpPr>
        <p:spPr>
          <a:xfrm>
            <a:off x="4051969" y="4545290"/>
            <a:ext cx="1207083" cy="656655"/>
          </a:xfrm>
          <a:prstGeom prst="rect">
            <a:avLst/>
          </a:prstGeom>
          <a:noFill/>
        </p:spPr>
        <p:txBody>
          <a:bodyPr wrap="square" lIns="0" tIns="0" rIns="0" bIns="0" rtlCol="0" anchor="ctr">
            <a:spAutoFit/>
          </a:bodyPr>
          <a:lstStyle/>
          <a:p>
            <a:pPr algn="ctr" defTabSz="1219170"/>
            <a:r>
              <a:rPr lang="en-US" sz="4267" b="1" dirty="0">
                <a:solidFill>
                  <a:srgbClr val="663300"/>
                </a:solidFill>
                <a:latin typeface="Arial"/>
                <a:ea typeface="微软雅黑"/>
              </a:rPr>
              <a:t>80%</a:t>
            </a:r>
            <a:endParaRPr lang="en-US" sz="3200" b="1" dirty="0">
              <a:solidFill>
                <a:srgbClr val="663300"/>
              </a:solidFill>
              <a:latin typeface="Arial"/>
              <a:ea typeface="微软雅黑"/>
            </a:endParaRPr>
          </a:p>
        </p:txBody>
      </p:sp>
      <p:sp>
        <p:nvSpPr>
          <p:cNvPr id="90" name="TextBox 89"/>
          <p:cNvSpPr txBox="1"/>
          <p:nvPr/>
        </p:nvSpPr>
        <p:spPr>
          <a:xfrm>
            <a:off x="8752783" y="4693506"/>
            <a:ext cx="1940503" cy="860941"/>
          </a:xfrm>
          <a:prstGeom prst="rect">
            <a:avLst/>
          </a:prstGeom>
          <a:noFill/>
        </p:spPr>
        <p:txBody>
          <a:bodyPr wrap="square" lIns="0" tIns="0" rIns="0" bIns="0" rtlCol="0">
            <a:spAutoFit/>
          </a:bodyPr>
          <a:lstStyle/>
          <a:p>
            <a:pPr defTabSz="1219768">
              <a:lnSpc>
                <a:spcPct val="120000"/>
              </a:lnSpc>
            </a:pPr>
            <a:r>
              <a:rPr lang="zh-CN" altLang="en-US" sz="1600" dirty="0">
                <a:solidFill>
                  <a:prstClr val="black">
                    <a:lumMod val="75000"/>
                    <a:lumOff val="25000"/>
                  </a:prstClr>
                </a:solidFill>
                <a:latin typeface="Arial"/>
                <a:ea typeface="微软雅黑"/>
              </a:rPr>
              <a:t>点击添加内容点击添加内容点击添加内容点击添加内容</a:t>
            </a:r>
          </a:p>
        </p:txBody>
      </p:sp>
      <p:sp>
        <p:nvSpPr>
          <p:cNvPr id="93" name="TextBox 92"/>
          <p:cNvSpPr txBox="1"/>
          <p:nvPr/>
        </p:nvSpPr>
        <p:spPr>
          <a:xfrm>
            <a:off x="8752782" y="4370341"/>
            <a:ext cx="1615827" cy="323165"/>
          </a:xfrm>
          <a:prstGeom prst="rect">
            <a:avLst/>
          </a:prstGeom>
          <a:noFill/>
        </p:spPr>
        <p:txBody>
          <a:bodyPr wrap="none" lIns="0" tIns="0" rIns="0" bIns="0" rtlCol="0" anchor="t">
            <a:spAutoFit/>
          </a:bodyPr>
          <a:lstStyle/>
          <a:p>
            <a:pPr algn="just" defTabSz="1219170"/>
            <a:r>
              <a:rPr lang="zh-CN" altLang="en-US" sz="2100" b="1" dirty="0">
                <a:solidFill>
                  <a:prstClr val="black">
                    <a:lumMod val="75000"/>
                    <a:lumOff val="25000"/>
                  </a:prstClr>
                </a:solidFill>
                <a:latin typeface="Arial"/>
                <a:ea typeface="微软雅黑"/>
              </a:rPr>
              <a:t>点击添加内容</a:t>
            </a:r>
            <a:endParaRPr lang="en-US" altLang="zh-CN" sz="2100" b="1" dirty="0">
              <a:solidFill>
                <a:prstClr val="black">
                  <a:lumMod val="75000"/>
                  <a:lumOff val="25000"/>
                </a:prstClr>
              </a:solidFill>
              <a:latin typeface="Arial"/>
              <a:ea typeface="微软雅黑"/>
            </a:endParaRPr>
          </a:p>
        </p:txBody>
      </p:sp>
      <p:sp>
        <p:nvSpPr>
          <p:cNvPr id="96" name="TextBox 95"/>
          <p:cNvSpPr txBox="1"/>
          <p:nvPr/>
        </p:nvSpPr>
        <p:spPr>
          <a:xfrm>
            <a:off x="7545699" y="4545290"/>
            <a:ext cx="1207083" cy="656655"/>
          </a:xfrm>
          <a:prstGeom prst="rect">
            <a:avLst/>
          </a:prstGeom>
          <a:noFill/>
        </p:spPr>
        <p:txBody>
          <a:bodyPr wrap="square" lIns="0" tIns="0" rIns="0" bIns="0" rtlCol="0" anchor="ctr">
            <a:spAutoFit/>
          </a:bodyPr>
          <a:lstStyle/>
          <a:p>
            <a:pPr algn="ctr" defTabSz="1219170"/>
            <a:r>
              <a:rPr lang="en-US" sz="4267" b="1" dirty="0">
                <a:solidFill>
                  <a:srgbClr val="EDB469"/>
                </a:solidFill>
                <a:latin typeface="Arial"/>
                <a:ea typeface="微软雅黑"/>
              </a:rPr>
              <a:t>90%</a:t>
            </a:r>
            <a:endParaRPr lang="en-US" sz="3200" b="1" dirty="0">
              <a:solidFill>
                <a:srgbClr val="EDB469"/>
              </a:solidFill>
              <a:latin typeface="Arial"/>
              <a:ea typeface="微软雅黑"/>
            </a:endParaRPr>
          </a:p>
        </p:txBody>
      </p:sp>
      <p:grpSp>
        <p:nvGrpSpPr>
          <p:cNvPr id="68" name="组合 67">
            <a:extLst>
              <a:ext uri="{FF2B5EF4-FFF2-40B4-BE49-F238E27FC236}">
                <a16:creationId xmlns:a16="http://schemas.microsoft.com/office/drawing/2014/main" id="{39DC2390-29C8-483F-8241-C986486B7D8E}"/>
              </a:ext>
            </a:extLst>
          </p:cNvPr>
          <p:cNvGrpSpPr/>
          <p:nvPr>
            <p:custDataLst>
              <p:tags r:id="rId1"/>
            </p:custDataLst>
          </p:nvPr>
        </p:nvGrpSpPr>
        <p:grpSpPr>
          <a:xfrm>
            <a:off x="8659525" y="279400"/>
            <a:ext cx="3318943" cy="713661"/>
            <a:chOff x="9957246" y="6304307"/>
            <a:chExt cx="2046159" cy="359850"/>
          </a:xfrm>
        </p:grpSpPr>
        <p:sp>
          <p:nvSpPr>
            <p:cNvPr id="81" name="Freeform 5">
              <a:extLst>
                <a:ext uri="{FF2B5EF4-FFF2-40B4-BE49-F238E27FC236}">
                  <a16:creationId xmlns:a16="http://schemas.microsoft.com/office/drawing/2014/main" id="{D9292009-EA3E-480F-8D0B-3D2FFDEFA2C5}"/>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4" name="Freeform 6">
              <a:extLst>
                <a:ext uri="{FF2B5EF4-FFF2-40B4-BE49-F238E27FC236}">
                  <a16:creationId xmlns:a16="http://schemas.microsoft.com/office/drawing/2014/main" id="{D12356F4-9F9E-4BB6-A524-6684D09E7FE5}"/>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7" name="Freeform 7">
              <a:extLst>
                <a:ext uri="{FF2B5EF4-FFF2-40B4-BE49-F238E27FC236}">
                  <a16:creationId xmlns:a16="http://schemas.microsoft.com/office/drawing/2014/main" id="{557AE742-492C-42A6-B568-E2F8FCA82A4A}"/>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4" name="Freeform 8">
              <a:extLst>
                <a:ext uri="{FF2B5EF4-FFF2-40B4-BE49-F238E27FC236}">
                  <a16:creationId xmlns:a16="http://schemas.microsoft.com/office/drawing/2014/main" id="{B54956B5-DF98-4032-8497-96182F8405ED}"/>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5" name="Freeform 9">
              <a:extLst>
                <a:ext uri="{FF2B5EF4-FFF2-40B4-BE49-F238E27FC236}">
                  <a16:creationId xmlns:a16="http://schemas.microsoft.com/office/drawing/2014/main" id="{E131A469-0BFD-4265-A731-8F0E090C1867}"/>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7" name="Freeform 10">
              <a:extLst>
                <a:ext uri="{FF2B5EF4-FFF2-40B4-BE49-F238E27FC236}">
                  <a16:creationId xmlns:a16="http://schemas.microsoft.com/office/drawing/2014/main" id="{09C3B163-D134-4BC6-917C-C25CD007D02D}"/>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8" name="Freeform 11">
              <a:extLst>
                <a:ext uri="{FF2B5EF4-FFF2-40B4-BE49-F238E27FC236}">
                  <a16:creationId xmlns:a16="http://schemas.microsoft.com/office/drawing/2014/main" id="{E182EDEB-25CF-44F4-B3B8-3EDD53F66366}"/>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0" name="Freeform 12">
              <a:extLst>
                <a:ext uri="{FF2B5EF4-FFF2-40B4-BE49-F238E27FC236}">
                  <a16:creationId xmlns:a16="http://schemas.microsoft.com/office/drawing/2014/main" id="{EB8066F1-02EA-46C5-B628-97B5985AB5EC}"/>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1" name="Freeform 13">
              <a:extLst>
                <a:ext uri="{FF2B5EF4-FFF2-40B4-BE49-F238E27FC236}">
                  <a16:creationId xmlns:a16="http://schemas.microsoft.com/office/drawing/2014/main" id="{C38A3CBE-42C7-48F2-8571-8BA8BB10CD63}"/>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3" name="Freeform 14">
              <a:extLst>
                <a:ext uri="{FF2B5EF4-FFF2-40B4-BE49-F238E27FC236}">
                  <a16:creationId xmlns:a16="http://schemas.microsoft.com/office/drawing/2014/main" id="{456C131A-C919-42C0-A1D8-53FEF9C8A758}"/>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4" name="Freeform 15">
              <a:extLst>
                <a:ext uri="{FF2B5EF4-FFF2-40B4-BE49-F238E27FC236}">
                  <a16:creationId xmlns:a16="http://schemas.microsoft.com/office/drawing/2014/main" id="{7B8C977A-A3AD-4A2C-A751-682F6A5D6ACD}"/>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6" name="Freeform 16">
              <a:extLst>
                <a:ext uri="{FF2B5EF4-FFF2-40B4-BE49-F238E27FC236}">
                  <a16:creationId xmlns:a16="http://schemas.microsoft.com/office/drawing/2014/main" id="{2C1D7780-DFA2-460F-9DDB-825E2C2A279E}"/>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7" name="Freeform 17">
              <a:extLst>
                <a:ext uri="{FF2B5EF4-FFF2-40B4-BE49-F238E27FC236}">
                  <a16:creationId xmlns:a16="http://schemas.microsoft.com/office/drawing/2014/main" id="{C13793DC-FAB8-4573-BBA8-1AD8881A3E5A}"/>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9" name="Freeform 18">
              <a:extLst>
                <a:ext uri="{FF2B5EF4-FFF2-40B4-BE49-F238E27FC236}">
                  <a16:creationId xmlns:a16="http://schemas.microsoft.com/office/drawing/2014/main" id="{0CDBCAFB-EDA3-48F1-A6E1-FDD40A4EF90E}"/>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0" name="Freeform 19">
              <a:extLst>
                <a:ext uri="{FF2B5EF4-FFF2-40B4-BE49-F238E27FC236}">
                  <a16:creationId xmlns:a16="http://schemas.microsoft.com/office/drawing/2014/main" id="{1AB24C91-68EB-4C22-AB34-277C0A328A6E}"/>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314958645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down)">
                                      <p:cBhvr>
                                        <p:cTn id="7" dur="500"/>
                                        <p:tgtEl>
                                          <p:spTgt spid="205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p:cTn id="11" dur="500" fill="hold"/>
                                        <p:tgtEl>
                                          <p:spTgt spid="63"/>
                                        </p:tgtEl>
                                        <p:attrNameLst>
                                          <p:attrName>ppt_w</p:attrName>
                                        </p:attrNameLst>
                                      </p:cBhvr>
                                      <p:tavLst>
                                        <p:tav tm="0">
                                          <p:val>
                                            <p:fltVal val="0"/>
                                          </p:val>
                                        </p:tav>
                                        <p:tav tm="100000">
                                          <p:val>
                                            <p:strVal val="#ppt_w"/>
                                          </p:val>
                                        </p:tav>
                                      </p:tavLst>
                                    </p:anim>
                                    <p:anim calcmode="lin" valueType="num">
                                      <p:cBhvr>
                                        <p:cTn id="12" dur="500" fill="hold"/>
                                        <p:tgtEl>
                                          <p:spTgt spid="63"/>
                                        </p:tgtEl>
                                        <p:attrNameLst>
                                          <p:attrName>ppt_h</p:attrName>
                                        </p:attrNameLst>
                                      </p:cBhvr>
                                      <p:tavLst>
                                        <p:tav tm="0">
                                          <p:val>
                                            <p:fltVal val="0"/>
                                          </p:val>
                                        </p:tav>
                                        <p:tav tm="100000">
                                          <p:val>
                                            <p:strVal val="#ppt_h"/>
                                          </p:val>
                                        </p:tav>
                                      </p:tavLst>
                                    </p:anim>
                                    <p:animEffect transition="in" filter="fade">
                                      <p:cBhvr>
                                        <p:cTn id="13" dur="500"/>
                                        <p:tgtEl>
                                          <p:spTgt spid="63"/>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p:cTn id="17" dur="500" fill="hold"/>
                                        <p:tgtEl>
                                          <p:spTgt spid="77"/>
                                        </p:tgtEl>
                                        <p:attrNameLst>
                                          <p:attrName>ppt_w</p:attrName>
                                        </p:attrNameLst>
                                      </p:cBhvr>
                                      <p:tavLst>
                                        <p:tav tm="0">
                                          <p:val>
                                            <p:fltVal val="0"/>
                                          </p:val>
                                        </p:tav>
                                        <p:tav tm="100000">
                                          <p:val>
                                            <p:strVal val="#ppt_w"/>
                                          </p:val>
                                        </p:tav>
                                      </p:tavLst>
                                    </p:anim>
                                    <p:anim calcmode="lin" valueType="num">
                                      <p:cBhvr>
                                        <p:cTn id="18" dur="500" fill="hold"/>
                                        <p:tgtEl>
                                          <p:spTgt spid="77"/>
                                        </p:tgtEl>
                                        <p:attrNameLst>
                                          <p:attrName>ppt_h</p:attrName>
                                        </p:attrNameLst>
                                      </p:cBhvr>
                                      <p:tavLst>
                                        <p:tav tm="0">
                                          <p:val>
                                            <p:fltVal val="0"/>
                                          </p:val>
                                        </p:tav>
                                        <p:tav tm="100000">
                                          <p:val>
                                            <p:strVal val="#ppt_h"/>
                                          </p:val>
                                        </p:tav>
                                      </p:tavLst>
                                    </p:anim>
                                    <p:animEffect transition="in" filter="fade">
                                      <p:cBhvr>
                                        <p:cTn id="19" dur="500"/>
                                        <p:tgtEl>
                                          <p:spTgt spid="77"/>
                                        </p:tgtEl>
                                      </p:cBhvr>
                                    </p:animEffect>
                                  </p:childTnLst>
                                </p:cTn>
                              </p:par>
                            </p:childTnLst>
                          </p:cTn>
                        </p:par>
                        <p:par>
                          <p:cTn id="20" fill="hold">
                            <p:stCondLst>
                              <p:cond delay="1500"/>
                            </p:stCondLst>
                            <p:childTnLst>
                              <p:par>
                                <p:cTn id="21" presetID="53"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ppt_w</p:attrName>
                                        </p:attrNameLst>
                                      </p:cBhvr>
                                      <p:tavLst>
                                        <p:tav tm="0">
                                          <p:val>
                                            <p:fltVal val="0"/>
                                          </p:val>
                                        </p:tav>
                                        <p:tav tm="100000">
                                          <p:val>
                                            <p:strVal val="#ppt_w"/>
                                          </p:val>
                                        </p:tav>
                                      </p:tavLst>
                                    </p:anim>
                                    <p:anim calcmode="lin" valueType="num">
                                      <p:cBhvr>
                                        <p:cTn id="30" dur="500" fill="hold"/>
                                        <p:tgtEl>
                                          <p:spTgt spid="74"/>
                                        </p:tgtEl>
                                        <p:attrNameLst>
                                          <p:attrName>ppt_h</p:attrName>
                                        </p:attrNameLst>
                                      </p:cBhvr>
                                      <p:tavLst>
                                        <p:tav tm="0">
                                          <p:val>
                                            <p:fltVal val="0"/>
                                          </p:val>
                                        </p:tav>
                                        <p:tav tm="100000">
                                          <p:val>
                                            <p:strVal val="#ppt_h"/>
                                          </p:val>
                                        </p:tav>
                                      </p:tavLst>
                                    </p:anim>
                                    <p:animEffect transition="in" filter="fade">
                                      <p:cBhvr>
                                        <p:cTn id="31" dur="500"/>
                                        <p:tgtEl>
                                          <p:spTgt spid="74"/>
                                        </p:tgtEl>
                                      </p:cBhvr>
                                    </p:animEffect>
                                  </p:childTnLst>
                                </p:cTn>
                              </p:par>
                            </p:childTnLst>
                          </p:cTn>
                        </p:par>
                        <p:par>
                          <p:cTn id="32" fill="hold">
                            <p:stCondLst>
                              <p:cond delay="2500"/>
                            </p:stCondLst>
                            <p:childTnLst>
                              <p:par>
                                <p:cTn id="33" presetID="53"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000"/>
                            </p:stCondLst>
                            <p:childTnLst>
                              <p:par>
                                <p:cTn id="39" presetID="53" presetClass="entr" presetSubtype="0"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p:cTn id="41" dur="500" fill="hold"/>
                                        <p:tgtEl>
                                          <p:spTgt spid="70"/>
                                        </p:tgtEl>
                                        <p:attrNameLst>
                                          <p:attrName>ppt_w</p:attrName>
                                        </p:attrNameLst>
                                      </p:cBhvr>
                                      <p:tavLst>
                                        <p:tav tm="0">
                                          <p:val>
                                            <p:fltVal val="0"/>
                                          </p:val>
                                        </p:tav>
                                        <p:tav tm="100000">
                                          <p:val>
                                            <p:strVal val="#ppt_w"/>
                                          </p:val>
                                        </p:tav>
                                      </p:tavLst>
                                    </p:anim>
                                    <p:anim calcmode="lin" valueType="num">
                                      <p:cBhvr>
                                        <p:cTn id="42" dur="500" fill="hold"/>
                                        <p:tgtEl>
                                          <p:spTgt spid="70"/>
                                        </p:tgtEl>
                                        <p:attrNameLst>
                                          <p:attrName>ppt_h</p:attrName>
                                        </p:attrNameLst>
                                      </p:cBhvr>
                                      <p:tavLst>
                                        <p:tav tm="0">
                                          <p:val>
                                            <p:fltVal val="0"/>
                                          </p:val>
                                        </p:tav>
                                        <p:tav tm="100000">
                                          <p:val>
                                            <p:strVal val="#ppt_h"/>
                                          </p:val>
                                        </p:tav>
                                      </p:tavLst>
                                    </p:anim>
                                    <p:animEffect transition="in" filter="fade">
                                      <p:cBhvr>
                                        <p:cTn id="43" dur="500"/>
                                        <p:tgtEl>
                                          <p:spTgt spid="70"/>
                                        </p:tgtEl>
                                      </p:cBhvr>
                                    </p:animEffect>
                                  </p:childTnLst>
                                </p:cTn>
                              </p:par>
                            </p:childTnLst>
                          </p:cTn>
                        </p:par>
                        <p:par>
                          <p:cTn id="44" fill="hold">
                            <p:stCondLst>
                              <p:cond delay="3500"/>
                            </p:stCondLst>
                            <p:childTnLst>
                              <p:par>
                                <p:cTn id="45" presetID="53"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childTnLst>
                          </p:cTn>
                        </p:par>
                        <p:par>
                          <p:cTn id="50" fill="hold">
                            <p:stCondLst>
                              <p:cond delay="4000"/>
                            </p:stCondLst>
                            <p:childTnLst>
                              <p:par>
                                <p:cTn id="51" presetID="53" presetClass="entr" presetSubtype="0" fill="hold" grpId="0" nodeType="afterEffect">
                                  <p:stCondLst>
                                    <p:cond delay="0"/>
                                  </p:stCondLst>
                                  <p:childTnLst>
                                    <p:set>
                                      <p:cBhvr>
                                        <p:cTn id="52" dur="1" fill="hold">
                                          <p:stCondLst>
                                            <p:cond delay="0"/>
                                          </p:stCondLst>
                                        </p:cTn>
                                        <p:tgtEl>
                                          <p:spTgt spid="71"/>
                                        </p:tgtEl>
                                        <p:attrNameLst>
                                          <p:attrName>style.visibility</p:attrName>
                                        </p:attrNameLst>
                                      </p:cBhvr>
                                      <p:to>
                                        <p:strVal val="visible"/>
                                      </p:to>
                                    </p:set>
                                    <p:anim calcmode="lin" valueType="num">
                                      <p:cBhvr>
                                        <p:cTn id="53" dur="500" fill="hold"/>
                                        <p:tgtEl>
                                          <p:spTgt spid="71"/>
                                        </p:tgtEl>
                                        <p:attrNameLst>
                                          <p:attrName>ppt_w</p:attrName>
                                        </p:attrNameLst>
                                      </p:cBhvr>
                                      <p:tavLst>
                                        <p:tav tm="0">
                                          <p:val>
                                            <p:fltVal val="0"/>
                                          </p:val>
                                        </p:tav>
                                        <p:tav tm="100000">
                                          <p:val>
                                            <p:strVal val="#ppt_w"/>
                                          </p:val>
                                        </p:tav>
                                      </p:tavLst>
                                    </p:anim>
                                    <p:anim calcmode="lin" valueType="num">
                                      <p:cBhvr>
                                        <p:cTn id="54" dur="500" fill="hold"/>
                                        <p:tgtEl>
                                          <p:spTgt spid="71"/>
                                        </p:tgtEl>
                                        <p:attrNameLst>
                                          <p:attrName>ppt_h</p:attrName>
                                        </p:attrNameLst>
                                      </p:cBhvr>
                                      <p:tavLst>
                                        <p:tav tm="0">
                                          <p:val>
                                            <p:fltVal val="0"/>
                                          </p:val>
                                        </p:tav>
                                        <p:tav tm="100000">
                                          <p:val>
                                            <p:strVal val="#ppt_h"/>
                                          </p:val>
                                        </p:tav>
                                      </p:tavLst>
                                    </p:anim>
                                    <p:animEffect transition="in" filter="fade">
                                      <p:cBhvr>
                                        <p:cTn id="55" dur="500"/>
                                        <p:tgtEl>
                                          <p:spTgt spid="71"/>
                                        </p:tgtEl>
                                      </p:cBhvr>
                                    </p:animEffect>
                                  </p:childTnLst>
                                </p:cTn>
                              </p:par>
                            </p:childTnLst>
                          </p:cTn>
                        </p:par>
                        <p:par>
                          <p:cTn id="56" fill="hold">
                            <p:stCondLst>
                              <p:cond delay="4500"/>
                            </p:stCondLst>
                            <p:childTnLst>
                              <p:par>
                                <p:cTn id="57" presetID="53" presetClass="entr" presetSubtype="0"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fill="hold"/>
                                        <p:tgtEl>
                                          <p:spTgt spid="2"/>
                                        </p:tgtEl>
                                        <p:attrNameLst>
                                          <p:attrName>ppt_w</p:attrName>
                                        </p:attrNameLst>
                                      </p:cBhvr>
                                      <p:tavLst>
                                        <p:tav tm="0">
                                          <p:val>
                                            <p:fltVal val="0"/>
                                          </p:val>
                                        </p:tav>
                                        <p:tav tm="100000">
                                          <p:val>
                                            <p:strVal val="#ppt_w"/>
                                          </p:val>
                                        </p:tav>
                                      </p:tavLst>
                                    </p:anim>
                                    <p:anim calcmode="lin" valueType="num">
                                      <p:cBhvr>
                                        <p:cTn id="60" dur="500" fill="hold"/>
                                        <p:tgtEl>
                                          <p:spTgt spid="2"/>
                                        </p:tgtEl>
                                        <p:attrNameLst>
                                          <p:attrName>ppt_h</p:attrName>
                                        </p:attrNameLst>
                                      </p:cBhvr>
                                      <p:tavLst>
                                        <p:tav tm="0">
                                          <p:val>
                                            <p:fltVal val="0"/>
                                          </p:val>
                                        </p:tav>
                                        <p:tav tm="100000">
                                          <p:val>
                                            <p:strVal val="#ppt_h"/>
                                          </p:val>
                                        </p:tav>
                                      </p:tavLst>
                                    </p:anim>
                                    <p:animEffect transition="in" filter="fade">
                                      <p:cBhvr>
                                        <p:cTn id="61" dur="500"/>
                                        <p:tgtEl>
                                          <p:spTgt spid="2"/>
                                        </p:tgtEl>
                                      </p:cBhvr>
                                    </p:animEffect>
                                  </p:childTnLst>
                                </p:cTn>
                              </p:par>
                            </p:childTnLst>
                          </p:cTn>
                        </p:par>
                        <p:par>
                          <p:cTn id="62" fill="hold">
                            <p:stCondLst>
                              <p:cond delay="5000"/>
                            </p:stCondLst>
                            <p:childTnLst>
                              <p:par>
                                <p:cTn id="63" presetID="53" presetClass="entr" presetSubtype="0" fill="hold" grpId="0" nodeType="afterEffect">
                                  <p:stCondLst>
                                    <p:cond delay="0"/>
                                  </p:stCondLst>
                                  <p:childTnLst>
                                    <p:set>
                                      <p:cBhvr>
                                        <p:cTn id="64" dur="1" fill="hold">
                                          <p:stCondLst>
                                            <p:cond delay="0"/>
                                          </p:stCondLst>
                                        </p:cTn>
                                        <p:tgtEl>
                                          <p:spTgt spid="72"/>
                                        </p:tgtEl>
                                        <p:attrNameLst>
                                          <p:attrName>style.visibility</p:attrName>
                                        </p:attrNameLst>
                                      </p:cBhvr>
                                      <p:to>
                                        <p:strVal val="visible"/>
                                      </p:to>
                                    </p:set>
                                    <p:anim calcmode="lin" valueType="num">
                                      <p:cBhvr>
                                        <p:cTn id="65" dur="500" fill="hold"/>
                                        <p:tgtEl>
                                          <p:spTgt spid="72"/>
                                        </p:tgtEl>
                                        <p:attrNameLst>
                                          <p:attrName>ppt_w</p:attrName>
                                        </p:attrNameLst>
                                      </p:cBhvr>
                                      <p:tavLst>
                                        <p:tav tm="0">
                                          <p:val>
                                            <p:fltVal val="0"/>
                                          </p:val>
                                        </p:tav>
                                        <p:tav tm="100000">
                                          <p:val>
                                            <p:strVal val="#ppt_w"/>
                                          </p:val>
                                        </p:tav>
                                      </p:tavLst>
                                    </p:anim>
                                    <p:anim calcmode="lin" valueType="num">
                                      <p:cBhvr>
                                        <p:cTn id="66" dur="500" fill="hold"/>
                                        <p:tgtEl>
                                          <p:spTgt spid="72"/>
                                        </p:tgtEl>
                                        <p:attrNameLst>
                                          <p:attrName>ppt_h</p:attrName>
                                        </p:attrNameLst>
                                      </p:cBhvr>
                                      <p:tavLst>
                                        <p:tav tm="0">
                                          <p:val>
                                            <p:fltVal val="0"/>
                                          </p:val>
                                        </p:tav>
                                        <p:tav tm="100000">
                                          <p:val>
                                            <p:strVal val="#ppt_h"/>
                                          </p:val>
                                        </p:tav>
                                      </p:tavLst>
                                    </p:anim>
                                    <p:animEffect transition="in" filter="fade">
                                      <p:cBhvr>
                                        <p:cTn id="67" dur="500"/>
                                        <p:tgtEl>
                                          <p:spTgt spid="72"/>
                                        </p:tgtEl>
                                      </p:cBhvr>
                                    </p:animEffect>
                                  </p:childTnLst>
                                </p:cTn>
                              </p:par>
                            </p:childTnLst>
                          </p:cTn>
                        </p:par>
                        <p:par>
                          <p:cTn id="68" fill="hold">
                            <p:stCondLst>
                              <p:cond delay="5500"/>
                            </p:stCondLst>
                            <p:childTnLst>
                              <p:par>
                                <p:cTn id="69" presetID="53" presetClass="entr" presetSubtype="0" fill="hold" grpId="0" nodeType="afterEffect">
                                  <p:stCondLst>
                                    <p:cond delay="0"/>
                                  </p:stCondLst>
                                  <p:childTnLst>
                                    <p:set>
                                      <p:cBhvr>
                                        <p:cTn id="70" dur="1" fill="hold">
                                          <p:stCondLst>
                                            <p:cond delay="0"/>
                                          </p:stCondLst>
                                        </p:cTn>
                                        <p:tgtEl>
                                          <p:spTgt spid="121"/>
                                        </p:tgtEl>
                                        <p:attrNameLst>
                                          <p:attrName>style.visibility</p:attrName>
                                        </p:attrNameLst>
                                      </p:cBhvr>
                                      <p:to>
                                        <p:strVal val="visible"/>
                                      </p:to>
                                    </p:set>
                                    <p:anim calcmode="lin" valueType="num">
                                      <p:cBhvr>
                                        <p:cTn id="71" dur="500" fill="hold"/>
                                        <p:tgtEl>
                                          <p:spTgt spid="121"/>
                                        </p:tgtEl>
                                        <p:attrNameLst>
                                          <p:attrName>ppt_w</p:attrName>
                                        </p:attrNameLst>
                                      </p:cBhvr>
                                      <p:tavLst>
                                        <p:tav tm="0">
                                          <p:val>
                                            <p:fltVal val="0"/>
                                          </p:val>
                                        </p:tav>
                                        <p:tav tm="100000">
                                          <p:val>
                                            <p:strVal val="#ppt_w"/>
                                          </p:val>
                                        </p:tav>
                                      </p:tavLst>
                                    </p:anim>
                                    <p:anim calcmode="lin" valueType="num">
                                      <p:cBhvr>
                                        <p:cTn id="72" dur="500" fill="hold"/>
                                        <p:tgtEl>
                                          <p:spTgt spid="121"/>
                                        </p:tgtEl>
                                        <p:attrNameLst>
                                          <p:attrName>ppt_h</p:attrName>
                                        </p:attrNameLst>
                                      </p:cBhvr>
                                      <p:tavLst>
                                        <p:tav tm="0">
                                          <p:val>
                                            <p:fltVal val="0"/>
                                          </p:val>
                                        </p:tav>
                                        <p:tav tm="100000">
                                          <p:val>
                                            <p:strVal val="#ppt_h"/>
                                          </p:val>
                                        </p:tav>
                                      </p:tavLst>
                                    </p:anim>
                                    <p:animEffect transition="in" filter="fade">
                                      <p:cBhvr>
                                        <p:cTn id="73" dur="500"/>
                                        <p:tgtEl>
                                          <p:spTgt spid="121"/>
                                        </p:tgtEl>
                                      </p:cBhvr>
                                    </p:animEffect>
                                  </p:childTnLst>
                                </p:cTn>
                              </p:par>
                            </p:childTnLst>
                          </p:cTn>
                        </p:par>
                        <p:par>
                          <p:cTn id="74" fill="hold">
                            <p:stCondLst>
                              <p:cond delay="6000"/>
                            </p:stCondLst>
                            <p:childTnLst>
                              <p:par>
                                <p:cTn id="75" presetID="53" presetClass="entr" presetSubtype="0"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par>
                          <p:cTn id="80" fill="hold">
                            <p:stCondLst>
                              <p:cond delay="6500"/>
                            </p:stCondLst>
                            <p:childTnLst>
                              <p:par>
                                <p:cTn id="81" presetID="53" presetClass="entr" presetSubtype="0" fill="hold" grpId="0" nodeType="afterEffect">
                                  <p:stCondLst>
                                    <p:cond delay="0"/>
                                  </p:stCondLst>
                                  <p:childTnLst>
                                    <p:set>
                                      <p:cBhvr>
                                        <p:cTn id="82" dur="1" fill="hold">
                                          <p:stCondLst>
                                            <p:cond delay="0"/>
                                          </p:stCondLst>
                                        </p:cTn>
                                        <p:tgtEl>
                                          <p:spTgt spid="73"/>
                                        </p:tgtEl>
                                        <p:attrNameLst>
                                          <p:attrName>style.visibility</p:attrName>
                                        </p:attrNameLst>
                                      </p:cBhvr>
                                      <p:to>
                                        <p:strVal val="visible"/>
                                      </p:to>
                                    </p:set>
                                    <p:anim calcmode="lin" valueType="num">
                                      <p:cBhvr>
                                        <p:cTn id="83" dur="500" fill="hold"/>
                                        <p:tgtEl>
                                          <p:spTgt spid="73"/>
                                        </p:tgtEl>
                                        <p:attrNameLst>
                                          <p:attrName>ppt_w</p:attrName>
                                        </p:attrNameLst>
                                      </p:cBhvr>
                                      <p:tavLst>
                                        <p:tav tm="0">
                                          <p:val>
                                            <p:fltVal val="0"/>
                                          </p:val>
                                        </p:tav>
                                        <p:tav tm="100000">
                                          <p:val>
                                            <p:strVal val="#ppt_w"/>
                                          </p:val>
                                        </p:tav>
                                      </p:tavLst>
                                    </p:anim>
                                    <p:anim calcmode="lin" valueType="num">
                                      <p:cBhvr>
                                        <p:cTn id="84" dur="500" fill="hold"/>
                                        <p:tgtEl>
                                          <p:spTgt spid="73"/>
                                        </p:tgtEl>
                                        <p:attrNameLst>
                                          <p:attrName>ppt_h</p:attrName>
                                        </p:attrNameLst>
                                      </p:cBhvr>
                                      <p:tavLst>
                                        <p:tav tm="0">
                                          <p:val>
                                            <p:fltVal val="0"/>
                                          </p:val>
                                        </p:tav>
                                        <p:tav tm="100000">
                                          <p:val>
                                            <p:strVal val="#ppt_h"/>
                                          </p:val>
                                        </p:tav>
                                      </p:tavLst>
                                    </p:anim>
                                    <p:animEffect transition="in" filter="fade">
                                      <p:cBhvr>
                                        <p:cTn id="85" dur="500"/>
                                        <p:tgtEl>
                                          <p:spTgt spid="73"/>
                                        </p:tgtEl>
                                      </p:cBhvr>
                                    </p:animEffect>
                                  </p:childTnLst>
                                </p:cTn>
                              </p:par>
                            </p:childTnLst>
                          </p:cTn>
                        </p:par>
                        <p:par>
                          <p:cTn id="86" fill="hold">
                            <p:stCondLst>
                              <p:cond delay="7000"/>
                            </p:stCondLst>
                            <p:childTnLst>
                              <p:par>
                                <p:cTn id="87" presetID="10" presetClass="entr" presetSubtype="0" fill="hold" grpId="0"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1000"/>
                                        <p:tgtEl>
                                          <p:spTgt spid="62"/>
                                        </p:tgtEl>
                                      </p:cBhvr>
                                    </p:animEffect>
                                  </p:childTnLst>
                                </p:cTn>
                              </p:par>
                            </p:childTnLst>
                          </p:cTn>
                        </p:par>
                        <p:par>
                          <p:cTn id="90" fill="hold">
                            <p:stCondLst>
                              <p:cond delay="8000"/>
                            </p:stCondLst>
                            <p:childTnLst>
                              <p:par>
                                <p:cTn id="91" presetID="53" presetClass="entr" presetSubtype="0" fill="hold" nodeType="afterEffect">
                                  <p:stCondLst>
                                    <p:cond delay="0"/>
                                  </p:stCondLst>
                                  <p:childTnLst>
                                    <p:set>
                                      <p:cBhvr>
                                        <p:cTn id="92" dur="1" fill="hold">
                                          <p:stCondLst>
                                            <p:cond delay="0"/>
                                          </p:stCondLst>
                                        </p:cTn>
                                        <p:tgtEl>
                                          <p:spTgt spid="99"/>
                                        </p:tgtEl>
                                        <p:attrNameLst>
                                          <p:attrName>style.visibility</p:attrName>
                                        </p:attrNameLst>
                                      </p:cBhvr>
                                      <p:to>
                                        <p:strVal val="visible"/>
                                      </p:to>
                                    </p:set>
                                    <p:anim calcmode="lin" valueType="num">
                                      <p:cBhvr>
                                        <p:cTn id="93" dur="500" fill="hold"/>
                                        <p:tgtEl>
                                          <p:spTgt spid="99"/>
                                        </p:tgtEl>
                                        <p:attrNameLst>
                                          <p:attrName>ppt_w</p:attrName>
                                        </p:attrNameLst>
                                      </p:cBhvr>
                                      <p:tavLst>
                                        <p:tav tm="0">
                                          <p:val>
                                            <p:fltVal val="0"/>
                                          </p:val>
                                        </p:tav>
                                        <p:tav tm="100000">
                                          <p:val>
                                            <p:strVal val="#ppt_w"/>
                                          </p:val>
                                        </p:tav>
                                      </p:tavLst>
                                    </p:anim>
                                    <p:anim calcmode="lin" valueType="num">
                                      <p:cBhvr>
                                        <p:cTn id="94" dur="500" fill="hold"/>
                                        <p:tgtEl>
                                          <p:spTgt spid="99"/>
                                        </p:tgtEl>
                                        <p:attrNameLst>
                                          <p:attrName>ppt_h</p:attrName>
                                        </p:attrNameLst>
                                      </p:cBhvr>
                                      <p:tavLst>
                                        <p:tav tm="0">
                                          <p:val>
                                            <p:fltVal val="0"/>
                                          </p:val>
                                        </p:tav>
                                        <p:tav tm="100000">
                                          <p:val>
                                            <p:strVal val="#ppt_h"/>
                                          </p:val>
                                        </p:tav>
                                      </p:tavLst>
                                    </p:anim>
                                    <p:animEffect transition="in" filter="fade">
                                      <p:cBhvr>
                                        <p:cTn id="95" dur="500"/>
                                        <p:tgtEl>
                                          <p:spTgt spid="99"/>
                                        </p:tgtEl>
                                      </p:cBhvr>
                                    </p:animEffect>
                                  </p:childTnLst>
                                </p:cTn>
                              </p:par>
                              <p:par>
                                <p:cTn id="96" presetID="2" presetClass="entr" presetSubtype="4" accel="50000" decel="5000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 calcmode="lin" valueType="num">
                                      <p:cBhvr additive="base">
                                        <p:cTn id="98" dur="500" fill="hold"/>
                                        <p:tgtEl>
                                          <p:spTgt spid="52"/>
                                        </p:tgtEl>
                                        <p:attrNameLst>
                                          <p:attrName>ppt_x</p:attrName>
                                        </p:attrNameLst>
                                      </p:cBhvr>
                                      <p:tavLst>
                                        <p:tav tm="0">
                                          <p:val>
                                            <p:strVal val="#ppt_x"/>
                                          </p:val>
                                        </p:tav>
                                        <p:tav tm="100000">
                                          <p:val>
                                            <p:strVal val="#ppt_x"/>
                                          </p:val>
                                        </p:tav>
                                      </p:tavLst>
                                    </p:anim>
                                    <p:anim calcmode="lin" valueType="num">
                                      <p:cBhvr additive="base">
                                        <p:cTn id="99" dur="500" fill="hold"/>
                                        <p:tgtEl>
                                          <p:spTgt spid="52"/>
                                        </p:tgtEl>
                                        <p:attrNameLst>
                                          <p:attrName>ppt_y</p:attrName>
                                        </p:attrNameLst>
                                      </p:cBhvr>
                                      <p:tavLst>
                                        <p:tav tm="0">
                                          <p:val>
                                            <p:strVal val="1+#ppt_h/2"/>
                                          </p:val>
                                        </p:tav>
                                        <p:tav tm="100000">
                                          <p:val>
                                            <p:strVal val="#ppt_y"/>
                                          </p:val>
                                        </p:tav>
                                      </p:tavLst>
                                    </p:anim>
                                  </p:childTnLst>
                                </p:cTn>
                              </p:par>
                            </p:childTnLst>
                          </p:cTn>
                        </p:par>
                        <p:par>
                          <p:cTn id="100" fill="hold">
                            <p:stCondLst>
                              <p:cond delay="8500"/>
                            </p:stCondLst>
                            <p:childTnLst>
                              <p:par>
                                <p:cTn id="101" presetID="53" presetClass="entr" presetSubtype="0"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 calcmode="lin" valueType="num">
                                      <p:cBhvr>
                                        <p:cTn id="103" dur="500" fill="hold"/>
                                        <p:tgtEl>
                                          <p:spTgt spid="102"/>
                                        </p:tgtEl>
                                        <p:attrNameLst>
                                          <p:attrName>ppt_w</p:attrName>
                                        </p:attrNameLst>
                                      </p:cBhvr>
                                      <p:tavLst>
                                        <p:tav tm="0">
                                          <p:val>
                                            <p:fltVal val="0"/>
                                          </p:val>
                                        </p:tav>
                                        <p:tav tm="100000">
                                          <p:val>
                                            <p:strVal val="#ppt_w"/>
                                          </p:val>
                                        </p:tav>
                                      </p:tavLst>
                                    </p:anim>
                                    <p:anim calcmode="lin" valueType="num">
                                      <p:cBhvr>
                                        <p:cTn id="104" dur="500" fill="hold"/>
                                        <p:tgtEl>
                                          <p:spTgt spid="102"/>
                                        </p:tgtEl>
                                        <p:attrNameLst>
                                          <p:attrName>ppt_h</p:attrName>
                                        </p:attrNameLst>
                                      </p:cBhvr>
                                      <p:tavLst>
                                        <p:tav tm="0">
                                          <p:val>
                                            <p:fltVal val="0"/>
                                          </p:val>
                                        </p:tav>
                                        <p:tav tm="100000">
                                          <p:val>
                                            <p:strVal val="#ppt_h"/>
                                          </p:val>
                                        </p:tav>
                                      </p:tavLst>
                                    </p:anim>
                                    <p:animEffect transition="in" filter="fade">
                                      <p:cBhvr>
                                        <p:cTn id="105" dur="500"/>
                                        <p:tgtEl>
                                          <p:spTgt spid="102"/>
                                        </p:tgtEl>
                                      </p:cBhvr>
                                    </p:animEffect>
                                  </p:childTnLst>
                                </p:cTn>
                              </p:par>
                              <p:par>
                                <p:cTn id="106" presetID="2" presetClass="entr" presetSubtype="4" accel="50000" decel="5000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 calcmode="lin" valueType="num">
                                      <p:cBhvr additive="base">
                                        <p:cTn id="108" dur="500" fill="hold"/>
                                        <p:tgtEl>
                                          <p:spTgt spid="53"/>
                                        </p:tgtEl>
                                        <p:attrNameLst>
                                          <p:attrName>ppt_x</p:attrName>
                                        </p:attrNameLst>
                                      </p:cBhvr>
                                      <p:tavLst>
                                        <p:tav tm="0">
                                          <p:val>
                                            <p:strVal val="#ppt_x"/>
                                          </p:val>
                                        </p:tav>
                                        <p:tav tm="100000">
                                          <p:val>
                                            <p:strVal val="#ppt_x"/>
                                          </p:val>
                                        </p:tav>
                                      </p:tavLst>
                                    </p:anim>
                                    <p:anim calcmode="lin" valueType="num">
                                      <p:cBhvr additive="base">
                                        <p:cTn id="109" dur="500" fill="hold"/>
                                        <p:tgtEl>
                                          <p:spTgt spid="53"/>
                                        </p:tgtEl>
                                        <p:attrNameLst>
                                          <p:attrName>ppt_y</p:attrName>
                                        </p:attrNameLst>
                                      </p:cBhvr>
                                      <p:tavLst>
                                        <p:tav tm="0">
                                          <p:val>
                                            <p:strVal val="1+#ppt_h/2"/>
                                          </p:val>
                                        </p:tav>
                                        <p:tav tm="100000">
                                          <p:val>
                                            <p:strVal val="#ppt_y"/>
                                          </p:val>
                                        </p:tav>
                                      </p:tavLst>
                                    </p:anim>
                                  </p:childTnLst>
                                </p:cTn>
                              </p:par>
                            </p:childTnLst>
                          </p:cTn>
                        </p:par>
                        <p:par>
                          <p:cTn id="110" fill="hold">
                            <p:stCondLst>
                              <p:cond delay="9000"/>
                            </p:stCondLst>
                            <p:childTnLst>
                              <p:par>
                                <p:cTn id="111" presetID="53" presetClass="entr" presetSubtype="0" fill="hold" nodeType="afterEffect">
                                  <p:stCondLst>
                                    <p:cond delay="0"/>
                                  </p:stCondLst>
                                  <p:childTnLst>
                                    <p:set>
                                      <p:cBhvr>
                                        <p:cTn id="112" dur="1" fill="hold">
                                          <p:stCondLst>
                                            <p:cond delay="0"/>
                                          </p:stCondLst>
                                        </p:cTn>
                                        <p:tgtEl>
                                          <p:spTgt spid="105"/>
                                        </p:tgtEl>
                                        <p:attrNameLst>
                                          <p:attrName>style.visibility</p:attrName>
                                        </p:attrNameLst>
                                      </p:cBhvr>
                                      <p:to>
                                        <p:strVal val="visible"/>
                                      </p:to>
                                    </p:set>
                                    <p:anim calcmode="lin" valueType="num">
                                      <p:cBhvr>
                                        <p:cTn id="113" dur="500" fill="hold"/>
                                        <p:tgtEl>
                                          <p:spTgt spid="105"/>
                                        </p:tgtEl>
                                        <p:attrNameLst>
                                          <p:attrName>ppt_w</p:attrName>
                                        </p:attrNameLst>
                                      </p:cBhvr>
                                      <p:tavLst>
                                        <p:tav tm="0">
                                          <p:val>
                                            <p:fltVal val="0"/>
                                          </p:val>
                                        </p:tav>
                                        <p:tav tm="100000">
                                          <p:val>
                                            <p:strVal val="#ppt_w"/>
                                          </p:val>
                                        </p:tav>
                                      </p:tavLst>
                                    </p:anim>
                                    <p:anim calcmode="lin" valueType="num">
                                      <p:cBhvr>
                                        <p:cTn id="114" dur="500" fill="hold"/>
                                        <p:tgtEl>
                                          <p:spTgt spid="105"/>
                                        </p:tgtEl>
                                        <p:attrNameLst>
                                          <p:attrName>ppt_h</p:attrName>
                                        </p:attrNameLst>
                                      </p:cBhvr>
                                      <p:tavLst>
                                        <p:tav tm="0">
                                          <p:val>
                                            <p:fltVal val="0"/>
                                          </p:val>
                                        </p:tav>
                                        <p:tav tm="100000">
                                          <p:val>
                                            <p:strVal val="#ppt_h"/>
                                          </p:val>
                                        </p:tav>
                                      </p:tavLst>
                                    </p:anim>
                                    <p:animEffect transition="in" filter="fade">
                                      <p:cBhvr>
                                        <p:cTn id="115" dur="500"/>
                                        <p:tgtEl>
                                          <p:spTgt spid="105"/>
                                        </p:tgtEl>
                                      </p:cBhvr>
                                    </p:animEffect>
                                  </p:childTnLst>
                                </p:cTn>
                              </p:par>
                              <p:par>
                                <p:cTn id="116" presetID="2" presetClass="entr" presetSubtype="4" accel="50000" decel="50000"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 calcmode="lin" valueType="num">
                                      <p:cBhvr additive="base">
                                        <p:cTn id="118" dur="500" fill="hold"/>
                                        <p:tgtEl>
                                          <p:spTgt spid="54"/>
                                        </p:tgtEl>
                                        <p:attrNameLst>
                                          <p:attrName>ppt_x</p:attrName>
                                        </p:attrNameLst>
                                      </p:cBhvr>
                                      <p:tavLst>
                                        <p:tav tm="0">
                                          <p:val>
                                            <p:strVal val="#ppt_x"/>
                                          </p:val>
                                        </p:tav>
                                        <p:tav tm="100000">
                                          <p:val>
                                            <p:strVal val="#ppt_x"/>
                                          </p:val>
                                        </p:tav>
                                      </p:tavLst>
                                    </p:anim>
                                    <p:anim calcmode="lin" valueType="num">
                                      <p:cBhvr additive="base">
                                        <p:cTn id="119" dur="500" fill="hold"/>
                                        <p:tgtEl>
                                          <p:spTgt spid="54"/>
                                        </p:tgtEl>
                                        <p:attrNameLst>
                                          <p:attrName>ppt_y</p:attrName>
                                        </p:attrNameLst>
                                      </p:cBhvr>
                                      <p:tavLst>
                                        <p:tav tm="0">
                                          <p:val>
                                            <p:strVal val="1+#ppt_h/2"/>
                                          </p:val>
                                        </p:tav>
                                        <p:tav tm="100000">
                                          <p:val>
                                            <p:strVal val="#ppt_y"/>
                                          </p:val>
                                        </p:tav>
                                      </p:tavLst>
                                    </p:anim>
                                  </p:childTnLst>
                                </p:cTn>
                              </p:par>
                            </p:childTnLst>
                          </p:cTn>
                        </p:par>
                        <p:par>
                          <p:cTn id="120" fill="hold">
                            <p:stCondLst>
                              <p:cond delay="9500"/>
                            </p:stCondLst>
                            <p:childTnLst>
                              <p:par>
                                <p:cTn id="121" presetID="53" presetClass="entr" presetSubtype="0" fill="hold" nodeType="afterEffect">
                                  <p:stCondLst>
                                    <p:cond delay="0"/>
                                  </p:stCondLst>
                                  <p:childTnLst>
                                    <p:set>
                                      <p:cBhvr>
                                        <p:cTn id="122" dur="1" fill="hold">
                                          <p:stCondLst>
                                            <p:cond delay="0"/>
                                          </p:stCondLst>
                                        </p:cTn>
                                        <p:tgtEl>
                                          <p:spTgt spid="108"/>
                                        </p:tgtEl>
                                        <p:attrNameLst>
                                          <p:attrName>style.visibility</p:attrName>
                                        </p:attrNameLst>
                                      </p:cBhvr>
                                      <p:to>
                                        <p:strVal val="visible"/>
                                      </p:to>
                                    </p:set>
                                    <p:anim calcmode="lin" valueType="num">
                                      <p:cBhvr>
                                        <p:cTn id="123" dur="500" fill="hold"/>
                                        <p:tgtEl>
                                          <p:spTgt spid="108"/>
                                        </p:tgtEl>
                                        <p:attrNameLst>
                                          <p:attrName>ppt_w</p:attrName>
                                        </p:attrNameLst>
                                      </p:cBhvr>
                                      <p:tavLst>
                                        <p:tav tm="0">
                                          <p:val>
                                            <p:fltVal val="0"/>
                                          </p:val>
                                        </p:tav>
                                        <p:tav tm="100000">
                                          <p:val>
                                            <p:strVal val="#ppt_w"/>
                                          </p:val>
                                        </p:tav>
                                      </p:tavLst>
                                    </p:anim>
                                    <p:anim calcmode="lin" valueType="num">
                                      <p:cBhvr>
                                        <p:cTn id="124" dur="500" fill="hold"/>
                                        <p:tgtEl>
                                          <p:spTgt spid="108"/>
                                        </p:tgtEl>
                                        <p:attrNameLst>
                                          <p:attrName>ppt_h</p:attrName>
                                        </p:attrNameLst>
                                      </p:cBhvr>
                                      <p:tavLst>
                                        <p:tav tm="0">
                                          <p:val>
                                            <p:fltVal val="0"/>
                                          </p:val>
                                        </p:tav>
                                        <p:tav tm="100000">
                                          <p:val>
                                            <p:strVal val="#ppt_h"/>
                                          </p:val>
                                        </p:tav>
                                      </p:tavLst>
                                    </p:anim>
                                    <p:animEffect transition="in" filter="fade">
                                      <p:cBhvr>
                                        <p:cTn id="125" dur="500"/>
                                        <p:tgtEl>
                                          <p:spTgt spid="108"/>
                                        </p:tgtEl>
                                      </p:cBhvr>
                                    </p:animEffect>
                                  </p:childTnLst>
                                </p:cTn>
                              </p:par>
                              <p:par>
                                <p:cTn id="126" presetID="2" presetClass="entr" presetSubtype="4" accel="50000" decel="50000" fill="hold" grpId="0" nodeType="withEffect">
                                  <p:stCondLst>
                                    <p:cond delay="0"/>
                                  </p:stCondLst>
                                  <p:childTnLst>
                                    <p:set>
                                      <p:cBhvr>
                                        <p:cTn id="127" dur="1" fill="hold">
                                          <p:stCondLst>
                                            <p:cond delay="0"/>
                                          </p:stCondLst>
                                        </p:cTn>
                                        <p:tgtEl>
                                          <p:spTgt spid="55"/>
                                        </p:tgtEl>
                                        <p:attrNameLst>
                                          <p:attrName>style.visibility</p:attrName>
                                        </p:attrNameLst>
                                      </p:cBhvr>
                                      <p:to>
                                        <p:strVal val="visible"/>
                                      </p:to>
                                    </p:set>
                                    <p:anim calcmode="lin" valueType="num">
                                      <p:cBhvr additive="base">
                                        <p:cTn id="128" dur="500" fill="hold"/>
                                        <p:tgtEl>
                                          <p:spTgt spid="55"/>
                                        </p:tgtEl>
                                        <p:attrNameLst>
                                          <p:attrName>ppt_x</p:attrName>
                                        </p:attrNameLst>
                                      </p:cBhvr>
                                      <p:tavLst>
                                        <p:tav tm="0">
                                          <p:val>
                                            <p:strVal val="#ppt_x"/>
                                          </p:val>
                                        </p:tav>
                                        <p:tav tm="100000">
                                          <p:val>
                                            <p:strVal val="#ppt_x"/>
                                          </p:val>
                                        </p:tav>
                                      </p:tavLst>
                                    </p:anim>
                                    <p:anim calcmode="lin" valueType="num">
                                      <p:cBhvr additive="base">
                                        <p:cTn id="129" dur="500" fill="hold"/>
                                        <p:tgtEl>
                                          <p:spTgt spid="55"/>
                                        </p:tgtEl>
                                        <p:attrNameLst>
                                          <p:attrName>ppt_y</p:attrName>
                                        </p:attrNameLst>
                                      </p:cBhvr>
                                      <p:tavLst>
                                        <p:tav tm="0">
                                          <p:val>
                                            <p:strVal val="1+#ppt_h/2"/>
                                          </p:val>
                                        </p:tav>
                                        <p:tav tm="100000">
                                          <p:val>
                                            <p:strVal val="#ppt_y"/>
                                          </p:val>
                                        </p:tav>
                                      </p:tavLst>
                                    </p:anim>
                                  </p:childTnLst>
                                </p:cTn>
                              </p:par>
                            </p:childTnLst>
                          </p:cTn>
                        </p:par>
                        <p:par>
                          <p:cTn id="130" fill="hold">
                            <p:stCondLst>
                              <p:cond delay="10000"/>
                            </p:stCondLst>
                            <p:childTnLst>
                              <p:par>
                                <p:cTn id="131" presetID="53" presetClass="entr" presetSubtype="0" fill="hold" nodeType="afterEffect">
                                  <p:stCondLst>
                                    <p:cond delay="0"/>
                                  </p:stCondLst>
                                  <p:childTnLst>
                                    <p:set>
                                      <p:cBhvr>
                                        <p:cTn id="132" dur="1" fill="hold">
                                          <p:stCondLst>
                                            <p:cond delay="0"/>
                                          </p:stCondLst>
                                        </p:cTn>
                                        <p:tgtEl>
                                          <p:spTgt spid="112"/>
                                        </p:tgtEl>
                                        <p:attrNameLst>
                                          <p:attrName>style.visibility</p:attrName>
                                        </p:attrNameLst>
                                      </p:cBhvr>
                                      <p:to>
                                        <p:strVal val="visible"/>
                                      </p:to>
                                    </p:set>
                                    <p:anim calcmode="lin" valueType="num">
                                      <p:cBhvr>
                                        <p:cTn id="133" dur="500" fill="hold"/>
                                        <p:tgtEl>
                                          <p:spTgt spid="112"/>
                                        </p:tgtEl>
                                        <p:attrNameLst>
                                          <p:attrName>ppt_w</p:attrName>
                                        </p:attrNameLst>
                                      </p:cBhvr>
                                      <p:tavLst>
                                        <p:tav tm="0">
                                          <p:val>
                                            <p:fltVal val="0"/>
                                          </p:val>
                                        </p:tav>
                                        <p:tav tm="100000">
                                          <p:val>
                                            <p:strVal val="#ppt_w"/>
                                          </p:val>
                                        </p:tav>
                                      </p:tavLst>
                                    </p:anim>
                                    <p:anim calcmode="lin" valueType="num">
                                      <p:cBhvr>
                                        <p:cTn id="134" dur="500" fill="hold"/>
                                        <p:tgtEl>
                                          <p:spTgt spid="112"/>
                                        </p:tgtEl>
                                        <p:attrNameLst>
                                          <p:attrName>ppt_h</p:attrName>
                                        </p:attrNameLst>
                                      </p:cBhvr>
                                      <p:tavLst>
                                        <p:tav tm="0">
                                          <p:val>
                                            <p:fltVal val="0"/>
                                          </p:val>
                                        </p:tav>
                                        <p:tav tm="100000">
                                          <p:val>
                                            <p:strVal val="#ppt_h"/>
                                          </p:val>
                                        </p:tav>
                                      </p:tavLst>
                                    </p:anim>
                                    <p:animEffect transition="in" filter="fade">
                                      <p:cBhvr>
                                        <p:cTn id="135" dur="500"/>
                                        <p:tgtEl>
                                          <p:spTgt spid="112"/>
                                        </p:tgtEl>
                                      </p:cBhvr>
                                    </p:animEffect>
                                  </p:childTnLst>
                                </p:cTn>
                              </p:par>
                              <p:par>
                                <p:cTn id="136" presetID="2" presetClass="entr" presetSubtype="4" accel="50000" decel="50000" fill="hold" grpId="0" nodeType="withEffect">
                                  <p:stCondLst>
                                    <p:cond delay="0"/>
                                  </p:stCondLst>
                                  <p:childTnLst>
                                    <p:set>
                                      <p:cBhvr>
                                        <p:cTn id="137" dur="1" fill="hold">
                                          <p:stCondLst>
                                            <p:cond delay="0"/>
                                          </p:stCondLst>
                                        </p:cTn>
                                        <p:tgtEl>
                                          <p:spTgt spid="56"/>
                                        </p:tgtEl>
                                        <p:attrNameLst>
                                          <p:attrName>style.visibility</p:attrName>
                                        </p:attrNameLst>
                                      </p:cBhvr>
                                      <p:to>
                                        <p:strVal val="visible"/>
                                      </p:to>
                                    </p:set>
                                    <p:anim calcmode="lin" valueType="num">
                                      <p:cBhvr additive="base">
                                        <p:cTn id="138" dur="500" fill="hold"/>
                                        <p:tgtEl>
                                          <p:spTgt spid="56"/>
                                        </p:tgtEl>
                                        <p:attrNameLst>
                                          <p:attrName>ppt_x</p:attrName>
                                        </p:attrNameLst>
                                      </p:cBhvr>
                                      <p:tavLst>
                                        <p:tav tm="0">
                                          <p:val>
                                            <p:strVal val="#ppt_x"/>
                                          </p:val>
                                        </p:tav>
                                        <p:tav tm="100000">
                                          <p:val>
                                            <p:strVal val="#ppt_x"/>
                                          </p:val>
                                        </p:tav>
                                      </p:tavLst>
                                    </p:anim>
                                    <p:anim calcmode="lin" valueType="num">
                                      <p:cBhvr additive="base">
                                        <p:cTn id="139" dur="500" fill="hold"/>
                                        <p:tgtEl>
                                          <p:spTgt spid="56"/>
                                        </p:tgtEl>
                                        <p:attrNameLst>
                                          <p:attrName>ppt_y</p:attrName>
                                        </p:attrNameLst>
                                      </p:cBhvr>
                                      <p:tavLst>
                                        <p:tav tm="0">
                                          <p:val>
                                            <p:strVal val="1+#ppt_h/2"/>
                                          </p:val>
                                        </p:tav>
                                        <p:tav tm="100000">
                                          <p:val>
                                            <p:strVal val="#ppt_y"/>
                                          </p:val>
                                        </p:tav>
                                      </p:tavLst>
                                    </p:anim>
                                  </p:childTnLst>
                                </p:cTn>
                              </p:par>
                            </p:childTnLst>
                          </p:cTn>
                        </p:par>
                        <p:par>
                          <p:cTn id="140" fill="hold">
                            <p:stCondLst>
                              <p:cond delay="10500"/>
                            </p:stCondLst>
                            <p:childTnLst>
                              <p:par>
                                <p:cTn id="141" presetID="53" presetClass="entr" presetSubtype="0" fill="hold" grpId="0" nodeType="afterEffect">
                                  <p:stCondLst>
                                    <p:cond delay="0"/>
                                  </p:stCondLst>
                                  <p:childTnLst>
                                    <p:set>
                                      <p:cBhvr>
                                        <p:cTn id="142" dur="1" fill="hold">
                                          <p:stCondLst>
                                            <p:cond delay="0"/>
                                          </p:stCondLst>
                                        </p:cTn>
                                        <p:tgtEl>
                                          <p:spTgt spid="78"/>
                                        </p:tgtEl>
                                        <p:attrNameLst>
                                          <p:attrName>style.visibility</p:attrName>
                                        </p:attrNameLst>
                                      </p:cBhvr>
                                      <p:to>
                                        <p:strVal val="visible"/>
                                      </p:to>
                                    </p:set>
                                    <p:anim calcmode="lin" valueType="num">
                                      <p:cBhvr>
                                        <p:cTn id="143" dur="500" fill="hold"/>
                                        <p:tgtEl>
                                          <p:spTgt spid="78"/>
                                        </p:tgtEl>
                                        <p:attrNameLst>
                                          <p:attrName>ppt_w</p:attrName>
                                        </p:attrNameLst>
                                      </p:cBhvr>
                                      <p:tavLst>
                                        <p:tav tm="0">
                                          <p:val>
                                            <p:fltVal val="0"/>
                                          </p:val>
                                        </p:tav>
                                        <p:tav tm="100000">
                                          <p:val>
                                            <p:strVal val="#ppt_w"/>
                                          </p:val>
                                        </p:tav>
                                      </p:tavLst>
                                    </p:anim>
                                    <p:anim calcmode="lin" valueType="num">
                                      <p:cBhvr>
                                        <p:cTn id="144" dur="500" fill="hold"/>
                                        <p:tgtEl>
                                          <p:spTgt spid="78"/>
                                        </p:tgtEl>
                                        <p:attrNameLst>
                                          <p:attrName>ppt_h</p:attrName>
                                        </p:attrNameLst>
                                      </p:cBhvr>
                                      <p:tavLst>
                                        <p:tav tm="0">
                                          <p:val>
                                            <p:fltVal val="0"/>
                                          </p:val>
                                        </p:tav>
                                        <p:tav tm="100000">
                                          <p:val>
                                            <p:strVal val="#ppt_h"/>
                                          </p:val>
                                        </p:tav>
                                      </p:tavLst>
                                    </p:anim>
                                    <p:animEffect transition="in" filter="fade">
                                      <p:cBhvr>
                                        <p:cTn id="145" dur="500"/>
                                        <p:tgtEl>
                                          <p:spTgt spid="78"/>
                                        </p:tgtEl>
                                      </p:cBhvr>
                                    </p:animEffect>
                                  </p:childTnLst>
                                </p:cTn>
                              </p:par>
                            </p:childTnLst>
                          </p:cTn>
                        </p:par>
                        <p:par>
                          <p:cTn id="146" fill="hold">
                            <p:stCondLst>
                              <p:cond delay="11000"/>
                            </p:stCondLst>
                            <p:childTnLst>
                              <p:par>
                                <p:cTn id="147" presetID="2" presetClass="entr" presetSubtype="2" accel="50000" decel="50000" fill="hold" grpId="0" nodeType="after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1+#ppt_w/2"/>
                                          </p:val>
                                        </p:tav>
                                        <p:tav tm="100000">
                                          <p:val>
                                            <p:strVal val="#ppt_x"/>
                                          </p:val>
                                        </p:tav>
                                      </p:tavLst>
                                    </p:anim>
                                    <p:anim calcmode="lin" valueType="num">
                                      <p:cBhvr additive="base">
                                        <p:cTn id="150" dur="500" fill="hold"/>
                                        <p:tgtEl>
                                          <p:spTgt spid="76"/>
                                        </p:tgtEl>
                                        <p:attrNameLst>
                                          <p:attrName>ppt_y</p:attrName>
                                        </p:attrNameLst>
                                      </p:cBhvr>
                                      <p:tavLst>
                                        <p:tav tm="0">
                                          <p:val>
                                            <p:strVal val="#ppt_y"/>
                                          </p:val>
                                        </p:tav>
                                        <p:tav tm="100000">
                                          <p:val>
                                            <p:strVal val="#ppt_y"/>
                                          </p:val>
                                        </p:tav>
                                      </p:tavLst>
                                    </p:anim>
                                  </p:childTnLst>
                                </p:cTn>
                              </p:par>
                              <p:par>
                                <p:cTn id="151" presetID="2" presetClass="entr" presetSubtype="4" accel="50000" decel="50000" fill="hold" grpId="0" nodeType="withEffect">
                                  <p:stCondLst>
                                    <p:cond delay="0"/>
                                  </p:stCondLst>
                                  <p:childTnLst>
                                    <p:set>
                                      <p:cBhvr>
                                        <p:cTn id="152" dur="1" fill="hold">
                                          <p:stCondLst>
                                            <p:cond delay="0"/>
                                          </p:stCondLst>
                                        </p:cTn>
                                        <p:tgtEl>
                                          <p:spTgt spid="75"/>
                                        </p:tgtEl>
                                        <p:attrNameLst>
                                          <p:attrName>style.visibility</p:attrName>
                                        </p:attrNameLst>
                                      </p:cBhvr>
                                      <p:to>
                                        <p:strVal val="visible"/>
                                      </p:to>
                                    </p:set>
                                    <p:anim calcmode="lin" valueType="num">
                                      <p:cBhvr additive="base">
                                        <p:cTn id="153" dur="500" fill="hold"/>
                                        <p:tgtEl>
                                          <p:spTgt spid="75"/>
                                        </p:tgtEl>
                                        <p:attrNameLst>
                                          <p:attrName>ppt_x</p:attrName>
                                        </p:attrNameLst>
                                      </p:cBhvr>
                                      <p:tavLst>
                                        <p:tav tm="0">
                                          <p:val>
                                            <p:strVal val="#ppt_x"/>
                                          </p:val>
                                        </p:tav>
                                        <p:tav tm="100000">
                                          <p:val>
                                            <p:strVal val="#ppt_x"/>
                                          </p:val>
                                        </p:tav>
                                      </p:tavLst>
                                    </p:anim>
                                    <p:anim calcmode="lin" valueType="num">
                                      <p:cBhvr additive="base">
                                        <p:cTn id="154" dur="500" fill="hold"/>
                                        <p:tgtEl>
                                          <p:spTgt spid="75"/>
                                        </p:tgtEl>
                                        <p:attrNameLst>
                                          <p:attrName>ppt_y</p:attrName>
                                        </p:attrNameLst>
                                      </p:cBhvr>
                                      <p:tavLst>
                                        <p:tav tm="0">
                                          <p:val>
                                            <p:strVal val="1+#ppt_h/2"/>
                                          </p:val>
                                        </p:tav>
                                        <p:tav tm="100000">
                                          <p:val>
                                            <p:strVal val="#ppt_y"/>
                                          </p:val>
                                        </p:tav>
                                      </p:tavLst>
                                    </p:anim>
                                  </p:childTnLst>
                                </p:cTn>
                              </p:par>
                            </p:childTnLst>
                          </p:cTn>
                        </p:par>
                        <p:par>
                          <p:cTn id="155" fill="hold">
                            <p:stCondLst>
                              <p:cond delay="11500"/>
                            </p:stCondLst>
                            <p:childTnLst>
                              <p:par>
                                <p:cTn id="156" presetID="53" presetClass="entr" presetSubtype="0" fill="hold" grpId="0" nodeType="afterEffect">
                                  <p:stCondLst>
                                    <p:cond delay="0"/>
                                  </p:stCondLst>
                                  <p:childTnLst>
                                    <p:set>
                                      <p:cBhvr>
                                        <p:cTn id="157" dur="1" fill="hold">
                                          <p:stCondLst>
                                            <p:cond delay="0"/>
                                          </p:stCondLst>
                                        </p:cTn>
                                        <p:tgtEl>
                                          <p:spTgt spid="96"/>
                                        </p:tgtEl>
                                        <p:attrNameLst>
                                          <p:attrName>style.visibility</p:attrName>
                                        </p:attrNameLst>
                                      </p:cBhvr>
                                      <p:to>
                                        <p:strVal val="visible"/>
                                      </p:to>
                                    </p:set>
                                    <p:anim calcmode="lin" valueType="num">
                                      <p:cBhvr>
                                        <p:cTn id="158" dur="500" fill="hold"/>
                                        <p:tgtEl>
                                          <p:spTgt spid="96"/>
                                        </p:tgtEl>
                                        <p:attrNameLst>
                                          <p:attrName>ppt_w</p:attrName>
                                        </p:attrNameLst>
                                      </p:cBhvr>
                                      <p:tavLst>
                                        <p:tav tm="0">
                                          <p:val>
                                            <p:fltVal val="0"/>
                                          </p:val>
                                        </p:tav>
                                        <p:tav tm="100000">
                                          <p:val>
                                            <p:strVal val="#ppt_w"/>
                                          </p:val>
                                        </p:tav>
                                      </p:tavLst>
                                    </p:anim>
                                    <p:anim calcmode="lin" valueType="num">
                                      <p:cBhvr>
                                        <p:cTn id="159" dur="500" fill="hold"/>
                                        <p:tgtEl>
                                          <p:spTgt spid="96"/>
                                        </p:tgtEl>
                                        <p:attrNameLst>
                                          <p:attrName>ppt_h</p:attrName>
                                        </p:attrNameLst>
                                      </p:cBhvr>
                                      <p:tavLst>
                                        <p:tav tm="0">
                                          <p:val>
                                            <p:fltVal val="0"/>
                                          </p:val>
                                        </p:tav>
                                        <p:tav tm="100000">
                                          <p:val>
                                            <p:strVal val="#ppt_h"/>
                                          </p:val>
                                        </p:tav>
                                      </p:tavLst>
                                    </p:anim>
                                    <p:animEffect transition="in" filter="fade">
                                      <p:cBhvr>
                                        <p:cTn id="160" dur="500"/>
                                        <p:tgtEl>
                                          <p:spTgt spid="96"/>
                                        </p:tgtEl>
                                      </p:cBhvr>
                                    </p:animEffect>
                                  </p:childTnLst>
                                </p:cTn>
                              </p:par>
                            </p:childTnLst>
                          </p:cTn>
                        </p:par>
                        <p:par>
                          <p:cTn id="161" fill="hold">
                            <p:stCondLst>
                              <p:cond delay="12000"/>
                            </p:stCondLst>
                            <p:childTnLst>
                              <p:par>
                                <p:cTn id="162" presetID="2" presetClass="entr" presetSubtype="2" accel="50000" decel="50000" fill="hold" grpId="0" nodeType="afterEffect">
                                  <p:stCondLst>
                                    <p:cond delay="0"/>
                                  </p:stCondLst>
                                  <p:childTnLst>
                                    <p:set>
                                      <p:cBhvr>
                                        <p:cTn id="163" dur="1" fill="hold">
                                          <p:stCondLst>
                                            <p:cond delay="0"/>
                                          </p:stCondLst>
                                        </p:cTn>
                                        <p:tgtEl>
                                          <p:spTgt spid="93"/>
                                        </p:tgtEl>
                                        <p:attrNameLst>
                                          <p:attrName>style.visibility</p:attrName>
                                        </p:attrNameLst>
                                      </p:cBhvr>
                                      <p:to>
                                        <p:strVal val="visible"/>
                                      </p:to>
                                    </p:set>
                                    <p:anim calcmode="lin" valueType="num">
                                      <p:cBhvr additive="base">
                                        <p:cTn id="164" dur="500" fill="hold"/>
                                        <p:tgtEl>
                                          <p:spTgt spid="93"/>
                                        </p:tgtEl>
                                        <p:attrNameLst>
                                          <p:attrName>ppt_x</p:attrName>
                                        </p:attrNameLst>
                                      </p:cBhvr>
                                      <p:tavLst>
                                        <p:tav tm="0">
                                          <p:val>
                                            <p:strVal val="1+#ppt_w/2"/>
                                          </p:val>
                                        </p:tav>
                                        <p:tav tm="100000">
                                          <p:val>
                                            <p:strVal val="#ppt_x"/>
                                          </p:val>
                                        </p:tav>
                                      </p:tavLst>
                                    </p:anim>
                                    <p:anim calcmode="lin" valueType="num">
                                      <p:cBhvr additive="base">
                                        <p:cTn id="165" dur="500" fill="hold"/>
                                        <p:tgtEl>
                                          <p:spTgt spid="93"/>
                                        </p:tgtEl>
                                        <p:attrNameLst>
                                          <p:attrName>ppt_y</p:attrName>
                                        </p:attrNameLst>
                                      </p:cBhvr>
                                      <p:tavLst>
                                        <p:tav tm="0">
                                          <p:val>
                                            <p:strVal val="#ppt_y"/>
                                          </p:val>
                                        </p:tav>
                                        <p:tav tm="100000">
                                          <p:val>
                                            <p:strVal val="#ppt_y"/>
                                          </p:val>
                                        </p:tav>
                                      </p:tavLst>
                                    </p:anim>
                                  </p:childTnLst>
                                </p:cTn>
                              </p:par>
                              <p:par>
                                <p:cTn id="166" presetID="2" presetClass="entr" presetSubtype="4" accel="50000" decel="50000" fill="hold" grpId="0" nodeType="withEffect">
                                  <p:stCondLst>
                                    <p:cond delay="0"/>
                                  </p:stCondLst>
                                  <p:childTnLst>
                                    <p:set>
                                      <p:cBhvr>
                                        <p:cTn id="167" dur="1" fill="hold">
                                          <p:stCondLst>
                                            <p:cond delay="0"/>
                                          </p:stCondLst>
                                        </p:cTn>
                                        <p:tgtEl>
                                          <p:spTgt spid="90"/>
                                        </p:tgtEl>
                                        <p:attrNameLst>
                                          <p:attrName>style.visibility</p:attrName>
                                        </p:attrNameLst>
                                      </p:cBhvr>
                                      <p:to>
                                        <p:strVal val="visible"/>
                                      </p:to>
                                    </p:set>
                                    <p:anim calcmode="lin" valueType="num">
                                      <p:cBhvr additive="base">
                                        <p:cTn id="168" dur="500" fill="hold"/>
                                        <p:tgtEl>
                                          <p:spTgt spid="90"/>
                                        </p:tgtEl>
                                        <p:attrNameLst>
                                          <p:attrName>ppt_x</p:attrName>
                                        </p:attrNameLst>
                                      </p:cBhvr>
                                      <p:tavLst>
                                        <p:tav tm="0">
                                          <p:val>
                                            <p:strVal val="#ppt_x"/>
                                          </p:val>
                                        </p:tav>
                                        <p:tav tm="100000">
                                          <p:val>
                                            <p:strVal val="#ppt_x"/>
                                          </p:val>
                                        </p:tav>
                                      </p:tavLst>
                                    </p:anim>
                                    <p:anim calcmode="lin" valueType="num">
                                      <p:cBhvr additive="base">
                                        <p:cTn id="169"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053" grpId="0" animBg="1"/>
      <p:bldP spid="63" grpId="0" animBg="1"/>
      <p:bldP spid="121" grpId="0" animBg="1"/>
      <p:bldP spid="52" grpId="0"/>
      <p:bldP spid="53" grpId="0"/>
      <p:bldP spid="54" grpId="0"/>
      <p:bldP spid="55" grpId="0"/>
      <p:bldP spid="56" grpId="0"/>
      <p:bldP spid="62" grpId="0"/>
      <p:bldP spid="70" grpId="0" animBg="1"/>
      <p:bldP spid="71" grpId="0" animBg="1"/>
      <p:bldP spid="72" grpId="0" animBg="1"/>
      <p:bldP spid="73" grpId="0" animBg="1"/>
      <p:bldP spid="74" grpId="0" animBg="1"/>
      <p:bldP spid="75" grpId="0"/>
      <p:bldP spid="76" grpId="0"/>
      <p:bldP spid="78" grpId="0"/>
      <p:bldP spid="90" grpId="0"/>
      <p:bldP spid="93" grpId="0"/>
      <p:bldP spid="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0400" y="1600200"/>
            <a:ext cx="3473130" cy="1046440"/>
          </a:xfrm>
          <a:prstGeom prst="rect">
            <a:avLst/>
          </a:prstGeom>
          <a:noFill/>
        </p:spPr>
        <p:txBody>
          <a:bodyPr wrap="none" rtlCol="0">
            <a:spAutoFit/>
          </a:bodyPr>
          <a:lstStyle/>
          <a:p>
            <a:pPr defTabSz="457189"/>
            <a:r>
              <a:rPr lang="en-US" altLang="zh-CN" sz="6200" b="1" dirty="0">
                <a:solidFill>
                  <a:srgbClr val="EDB469"/>
                </a:solidFill>
                <a:latin typeface="微软雅黑" panose="020B0503020204020204" pitchFamily="34" charset="-122"/>
                <a:ea typeface="微软雅黑" panose="020B0503020204020204" pitchFamily="34" charset="-122"/>
              </a:rPr>
              <a:t>PART </a:t>
            </a:r>
            <a:r>
              <a:rPr lang="en-US" altLang="zh-CN" sz="6000" b="1" dirty="0">
                <a:solidFill>
                  <a:srgbClr val="EDB469"/>
                </a:solidFill>
                <a:latin typeface="微软雅黑" panose="020B0503020204020204" pitchFamily="34" charset="-122"/>
                <a:ea typeface="微软雅黑" panose="020B0503020204020204" pitchFamily="34" charset="-122"/>
              </a:rPr>
              <a:t>05</a:t>
            </a:r>
            <a:endParaRPr lang="zh-CN" altLang="en-US" sz="6000" b="1" dirty="0">
              <a:solidFill>
                <a:srgbClr val="EDB46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031519" y="2197228"/>
            <a:ext cx="6372928" cy="1069845"/>
          </a:xfrm>
          <a:prstGeom prst="rect">
            <a:avLst/>
          </a:prstGeom>
          <a:noFill/>
        </p:spPr>
        <p:txBody>
          <a:bodyPr wrap="square" rtlCol="0">
            <a:spAutoFit/>
          </a:bodyPr>
          <a:lstStyle/>
          <a:p>
            <a:pPr defTabSz="457189" fontAlgn="base">
              <a:lnSpc>
                <a:spcPct val="150000"/>
              </a:lnSpc>
              <a:spcBef>
                <a:spcPct val="0"/>
              </a:spcBef>
              <a:spcAft>
                <a:spcPct val="0"/>
              </a:spcAft>
            </a:pPr>
            <a:r>
              <a:rPr lang="zh-CN" altLang="en-US"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rPr>
              <a:t>点击添加主要文字内容</a:t>
            </a:r>
            <a:endParaRPr lang="en-US" altLang="zh-CN"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endParaRPr>
          </a:p>
        </p:txBody>
      </p:sp>
      <p:sp>
        <p:nvSpPr>
          <p:cNvPr id="9" name="文本框 20"/>
          <p:cNvSpPr>
            <a:spLocks noChangeArrowheads="1"/>
          </p:cNvSpPr>
          <p:nvPr/>
        </p:nvSpPr>
        <p:spPr bwMode="auto">
          <a:xfrm>
            <a:off x="2921350" y="3166368"/>
            <a:ext cx="6560215" cy="76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点击添加文字内容点击添加文字内容点击添加文字内容点击添加文字</a:t>
            </a:r>
            <a:endParaRPr lang="en-US" altLang="zh-CN" sz="1600" dirty="0">
              <a:solidFill>
                <a:srgbClr val="EDB469"/>
              </a:solidFill>
              <a:latin typeface="微软雅黑" pitchFamily="34" charset="-122"/>
              <a:ea typeface="微软雅黑" pitchFamily="34" charset="-122"/>
              <a:sym typeface="方正姚体" pitchFamily="2" charset="-122"/>
            </a:endParaRPr>
          </a:p>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内容点击添加文字内容点击添加文字内容</a:t>
            </a:r>
            <a:endParaRPr lang="en-US" altLang="zh-CN" sz="1600" dirty="0">
              <a:solidFill>
                <a:srgbClr val="EDB469"/>
              </a:solidFill>
              <a:latin typeface="微软雅黑" pitchFamily="34" charset="-122"/>
              <a:ea typeface="微软雅黑" pitchFamily="34" charset="-122"/>
              <a:sym typeface="方正姚体" pitchFamily="2" charset="-122"/>
            </a:endParaRPr>
          </a:p>
        </p:txBody>
      </p:sp>
      <p:grpSp>
        <p:nvGrpSpPr>
          <p:cNvPr id="5" name="组合 4">
            <a:extLst>
              <a:ext uri="{FF2B5EF4-FFF2-40B4-BE49-F238E27FC236}">
                <a16:creationId xmlns:a16="http://schemas.microsoft.com/office/drawing/2014/main" id="{C7D1669B-490B-44F9-B046-DF18749075FD}"/>
              </a:ext>
            </a:extLst>
          </p:cNvPr>
          <p:cNvGrpSpPr/>
          <p:nvPr>
            <p:custDataLst>
              <p:tags r:id="rId1"/>
            </p:custDataLst>
          </p:nvPr>
        </p:nvGrpSpPr>
        <p:grpSpPr>
          <a:xfrm>
            <a:off x="8659525" y="279400"/>
            <a:ext cx="3318943" cy="713661"/>
            <a:chOff x="9957246" y="6304307"/>
            <a:chExt cx="2046159" cy="359850"/>
          </a:xfrm>
        </p:grpSpPr>
        <p:sp>
          <p:nvSpPr>
            <p:cNvPr id="8" name="Freeform 5">
              <a:extLst>
                <a:ext uri="{FF2B5EF4-FFF2-40B4-BE49-F238E27FC236}">
                  <a16:creationId xmlns:a16="http://schemas.microsoft.com/office/drawing/2014/main" id="{89CFB123-8B3F-4F32-9572-D84CA35DF685}"/>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6">
              <a:extLst>
                <a:ext uri="{FF2B5EF4-FFF2-40B4-BE49-F238E27FC236}">
                  <a16:creationId xmlns:a16="http://schemas.microsoft.com/office/drawing/2014/main" id="{37958260-6442-4909-83C8-70230E411CD0}"/>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7">
              <a:extLst>
                <a:ext uri="{FF2B5EF4-FFF2-40B4-BE49-F238E27FC236}">
                  <a16:creationId xmlns:a16="http://schemas.microsoft.com/office/drawing/2014/main" id="{239D0A48-A19C-4165-A828-82C7A0B0D60F}"/>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8">
              <a:extLst>
                <a:ext uri="{FF2B5EF4-FFF2-40B4-BE49-F238E27FC236}">
                  <a16:creationId xmlns:a16="http://schemas.microsoft.com/office/drawing/2014/main" id="{38491681-7C61-4C34-8C72-F27C06FDF96F}"/>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9">
              <a:extLst>
                <a:ext uri="{FF2B5EF4-FFF2-40B4-BE49-F238E27FC236}">
                  <a16:creationId xmlns:a16="http://schemas.microsoft.com/office/drawing/2014/main" id="{B5D7D0A5-E44B-442C-B2C0-E9D339BD4E55}"/>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0">
              <a:extLst>
                <a:ext uri="{FF2B5EF4-FFF2-40B4-BE49-F238E27FC236}">
                  <a16:creationId xmlns:a16="http://schemas.microsoft.com/office/drawing/2014/main" id="{FD3F4A40-8625-4A09-B0CA-C43C3D0FE338}"/>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1">
              <a:extLst>
                <a:ext uri="{FF2B5EF4-FFF2-40B4-BE49-F238E27FC236}">
                  <a16:creationId xmlns:a16="http://schemas.microsoft.com/office/drawing/2014/main" id="{AB62D2FC-F0D6-4F76-BCB8-87511A8BCFB0}"/>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2">
              <a:extLst>
                <a:ext uri="{FF2B5EF4-FFF2-40B4-BE49-F238E27FC236}">
                  <a16:creationId xmlns:a16="http://schemas.microsoft.com/office/drawing/2014/main" id="{E919AC2B-3DC8-4FCE-9F9B-ECBEB9F3C7DD}"/>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3">
              <a:extLst>
                <a:ext uri="{FF2B5EF4-FFF2-40B4-BE49-F238E27FC236}">
                  <a16:creationId xmlns:a16="http://schemas.microsoft.com/office/drawing/2014/main" id="{08C82255-3FA8-43DC-BAEA-136F1B3F05C9}"/>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4">
              <a:extLst>
                <a:ext uri="{FF2B5EF4-FFF2-40B4-BE49-F238E27FC236}">
                  <a16:creationId xmlns:a16="http://schemas.microsoft.com/office/drawing/2014/main" id="{F574ABFA-E08B-4D1C-A67C-97B229D5C91E}"/>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5">
              <a:extLst>
                <a:ext uri="{FF2B5EF4-FFF2-40B4-BE49-F238E27FC236}">
                  <a16:creationId xmlns:a16="http://schemas.microsoft.com/office/drawing/2014/main" id="{5EF70798-38BC-4845-A55A-F1BAE9787B7D}"/>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6">
              <a:extLst>
                <a:ext uri="{FF2B5EF4-FFF2-40B4-BE49-F238E27FC236}">
                  <a16:creationId xmlns:a16="http://schemas.microsoft.com/office/drawing/2014/main" id="{A1B7E83A-9854-4A62-945A-AA26931E2231}"/>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7">
              <a:extLst>
                <a:ext uri="{FF2B5EF4-FFF2-40B4-BE49-F238E27FC236}">
                  <a16:creationId xmlns:a16="http://schemas.microsoft.com/office/drawing/2014/main" id="{342B1EE6-D90B-422D-920A-B81A49C65464}"/>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18">
              <a:extLst>
                <a:ext uri="{FF2B5EF4-FFF2-40B4-BE49-F238E27FC236}">
                  <a16:creationId xmlns:a16="http://schemas.microsoft.com/office/drawing/2014/main" id="{9B1EF79A-4303-4D78-AC00-8E337151A932}"/>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19">
              <a:extLst>
                <a:ext uri="{FF2B5EF4-FFF2-40B4-BE49-F238E27FC236}">
                  <a16:creationId xmlns:a16="http://schemas.microsoft.com/office/drawing/2014/main" id="{B295C3D2-096A-44A1-A0A2-1824E9ED6846}"/>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30041229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Freeform 5"/>
          <p:cNvSpPr>
            <a:spLocks/>
          </p:cNvSpPr>
          <p:nvPr/>
        </p:nvSpPr>
        <p:spPr bwMode="auto">
          <a:xfrm>
            <a:off x="5333569" y="1267096"/>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chemeClr val="accent2"/>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150" name="Freeform 6"/>
          <p:cNvSpPr>
            <a:spLocks/>
          </p:cNvSpPr>
          <p:nvPr/>
        </p:nvSpPr>
        <p:spPr bwMode="auto">
          <a:xfrm>
            <a:off x="4023353" y="2528631"/>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chemeClr val="accent1"/>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151" name="Freeform 7"/>
          <p:cNvSpPr>
            <a:spLocks/>
          </p:cNvSpPr>
          <p:nvPr/>
        </p:nvSpPr>
        <p:spPr bwMode="auto">
          <a:xfrm>
            <a:off x="4723967" y="3487482"/>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chemeClr val="accent6"/>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152" name="Freeform 8"/>
          <p:cNvSpPr>
            <a:spLocks/>
          </p:cNvSpPr>
          <p:nvPr/>
        </p:nvSpPr>
        <p:spPr bwMode="auto">
          <a:xfrm>
            <a:off x="6065937" y="3409166"/>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chemeClr val="accent4"/>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153" name="Freeform 9"/>
          <p:cNvSpPr>
            <a:spLocks/>
          </p:cNvSpPr>
          <p:nvPr/>
        </p:nvSpPr>
        <p:spPr bwMode="auto">
          <a:xfrm>
            <a:off x="6201403" y="2528631"/>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chemeClr val="accent3"/>
          </a:solidFill>
          <a:ln w="19050">
            <a:solidFill>
              <a:schemeClr val="bg1"/>
            </a:solid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nvGrpSpPr>
          <p:cNvPr id="18" name="Group 81"/>
          <p:cNvGrpSpPr/>
          <p:nvPr/>
        </p:nvGrpSpPr>
        <p:grpSpPr>
          <a:xfrm flipV="1">
            <a:off x="3984735" y="4884030"/>
            <a:ext cx="607004" cy="290343"/>
            <a:chOff x="3376482" y="1459073"/>
            <a:chExt cx="455253" cy="221445"/>
          </a:xfrm>
        </p:grpSpPr>
        <p:cxnSp>
          <p:nvCxnSpPr>
            <p:cNvPr id="19" name="Straight Connector 18"/>
            <p:cNvCxnSpPr/>
            <p:nvPr/>
          </p:nvCxnSpPr>
          <p:spPr>
            <a:xfrm flipH="1" flipV="1">
              <a:off x="3592681" y="1460250"/>
              <a:ext cx="239054" cy="220268"/>
            </a:xfrm>
            <a:prstGeom prst="line">
              <a:avLst/>
            </a:prstGeom>
            <a:ln w="19050" cap="rnd">
              <a:solidFill>
                <a:schemeClr val="accent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3376482" y="1459073"/>
              <a:ext cx="216200" cy="0"/>
            </a:xfrm>
            <a:prstGeom prst="line">
              <a:avLst/>
            </a:prstGeom>
            <a:ln w="19050" cap="rnd">
              <a:solidFill>
                <a:schemeClr val="accent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4" name="Group 59"/>
          <p:cNvGrpSpPr/>
          <p:nvPr/>
        </p:nvGrpSpPr>
        <p:grpSpPr>
          <a:xfrm>
            <a:off x="8377131" y="4701651"/>
            <a:ext cx="3034927" cy="689847"/>
            <a:chOff x="7154104" y="3244276"/>
            <a:chExt cx="2276195" cy="517383"/>
          </a:xfrm>
        </p:grpSpPr>
        <p:sp>
          <p:nvSpPr>
            <p:cNvPr id="25" name="TextBox 24"/>
            <p:cNvSpPr txBox="1"/>
            <p:nvPr/>
          </p:nvSpPr>
          <p:spPr>
            <a:xfrm>
              <a:off x="7154105" y="3453979"/>
              <a:ext cx="2276194" cy="307680"/>
            </a:xfrm>
            <a:prstGeom prst="rect">
              <a:avLst/>
            </a:prstGeom>
            <a:noFill/>
          </p:spPr>
          <p:txBody>
            <a:bodyPr wrap="square" lIns="0" tIns="0" rIns="0" bIns="0" rtlCol="0">
              <a:spAutoFit/>
            </a:bodyPr>
            <a:lstStyle/>
            <a:p>
              <a:pP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r>
                <a:rPr lang="en-US" sz="1333" dirty="0">
                  <a:solidFill>
                    <a:prstClr val="black">
                      <a:lumMod val="75000"/>
                      <a:lumOff val="25000"/>
                    </a:prstClr>
                  </a:solidFill>
                  <a:latin typeface="Arial"/>
                  <a:ea typeface="微软雅黑"/>
                </a:rPr>
                <a:t>.</a:t>
              </a:r>
            </a:p>
          </p:txBody>
        </p:sp>
        <p:sp>
          <p:nvSpPr>
            <p:cNvPr id="26" name="Rectangle 25"/>
            <p:cNvSpPr/>
            <p:nvPr/>
          </p:nvSpPr>
          <p:spPr>
            <a:xfrm>
              <a:off x="7154104" y="3244276"/>
              <a:ext cx="1231106" cy="184665"/>
            </a:xfrm>
            <a:prstGeom prst="rect">
              <a:avLst/>
            </a:prstGeom>
          </p:spPr>
          <p:txBody>
            <a:bodyPr wrap="none" lIns="0" tIns="0" rIns="0" bIns="0">
              <a:spAutoFit/>
            </a:bodyPr>
            <a:lstStyle/>
            <a:p>
              <a:pP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27" name="Group 58"/>
          <p:cNvGrpSpPr/>
          <p:nvPr/>
        </p:nvGrpSpPr>
        <p:grpSpPr>
          <a:xfrm>
            <a:off x="8326331" y="3294834"/>
            <a:ext cx="3034927" cy="702547"/>
            <a:chOff x="7174424" y="1381167"/>
            <a:chExt cx="2276195" cy="526908"/>
          </a:xfrm>
        </p:grpSpPr>
        <p:sp>
          <p:nvSpPr>
            <p:cNvPr id="28" name="TextBox 27"/>
            <p:cNvSpPr txBox="1"/>
            <p:nvPr/>
          </p:nvSpPr>
          <p:spPr>
            <a:xfrm>
              <a:off x="7174424" y="1600395"/>
              <a:ext cx="2276195" cy="307680"/>
            </a:xfrm>
            <a:prstGeom prst="rect">
              <a:avLst/>
            </a:prstGeom>
            <a:noFill/>
          </p:spPr>
          <p:txBody>
            <a:bodyPr wrap="square" lIns="0" tIns="0" rIns="0" bIns="0" rtlCol="0">
              <a:spAutoFit/>
            </a:bodyPr>
            <a:lstStyle/>
            <a:p>
              <a:pP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r>
                <a:rPr lang="en-US" sz="1333" dirty="0">
                  <a:solidFill>
                    <a:prstClr val="black">
                      <a:lumMod val="75000"/>
                      <a:lumOff val="25000"/>
                    </a:prstClr>
                  </a:solidFill>
                  <a:latin typeface="Arial"/>
                  <a:ea typeface="微软雅黑"/>
                </a:rPr>
                <a:t>.</a:t>
              </a:r>
            </a:p>
          </p:txBody>
        </p:sp>
        <p:sp>
          <p:nvSpPr>
            <p:cNvPr id="29" name="Rectangle 28"/>
            <p:cNvSpPr/>
            <p:nvPr/>
          </p:nvSpPr>
          <p:spPr>
            <a:xfrm>
              <a:off x="7174424" y="1381167"/>
              <a:ext cx="1231106" cy="184665"/>
            </a:xfrm>
            <a:prstGeom prst="rect">
              <a:avLst/>
            </a:prstGeom>
          </p:spPr>
          <p:txBody>
            <a:bodyPr wrap="none" lIns="0" tIns="0" rIns="0" bIns="0">
              <a:spAutoFit/>
            </a:bodyPr>
            <a:lstStyle/>
            <a:p>
              <a:pP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30" name="Group 56"/>
          <p:cNvGrpSpPr/>
          <p:nvPr/>
        </p:nvGrpSpPr>
        <p:grpSpPr>
          <a:xfrm>
            <a:off x="1824321" y="1112471"/>
            <a:ext cx="3034929" cy="682836"/>
            <a:chOff x="-296510" y="1406858"/>
            <a:chExt cx="2276197" cy="512127"/>
          </a:xfrm>
        </p:grpSpPr>
        <p:sp>
          <p:nvSpPr>
            <p:cNvPr id="31" name="TextBox 30"/>
            <p:cNvSpPr txBox="1"/>
            <p:nvPr/>
          </p:nvSpPr>
          <p:spPr>
            <a:xfrm>
              <a:off x="-296510" y="1611304"/>
              <a:ext cx="2276196" cy="307681"/>
            </a:xfrm>
            <a:prstGeom prst="rect">
              <a:avLst/>
            </a:prstGeom>
            <a:noFill/>
          </p:spPr>
          <p:txBody>
            <a:bodyPr wrap="square" lIns="0" tIns="0" rIns="0" bIns="0" rtlCol="0">
              <a:spAutoFit/>
            </a:body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endParaRPr lang="en-US" sz="1333" dirty="0">
                <a:solidFill>
                  <a:prstClr val="black">
                    <a:lumMod val="75000"/>
                    <a:lumOff val="25000"/>
                  </a:prstClr>
                </a:solidFill>
                <a:latin typeface="Arial"/>
                <a:ea typeface="微软雅黑"/>
              </a:endParaRPr>
            </a:p>
          </p:txBody>
        </p:sp>
        <p:sp>
          <p:nvSpPr>
            <p:cNvPr id="32" name="Rectangle 31"/>
            <p:cNvSpPr/>
            <p:nvPr/>
          </p:nvSpPr>
          <p:spPr>
            <a:xfrm>
              <a:off x="748581" y="1406858"/>
              <a:ext cx="1231106" cy="184666"/>
            </a:xfrm>
            <a:prstGeom prst="rect">
              <a:avLst/>
            </a:prstGeom>
          </p:spPr>
          <p:txBody>
            <a:bodyPr wrap="none" lIns="0" tIns="0" rIns="0" bIns="0">
              <a:spAutoFit/>
            </a:bodyPr>
            <a:lstStyle/>
            <a:p>
              <a:pPr algn="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33" name="Group 56"/>
          <p:cNvGrpSpPr/>
          <p:nvPr/>
        </p:nvGrpSpPr>
        <p:grpSpPr>
          <a:xfrm>
            <a:off x="784532" y="4740903"/>
            <a:ext cx="3034929" cy="664447"/>
            <a:chOff x="-296510" y="1420651"/>
            <a:chExt cx="2276197" cy="498333"/>
          </a:xfrm>
        </p:grpSpPr>
        <p:sp>
          <p:nvSpPr>
            <p:cNvPr id="34" name="TextBox 33"/>
            <p:cNvSpPr txBox="1"/>
            <p:nvPr/>
          </p:nvSpPr>
          <p:spPr>
            <a:xfrm>
              <a:off x="-296510" y="1611304"/>
              <a:ext cx="2276196" cy="307680"/>
            </a:xfrm>
            <a:prstGeom prst="rect">
              <a:avLst/>
            </a:prstGeom>
            <a:noFill/>
          </p:spPr>
          <p:txBody>
            <a:bodyPr wrap="square" lIns="0" tIns="0" rIns="0" bIns="0" rtlCol="0">
              <a:spAutoFit/>
            </a:body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endParaRPr lang="en-US" sz="1333" dirty="0">
                <a:solidFill>
                  <a:prstClr val="black">
                    <a:lumMod val="75000"/>
                    <a:lumOff val="25000"/>
                  </a:prstClr>
                </a:solidFill>
                <a:latin typeface="Arial"/>
                <a:ea typeface="微软雅黑"/>
              </a:endParaRPr>
            </a:p>
          </p:txBody>
        </p:sp>
        <p:sp>
          <p:nvSpPr>
            <p:cNvPr id="35" name="Rectangle 34"/>
            <p:cNvSpPr/>
            <p:nvPr/>
          </p:nvSpPr>
          <p:spPr>
            <a:xfrm>
              <a:off x="748581" y="1420651"/>
              <a:ext cx="1231106" cy="184665"/>
            </a:xfrm>
            <a:prstGeom prst="rect">
              <a:avLst/>
            </a:prstGeom>
          </p:spPr>
          <p:txBody>
            <a:bodyPr wrap="none" lIns="0" tIns="0" rIns="0" bIns="0">
              <a:spAutoFit/>
            </a:bodyPr>
            <a:lstStyle/>
            <a:p>
              <a:pPr algn="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37" name="Group 81"/>
          <p:cNvGrpSpPr/>
          <p:nvPr/>
        </p:nvGrpSpPr>
        <p:grpSpPr>
          <a:xfrm flipV="1">
            <a:off x="3984735" y="3480774"/>
            <a:ext cx="607004" cy="290343"/>
            <a:chOff x="3376482" y="1459073"/>
            <a:chExt cx="455253" cy="221445"/>
          </a:xfrm>
        </p:grpSpPr>
        <p:cxnSp>
          <p:nvCxnSpPr>
            <p:cNvPr id="38" name="Straight Connector 37"/>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3376482" y="1459073"/>
              <a:ext cx="216200"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0" name="Group 56"/>
          <p:cNvGrpSpPr/>
          <p:nvPr/>
        </p:nvGrpSpPr>
        <p:grpSpPr>
          <a:xfrm>
            <a:off x="784532" y="3337647"/>
            <a:ext cx="3034929" cy="664447"/>
            <a:chOff x="-296510" y="1420651"/>
            <a:chExt cx="2276197" cy="498333"/>
          </a:xfrm>
        </p:grpSpPr>
        <p:sp>
          <p:nvSpPr>
            <p:cNvPr id="41" name="TextBox 40"/>
            <p:cNvSpPr txBox="1"/>
            <p:nvPr/>
          </p:nvSpPr>
          <p:spPr>
            <a:xfrm>
              <a:off x="-296510" y="1611304"/>
              <a:ext cx="2276196" cy="307680"/>
            </a:xfrm>
            <a:prstGeom prst="rect">
              <a:avLst/>
            </a:prstGeom>
            <a:noFill/>
          </p:spPr>
          <p:txBody>
            <a:bodyPr wrap="square" lIns="0" tIns="0" rIns="0" bIns="0" rtlCol="0">
              <a:spAutoFit/>
            </a:body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点击添加文字内容点击添加文字内容点击添加文字内容点击添加文字内容</a:t>
              </a:r>
              <a:endParaRPr lang="en-US" sz="1333" dirty="0">
                <a:solidFill>
                  <a:prstClr val="black">
                    <a:lumMod val="75000"/>
                    <a:lumOff val="25000"/>
                  </a:prstClr>
                </a:solidFill>
                <a:latin typeface="Arial"/>
                <a:ea typeface="微软雅黑"/>
              </a:endParaRPr>
            </a:p>
          </p:txBody>
        </p:sp>
        <p:sp>
          <p:nvSpPr>
            <p:cNvPr id="42" name="Rectangle 41"/>
            <p:cNvSpPr/>
            <p:nvPr/>
          </p:nvSpPr>
          <p:spPr>
            <a:xfrm>
              <a:off x="748581" y="1420651"/>
              <a:ext cx="1231106" cy="184665"/>
            </a:xfrm>
            <a:prstGeom prst="rect">
              <a:avLst/>
            </a:prstGeom>
          </p:spPr>
          <p:txBody>
            <a:bodyPr wrap="none" lIns="0" tIns="0" rIns="0" bIns="0">
              <a:spAutoFit/>
            </a:bodyPr>
            <a:lstStyle/>
            <a:p>
              <a:pPr algn="r" defTabSz="1219170"/>
              <a:r>
                <a:rPr lang="zh-CN" altLang="en-US" sz="1600" b="1" dirty="0">
                  <a:solidFill>
                    <a:prstClr val="black">
                      <a:lumMod val="75000"/>
                      <a:lumOff val="25000"/>
                    </a:prstClr>
                  </a:solidFill>
                  <a:latin typeface="Arial"/>
                  <a:ea typeface="微软雅黑"/>
                </a:rPr>
                <a:t>点击添加文字内容</a:t>
              </a:r>
              <a:endParaRPr lang="en-US" sz="1600" b="1" dirty="0">
                <a:solidFill>
                  <a:prstClr val="black">
                    <a:lumMod val="75000"/>
                    <a:lumOff val="25000"/>
                  </a:prstClr>
                </a:solidFill>
                <a:latin typeface="Arial"/>
                <a:ea typeface="微软雅黑"/>
              </a:endParaRPr>
            </a:p>
          </p:txBody>
        </p:sp>
      </p:grpSp>
      <p:grpSp>
        <p:nvGrpSpPr>
          <p:cNvPr id="43" name="Group 81"/>
          <p:cNvGrpSpPr/>
          <p:nvPr/>
        </p:nvGrpSpPr>
        <p:grpSpPr>
          <a:xfrm flipH="1" flipV="1">
            <a:off x="7552315" y="4884030"/>
            <a:ext cx="607004" cy="290343"/>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6" name="Group 81"/>
          <p:cNvGrpSpPr/>
          <p:nvPr/>
        </p:nvGrpSpPr>
        <p:grpSpPr>
          <a:xfrm flipH="1" flipV="1">
            <a:off x="7552315" y="3480774"/>
            <a:ext cx="607004" cy="290343"/>
            <a:chOff x="3376482" y="1459073"/>
            <a:chExt cx="455253" cy="221445"/>
          </a:xfrm>
        </p:grpSpPr>
        <p:cxnSp>
          <p:nvCxnSpPr>
            <p:cNvPr id="47" name="Straight Connector 46"/>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76482" y="1459073"/>
              <a:ext cx="216200"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9" name="Group 81"/>
          <p:cNvGrpSpPr/>
          <p:nvPr/>
        </p:nvGrpSpPr>
        <p:grpSpPr>
          <a:xfrm>
            <a:off x="4943483" y="1671567"/>
            <a:ext cx="607004" cy="290343"/>
            <a:chOff x="3376482" y="1459073"/>
            <a:chExt cx="455253" cy="221445"/>
          </a:xfrm>
        </p:grpSpPr>
        <p:cxnSp>
          <p:nvCxnSpPr>
            <p:cNvPr id="50" name="Straight Connector 49"/>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376482" y="1459073"/>
              <a:ext cx="216200"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52" name="Freeform 181"/>
          <p:cNvSpPr>
            <a:spLocks/>
          </p:cNvSpPr>
          <p:nvPr/>
        </p:nvSpPr>
        <p:spPr bwMode="auto">
          <a:xfrm>
            <a:off x="5921267" y="1961909"/>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53" name="Freeform 91"/>
          <p:cNvSpPr>
            <a:spLocks noEditPoints="1"/>
          </p:cNvSpPr>
          <p:nvPr/>
        </p:nvSpPr>
        <p:spPr bwMode="auto">
          <a:xfrm>
            <a:off x="4723831" y="2831124"/>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54" name="Freeform 57"/>
          <p:cNvSpPr>
            <a:spLocks noEditPoints="1"/>
          </p:cNvSpPr>
          <p:nvPr/>
        </p:nvSpPr>
        <p:spPr bwMode="auto">
          <a:xfrm>
            <a:off x="5251361" y="4217928"/>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55" name="Freeform 83"/>
          <p:cNvSpPr>
            <a:spLocks noEditPoints="1"/>
          </p:cNvSpPr>
          <p:nvPr/>
        </p:nvSpPr>
        <p:spPr bwMode="auto">
          <a:xfrm>
            <a:off x="6537650" y="3979397"/>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56" name="Freeform 148"/>
          <p:cNvSpPr>
            <a:spLocks noEditPoints="1"/>
          </p:cNvSpPr>
          <p:nvPr/>
        </p:nvSpPr>
        <p:spPr bwMode="auto">
          <a:xfrm>
            <a:off x="6713638" y="2791435"/>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nvGrpSpPr>
          <p:cNvPr id="57" name="组合 56">
            <a:extLst>
              <a:ext uri="{FF2B5EF4-FFF2-40B4-BE49-F238E27FC236}">
                <a16:creationId xmlns:a16="http://schemas.microsoft.com/office/drawing/2014/main" id="{22DED3EA-0617-4F56-8EDD-F434A0B41DC0}"/>
              </a:ext>
            </a:extLst>
          </p:cNvPr>
          <p:cNvGrpSpPr/>
          <p:nvPr>
            <p:custDataLst>
              <p:tags r:id="rId1"/>
            </p:custDataLst>
          </p:nvPr>
        </p:nvGrpSpPr>
        <p:grpSpPr>
          <a:xfrm>
            <a:off x="8659525" y="279400"/>
            <a:ext cx="3318943" cy="713661"/>
            <a:chOff x="9957246" y="6304307"/>
            <a:chExt cx="2046159" cy="359850"/>
          </a:xfrm>
        </p:grpSpPr>
        <p:sp>
          <p:nvSpPr>
            <p:cNvPr id="58" name="Freeform 5">
              <a:extLst>
                <a:ext uri="{FF2B5EF4-FFF2-40B4-BE49-F238E27FC236}">
                  <a16:creationId xmlns:a16="http://schemas.microsoft.com/office/drawing/2014/main" id="{52FB2565-9DF1-406A-8C6F-7BBC41F44A7C}"/>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6">
              <a:extLst>
                <a:ext uri="{FF2B5EF4-FFF2-40B4-BE49-F238E27FC236}">
                  <a16:creationId xmlns:a16="http://schemas.microsoft.com/office/drawing/2014/main" id="{B6D2C7AE-E8F1-4DE0-8A59-36336E95C441}"/>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7">
              <a:extLst>
                <a:ext uri="{FF2B5EF4-FFF2-40B4-BE49-F238E27FC236}">
                  <a16:creationId xmlns:a16="http://schemas.microsoft.com/office/drawing/2014/main" id="{D672A67C-E8B4-4711-8CD6-B131AB25CA6D}"/>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8">
              <a:extLst>
                <a:ext uri="{FF2B5EF4-FFF2-40B4-BE49-F238E27FC236}">
                  <a16:creationId xmlns:a16="http://schemas.microsoft.com/office/drawing/2014/main" id="{0FA9BE69-3874-40E8-8990-BB542E29D957}"/>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9">
              <a:extLst>
                <a:ext uri="{FF2B5EF4-FFF2-40B4-BE49-F238E27FC236}">
                  <a16:creationId xmlns:a16="http://schemas.microsoft.com/office/drawing/2014/main" id="{0BD27D91-4EC5-470A-93DC-883827997D16}"/>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10">
              <a:extLst>
                <a:ext uri="{FF2B5EF4-FFF2-40B4-BE49-F238E27FC236}">
                  <a16:creationId xmlns:a16="http://schemas.microsoft.com/office/drawing/2014/main" id="{BDFCAB0B-8F6B-4295-BFAB-B34429AD4BFD}"/>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1">
              <a:extLst>
                <a:ext uri="{FF2B5EF4-FFF2-40B4-BE49-F238E27FC236}">
                  <a16:creationId xmlns:a16="http://schemas.microsoft.com/office/drawing/2014/main" id="{4B73768A-9C14-46BD-9BB7-A0AC807739BA}"/>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12">
              <a:extLst>
                <a:ext uri="{FF2B5EF4-FFF2-40B4-BE49-F238E27FC236}">
                  <a16:creationId xmlns:a16="http://schemas.microsoft.com/office/drawing/2014/main" id="{CC3E46EB-3BDC-4534-BFCD-C088CBDE3202}"/>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6" name="Freeform 13">
              <a:extLst>
                <a:ext uri="{FF2B5EF4-FFF2-40B4-BE49-F238E27FC236}">
                  <a16:creationId xmlns:a16="http://schemas.microsoft.com/office/drawing/2014/main" id="{E43B649B-F55E-4BB6-85E2-4ACB77D2AA30}"/>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7" name="Freeform 14">
              <a:extLst>
                <a:ext uri="{FF2B5EF4-FFF2-40B4-BE49-F238E27FC236}">
                  <a16:creationId xmlns:a16="http://schemas.microsoft.com/office/drawing/2014/main" id="{DDC5B3EE-B9A8-4DEF-A5FA-E080AA029834}"/>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8" name="Freeform 15">
              <a:extLst>
                <a:ext uri="{FF2B5EF4-FFF2-40B4-BE49-F238E27FC236}">
                  <a16:creationId xmlns:a16="http://schemas.microsoft.com/office/drawing/2014/main" id="{EC6D59DB-8FD7-4ABB-9633-59802AD74052}"/>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9" name="Freeform 16">
              <a:extLst>
                <a:ext uri="{FF2B5EF4-FFF2-40B4-BE49-F238E27FC236}">
                  <a16:creationId xmlns:a16="http://schemas.microsoft.com/office/drawing/2014/main" id="{D9C24E68-0C29-45CA-B173-FD373C80274F}"/>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0" name="Freeform 17">
              <a:extLst>
                <a:ext uri="{FF2B5EF4-FFF2-40B4-BE49-F238E27FC236}">
                  <a16:creationId xmlns:a16="http://schemas.microsoft.com/office/drawing/2014/main" id="{EA72061D-39EE-4A05-8EF3-C2609BA9CCAB}"/>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1" name="Freeform 18">
              <a:extLst>
                <a:ext uri="{FF2B5EF4-FFF2-40B4-BE49-F238E27FC236}">
                  <a16:creationId xmlns:a16="http://schemas.microsoft.com/office/drawing/2014/main" id="{6DDF7F66-3530-41A4-93BE-49043F48B3CB}"/>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2" name="Freeform 19">
              <a:extLst>
                <a:ext uri="{FF2B5EF4-FFF2-40B4-BE49-F238E27FC236}">
                  <a16:creationId xmlns:a16="http://schemas.microsoft.com/office/drawing/2014/main" id="{75C7BF56-A38B-4EF6-AF3D-B5E43584CDDB}"/>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781536149"/>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p:cTn id="7" dur="500" fill="hold"/>
                                        <p:tgtEl>
                                          <p:spTgt spid="6150"/>
                                        </p:tgtEl>
                                        <p:attrNameLst>
                                          <p:attrName>ppt_w</p:attrName>
                                        </p:attrNameLst>
                                      </p:cBhvr>
                                      <p:tavLst>
                                        <p:tav tm="0">
                                          <p:val>
                                            <p:fltVal val="0"/>
                                          </p:val>
                                        </p:tav>
                                        <p:tav tm="100000">
                                          <p:val>
                                            <p:strVal val="#ppt_w"/>
                                          </p:val>
                                        </p:tav>
                                      </p:tavLst>
                                    </p:anim>
                                    <p:anim calcmode="lin" valueType="num">
                                      <p:cBhvr>
                                        <p:cTn id="8" dur="500" fill="hold"/>
                                        <p:tgtEl>
                                          <p:spTgt spid="6150"/>
                                        </p:tgtEl>
                                        <p:attrNameLst>
                                          <p:attrName>ppt_h</p:attrName>
                                        </p:attrNameLst>
                                      </p:cBhvr>
                                      <p:tavLst>
                                        <p:tav tm="0">
                                          <p:val>
                                            <p:fltVal val="0"/>
                                          </p:val>
                                        </p:tav>
                                        <p:tav tm="100000">
                                          <p:val>
                                            <p:strVal val="#ppt_h"/>
                                          </p:val>
                                        </p:tav>
                                      </p:tavLst>
                                    </p:anim>
                                    <p:animEffect transition="in" filter="fade">
                                      <p:cBhvr>
                                        <p:cTn id="9" dur="500"/>
                                        <p:tgtEl>
                                          <p:spTgt spid="6150"/>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p:cTn id="19" dur="500" fill="hold"/>
                                        <p:tgtEl>
                                          <p:spTgt spid="6149"/>
                                        </p:tgtEl>
                                        <p:attrNameLst>
                                          <p:attrName>ppt_w</p:attrName>
                                        </p:attrNameLst>
                                      </p:cBhvr>
                                      <p:tavLst>
                                        <p:tav tm="0">
                                          <p:val>
                                            <p:fltVal val="0"/>
                                          </p:val>
                                        </p:tav>
                                        <p:tav tm="100000">
                                          <p:val>
                                            <p:strVal val="#ppt_w"/>
                                          </p:val>
                                        </p:tav>
                                      </p:tavLst>
                                    </p:anim>
                                    <p:anim calcmode="lin" valueType="num">
                                      <p:cBhvr>
                                        <p:cTn id="20" dur="500" fill="hold"/>
                                        <p:tgtEl>
                                          <p:spTgt spid="6149"/>
                                        </p:tgtEl>
                                        <p:attrNameLst>
                                          <p:attrName>ppt_h</p:attrName>
                                        </p:attrNameLst>
                                      </p:cBhvr>
                                      <p:tavLst>
                                        <p:tav tm="0">
                                          <p:val>
                                            <p:fltVal val="0"/>
                                          </p:val>
                                        </p:tav>
                                        <p:tav tm="100000">
                                          <p:val>
                                            <p:strVal val="#ppt_h"/>
                                          </p:val>
                                        </p:tav>
                                      </p:tavLst>
                                    </p:anim>
                                    <p:animEffect transition="in" filter="fade">
                                      <p:cBhvr>
                                        <p:cTn id="21" dur="500"/>
                                        <p:tgtEl>
                                          <p:spTgt spid="6149"/>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Effect transition="in" filter="fade">
                                      <p:cBhvr>
                                        <p:cTn id="27" dur="500"/>
                                        <p:tgtEl>
                                          <p:spTgt spid="52"/>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p:cTn id="31" dur="500" fill="hold"/>
                                        <p:tgtEl>
                                          <p:spTgt spid="6153"/>
                                        </p:tgtEl>
                                        <p:attrNameLst>
                                          <p:attrName>ppt_w</p:attrName>
                                        </p:attrNameLst>
                                      </p:cBhvr>
                                      <p:tavLst>
                                        <p:tav tm="0">
                                          <p:val>
                                            <p:fltVal val="0"/>
                                          </p:val>
                                        </p:tav>
                                        <p:tav tm="100000">
                                          <p:val>
                                            <p:strVal val="#ppt_w"/>
                                          </p:val>
                                        </p:tav>
                                      </p:tavLst>
                                    </p:anim>
                                    <p:anim calcmode="lin" valueType="num">
                                      <p:cBhvr>
                                        <p:cTn id="32" dur="500" fill="hold"/>
                                        <p:tgtEl>
                                          <p:spTgt spid="6153"/>
                                        </p:tgtEl>
                                        <p:attrNameLst>
                                          <p:attrName>ppt_h</p:attrName>
                                        </p:attrNameLst>
                                      </p:cBhvr>
                                      <p:tavLst>
                                        <p:tav tm="0">
                                          <p:val>
                                            <p:fltVal val="0"/>
                                          </p:val>
                                        </p:tav>
                                        <p:tav tm="100000">
                                          <p:val>
                                            <p:strVal val="#ppt_h"/>
                                          </p:val>
                                        </p:tav>
                                      </p:tavLst>
                                    </p:anim>
                                    <p:animEffect transition="in" filter="fade">
                                      <p:cBhvr>
                                        <p:cTn id="33" dur="500"/>
                                        <p:tgtEl>
                                          <p:spTgt spid="6153"/>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500" fill="hold"/>
                                        <p:tgtEl>
                                          <p:spTgt spid="6152"/>
                                        </p:tgtEl>
                                        <p:attrNameLst>
                                          <p:attrName>ppt_w</p:attrName>
                                        </p:attrNameLst>
                                      </p:cBhvr>
                                      <p:tavLst>
                                        <p:tav tm="0">
                                          <p:val>
                                            <p:fltVal val="0"/>
                                          </p:val>
                                        </p:tav>
                                        <p:tav tm="100000">
                                          <p:val>
                                            <p:strVal val="#ppt_w"/>
                                          </p:val>
                                        </p:tav>
                                      </p:tavLst>
                                    </p:anim>
                                    <p:anim calcmode="lin" valueType="num">
                                      <p:cBhvr>
                                        <p:cTn id="44" dur="500" fill="hold"/>
                                        <p:tgtEl>
                                          <p:spTgt spid="6152"/>
                                        </p:tgtEl>
                                        <p:attrNameLst>
                                          <p:attrName>ppt_h</p:attrName>
                                        </p:attrNameLst>
                                      </p:cBhvr>
                                      <p:tavLst>
                                        <p:tav tm="0">
                                          <p:val>
                                            <p:fltVal val="0"/>
                                          </p:val>
                                        </p:tav>
                                        <p:tav tm="100000">
                                          <p:val>
                                            <p:strVal val="#ppt_h"/>
                                          </p:val>
                                        </p:tav>
                                      </p:tavLst>
                                    </p:anim>
                                    <p:animEffect transition="in" filter="fade">
                                      <p:cBhvr>
                                        <p:cTn id="45" dur="500"/>
                                        <p:tgtEl>
                                          <p:spTgt spid="6152"/>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6151"/>
                                        </p:tgtEl>
                                        <p:attrNameLst>
                                          <p:attrName>style.visibility</p:attrName>
                                        </p:attrNameLst>
                                      </p:cBhvr>
                                      <p:to>
                                        <p:strVal val="visible"/>
                                      </p:to>
                                    </p:set>
                                    <p:anim calcmode="lin" valueType="num">
                                      <p:cBhvr>
                                        <p:cTn id="55" dur="500" fill="hold"/>
                                        <p:tgtEl>
                                          <p:spTgt spid="6151"/>
                                        </p:tgtEl>
                                        <p:attrNameLst>
                                          <p:attrName>ppt_w</p:attrName>
                                        </p:attrNameLst>
                                      </p:cBhvr>
                                      <p:tavLst>
                                        <p:tav tm="0">
                                          <p:val>
                                            <p:fltVal val="0"/>
                                          </p:val>
                                        </p:tav>
                                        <p:tav tm="100000">
                                          <p:val>
                                            <p:strVal val="#ppt_w"/>
                                          </p:val>
                                        </p:tav>
                                      </p:tavLst>
                                    </p:anim>
                                    <p:anim calcmode="lin" valueType="num">
                                      <p:cBhvr>
                                        <p:cTn id="56" dur="500" fill="hold"/>
                                        <p:tgtEl>
                                          <p:spTgt spid="6151"/>
                                        </p:tgtEl>
                                        <p:attrNameLst>
                                          <p:attrName>ppt_h</p:attrName>
                                        </p:attrNameLst>
                                      </p:cBhvr>
                                      <p:tavLst>
                                        <p:tav tm="0">
                                          <p:val>
                                            <p:fltVal val="0"/>
                                          </p:val>
                                        </p:tav>
                                        <p:tav tm="100000">
                                          <p:val>
                                            <p:strVal val="#ppt_h"/>
                                          </p:val>
                                        </p:tav>
                                      </p:tavLst>
                                    </p:anim>
                                    <p:animEffect transition="in" filter="fade">
                                      <p:cBhvr>
                                        <p:cTn id="57" dur="500"/>
                                        <p:tgtEl>
                                          <p:spTgt spid="6151"/>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par>
                          <p:cTn id="64" fill="hold">
                            <p:stCondLst>
                              <p:cond delay="5000"/>
                            </p:stCondLst>
                            <p:childTnLst>
                              <p:par>
                                <p:cTn id="65" presetID="18" presetClass="entr" presetSubtype="12"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strips(downLeft)">
                                      <p:cBhvr>
                                        <p:cTn id="67" dur="500"/>
                                        <p:tgtEl>
                                          <p:spTgt spid="37"/>
                                        </p:tgtEl>
                                      </p:cBhvr>
                                    </p:animEffect>
                                  </p:childTnLst>
                                </p:cTn>
                              </p:par>
                              <p:par>
                                <p:cTn id="68" presetID="2" presetClass="entr" presetSubtype="8" accel="50000" decel="5000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additive="base">
                                        <p:cTn id="70" dur="1000" fill="hold"/>
                                        <p:tgtEl>
                                          <p:spTgt spid="40"/>
                                        </p:tgtEl>
                                        <p:attrNameLst>
                                          <p:attrName>ppt_x</p:attrName>
                                        </p:attrNameLst>
                                      </p:cBhvr>
                                      <p:tavLst>
                                        <p:tav tm="0">
                                          <p:val>
                                            <p:strVal val="0-#ppt_w/2"/>
                                          </p:val>
                                        </p:tav>
                                        <p:tav tm="100000">
                                          <p:val>
                                            <p:strVal val="#ppt_x"/>
                                          </p:val>
                                        </p:tav>
                                      </p:tavLst>
                                    </p:anim>
                                    <p:anim calcmode="lin" valueType="num">
                                      <p:cBhvr additive="base">
                                        <p:cTn id="71" dur="1000" fill="hold"/>
                                        <p:tgtEl>
                                          <p:spTgt spid="40"/>
                                        </p:tgtEl>
                                        <p:attrNameLst>
                                          <p:attrName>ppt_y</p:attrName>
                                        </p:attrNameLst>
                                      </p:cBhvr>
                                      <p:tavLst>
                                        <p:tav tm="0">
                                          <p:val>
                                            <p:strVal val="#ppt_y"/>
                                          </p:val>
                                        </p:tav>
                                        <p:tav tm="100000">
                                          <p:val>
                                            <p:strVal val="#ppt_y"/>
                                          </p:val>
                                        </p:tav>
                                      </p:tavLst>
                                    </p:anim>
                                  </p:childTnLst>
                                </p:cTn>
                              </p:par>
                            </p:childTnLst>
                          </p:cTn>
                        </p:par>
                        <p:par>
                          <p:cTn id="72" fill="hold">
                            <p:stCondLst>
                              <p:cond delay="6000"/>
                            </p:stCondLst>
                            <p:childTnLst>
                              <p:par>
                                <p:cTn id="73" presetID="18" presetClass="entr" presetSubtype="9"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strips(upLeft)">
                                      <p:cBhvr>
                                        <p:cTn id="75" dur="500"/>
                                        <p:tgtEl>
                                          <p:spTgt spid="49"/>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1000" fill="hold"/>
                                        <p:tgtEl>
                                          <p:spTgt spid="30"/>
                                        </p:tgtEl>
                                        <p:attrNameLst>
                                          <p:attrName>ppt_x</p:attrName>
                                        </p:attrNameLst>
                                      </p:cBhvr>
                                      <p:tavLst>
                                        <p:tav tm="0">
                                          <p:val>
                                            <p:strVal val="0-#ppt_w/2"/>
                                          </p:val>
                                        </p:tav>
                                        <p:tav tm="100000">
                                          <p:val>
                                            <p:strVal val="#ppt_x"/>
                                          </p:val>
                                        </p:tav>
                                      </p:tavLst>
                                    </p:anim>
                                    <p:anim calcmode="lin" valueType="num">
                                      <p:cBhvr additive="base">
                                        <p:cTn id="79" dur="1000" fill="hold"/>
                                        <p:tgtEl>
                                          <p:spTgt spid="30"/>
                                        </p:tgtEl>
                                        <p:attrNameLst>
                                          <p:attrName>ppt_y</p:attrName>
                                        </p:attrNameLst>
                                      </p:cBhvr>
                                      <p:tavLst>
                                        <p:tav tm="0">
                                          <p:val>
                                            <p:strVal val="#ppt_y"/>
                                          </p:val>
                                        </p:tav>
                                        <p:tav tm="100000">
                                          <p:val>
                                            <p:strVal val="#ppt_y"/>
                                          </p:val>
                                        </p:tav>
                                      </p:tavLst>
                                    </p:anim>
                                  </p:childTnLst>
                                </p:cTn>
                              </p:par>
                            </p:childTnLst>
                          </p:cTn>
                        </p:par>
                        <p:par>
                          <p:cTn id="80" fill="hold">
                            <p:stCondLst>
                              <p:cond delay="7000"/>
                            </p:stCondLst>
                            <p:childTnLst>
                              <p:par>
                                <p:cTn id="81" presetID="18" presetClass="entr" presetSubtype="6" fill="hold"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strips(downRight)">
                                      <p:cBhvr>
                                        <p:cTn id="83" dur="500"/>
                                        <p:tgtEl>
                                          <p:spTgt spid="46"/>
                                        </p:tgtEl>
                                      </p:cBhvr>
                                    </p:animEffect>
                                  </p:childTnLst>
                                </p:cTn>
                              </p:par>
                              <p:par>
                                <p:cTn id="84" presetID="2" presetClass="entr" presetSubtype="2" accel="50000" decel="50000"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1000" fill="hold"/>
                                        <p:tgtEl>
                                          <p:spTgt spid="27"/>
                                        </p:tgtEl>
                                        <p:attrNameLst>
                                          <p:attrName>ppt_x</p:attrName>
                                        </p:attrNameLst>
                                      </p:cBhvr>
                                      <p:tavLst>
                                        <p:tav tm="0">
                                          <p:val>
                                            <p:strVal val="1+#ppt_w/2"/>
                                          </p:val>
                                        </p:tav>
                                        <p:tav tm="100000">
                                          <p:val>
                                            <p:strVal val="#ppt_x"/>
                                          </p:val>
                                        </p:tav>
                                      </p:tavLst>
                                    </p:anim>
                                    <p:anim calcmode="lin" valueType="num">
                                      <p:cBhvr additive="base">
                                        <p:cTn id="87" dur="1000" fill="hold"/>
                                        <p:tgtEl>
                                          <p:spTgt spid="27"/>
                                        </p:tgtEl>
                                        <p:attrNameLst>
                                          <p:attrName>ppt_y</p:attrName>
                                        </p:attrNameLst>
                                      </p:cBhvr>
                                      <p:tavLst>
                                        <p:tav tm="0">
                                          <p:val>
                                            <p:strVal val="#ppt_y"/>
                                          </p:val>
                                        </p:tav>
                                        <p:tav tm="100000">
                                          <p:val>
                                            <p:strVal val="#ppt_y"/>
                                          </p:val>
                                        </p:tav>
                                      </p:tavLst>
                                    </p:anim>
                                  </p:childTnLst>
                                </p:cTn>
                              </p:par>
                            </p:childTnLst>
                          </p:cTn>
                        </p:par>
                        <p:par>
                          <p:cTn id="88" fill="hold">
                            <p:stCondLst>
                              <p:cond delay="8000"/>
                            </p:stCondLst>
                            <p:childTnLst>
                              <p:par>
                                <p:cTn id="89" presetID="18" presetClass="entr" presetSubtype="6" fill="hold" nodeType="after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strips(downRight)">
                                      <p:cBhvr>
                                        <p:cTn id="91" dur="500"/>
                                        <p:tgtEl>
                                          <p:spTgt spid="43"/>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additive="base">
                                        <p:cTn id="94" dur="1000" fill="hold"/>
                                        <p:tgtEl>
                                          <p:spTgt spid="24"/>
                                        </p:tgtEl>
                                        <p:attrNameLst>
                                          <p:attrName>ppt_x</p:attrName>
                                        </p:attrNameLst>
                                      </p:cBhvr>
                                      <p:tavLst>
                                        <p:tav tm="0">
                                          <p:val>
                                            <p:strVal val="1+#ppt_w/2"/>
                                          </p:val>
                                        </p:tav>
                                        <p:tav tm="100000">
                                          <p:val>
                                            <p:strVal val="#ppt_x"/>
                                          </p:val>
                                        </p:tav>
                                      </p:tavLst>
                                    </p:anim>
                                    <p:anim calcmode="lin" valueType="num">
                                      <p:cBhvr additive="base">
                                        <p:cTn id="95" dur="1000" fill="hold"/>
                                        <p:tgtEl>
                                          <p:spTgt spid="24"/>
                                        </p:tgtEl>
                                        <p:attrNameLst>
                                          <p:attrName>ppt_y</p:attrName>
                                        </p:attrNameLst>
                                      </p:cBhvr>
                                      <p:tavLst>
                                        <p:tav tm="0">
                                          <p:val>
                                            <p:strVal val="#ppt_y"/>
                                          </p:val>
                                        </p:tav>
                                        <p:tav tm="100000">
                                          <p:val>
                                            <p:strVal val="#ppt_y"/>
                                          </p:val>
                                        </p:tav>
                                      </p:tavLst>
                                    </p:anim>
                                  </p:childTnLst>
                                </p:cTn>
                              </p:par>
                            </p:childTnLst>
                          </p:cTn>
                        </p:par>
                        <p:par>
                          <p:cTn id="96" fill="hold">
                            <p:stCondLst>
                              <p:cond delay="9000"/>
                            </p:stCondLst>
                            <p:childTnLst>
                              <p:par>
                                <p:cTn id="97" presetID="18" presetClass="entr" presetSubtype="12"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trips(downLeft)">
                                      <p:cBhvr>
                                        <p:cTn id="99" dur="500"/>
                                        <p:tgtEl>
                                          <p:spTgt spid="18"/>
                                        </p:tgtEl>
                                      </p:cBhvr>
                                    </p:animEffect>
                                  </p:childTnLst>
                                </p:cTn>
                              </p:par>
                              <p:par>
                                <p:cTn id="100" presetID="2" presetClass="entr" presetSubtype="8" accel="50000" decel="50000" fill="hold" nodeType="with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additive="base">
                                        <p:cTn id="102" dur="1000" fill="hold"/>
                                        <p:tgtEl>
                                          <p:spTgt spid="33"/>
                                        </p:tgtEl>
                                        <p:attrNameLst>
                                          <p:attrName>ppt_x</p:attrName>
                                        </p:attrNameLst>
                                      </p:cBhvr>
                                      <p:tavLst>
                                        <p:tav tm="0">
                                          <p:val>
                                            <p:strVal val="0-#ppt_w/2"/>
                                          </p:val>
                                        </p:tav>
                                        <p:tav tm="100000">
                                          <p:val>
                                            <p:strVal val="#ppt_x"/>
                                          </p:val>
                                        </p:tav>
                                      </p:tavLst>
                                    </p:anim>
                                    <p:anim calcmode="lin" valueType="num">
                                      <p:cBhvr additive="base">
                                        <p:cTn id="103"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P spid="6152" grpId="0" animBg="1"/>
      <p:bldP spid="6153" grpId="0" animBg="1"/>
      <p:bldP spid="52" grpId="0" animBg="1"/>
      <p:bldP spid="53" grpId="0" animBg="1"/>
      <p:bldP spid="54" grpId="0" animBg="1"/>
      <p:bldP spid="55" grpId="0" animBg="1"/>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44182" y="2042947"/>
            <a:ext cx="1970991" cy="1817411"/>
            <a:chOff x="3835686" y="2643180"/>
            <a:chExt cx="1478435" cy="1363058"/>
          </a:xfrm>
          <a:solidFill>
            <a:schemeClr val="accent3"/>
          </a:solidFill>
        </p:grpSpPr>
        <p:sp>
          <p:nvSpPr>
            <p:cNvPr id="3" name="心形 7"/>
            <p:cNvSpPr/>
            <p:nvPr/>
          </p:nvSpPr>
          <p:spPr>
            <a:xfrm>
              <a:off x="3835686" y="2643180"/>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3314"/>
                <a:gd name="connsiteY0" fmla="*/ 327941 h 1363056"/>
                <a:gd name="connsiteX1" fmla="*/ 741448 w 743314"/>
                <a:gd name="connsiteY1" fmla="*/ 1363056 h 1363056"/>
                <a:gd name="connsiteX2" fmla="*/ 741448 w 743314"/>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57841"/>
                    <a:pt x="741248" y="495849"/>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心形 7"/>
            <p:cNvSpPr/>
            <p:nvPr/>
          </p:nvSpPr>
          <p:spPr>
            <a:xfrm flipH="1">
              <a:off x="4572000" y="2643182"/>
              <a:ext cx="742121"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2505"/>
                <a:gd name="connsiteY0" fmla="*/ 327941 h 1363056"/>
                <a:gd name="connsiteX1" fmla="*/ 741448 w 742505"/>
                <a:gd name="connsiteY1" fmla="*/ 1363056 h 1363056"/>
                <a:gd name="connsiteX2" fmla="*/ 741448 w 742505"/>
                <a:gd name="connsiteY2" fmla="*/ 327941 h 1363056"/>
                <a:gd name="connsiteX0" fmla="*/ 741448 w 743811"/>
                <a:gd name="connsiteY0" fmla="*/ 327941 h 1363056"/>
                <a:gd name="connsiteX1" fmla="*/ 741448 w 743811"/>
                <a:gd name="connsiteY1" fmla="*/ 1363056 h 1363056"/>
                <a:gd name="connsiteX2" fmla="*/ 741448 w 743811"/>
                <a:gd name="connsiteY2" fmla="*/ 327941 h 1363056"/>
                <a:gd name="connsiteX0" fmla="*/ 741448 w 743178"/>
                <a:gd name="connsiteY0" fmla="*/ 327941 h 1363056"/>
                <a:gd name="connsiteX1" fmla="*/ 741448 w 743178"/>
                <a:gd name="connsiteY1" fmla="*/ 1363056 h 1363056"/>
                <a:gd name="connsiteX2" fmla="*/ 741448 w 743178"/>
                <a:gd name="connsiteY2" fmla="*/ 327941 h 1363056"/>
                <a:gd name="connsiteX0" fmla="*/ 741448 w 742121"/>
                <a:gd name="connsiteY0" fmla="*/ 327941 h 1363056"/>
                <a:gd name="connsiteX1" fmla="*/ 741448 w 742121"/>
                <a:gd name="connsiteY1" fmla="*/ 1363056 h 1363056"/>
                <a:gd name="connsiteX2" fmla="*/ 741448 w 742121"/>
                <a:gd name="connsiteY2" fmla="*/ 327941 h 1363056"/>
              </a:gdLst>
              <a:ahLst/>
              <a:cxnLst>
                <a:cxn ang="0">
                  <a:pos x="connsiteX0" y="connsiteY0"/>
                </a:cxn>
                <a:cxn ang="0">
                  <a:pos x="connsiteX1" y="connsiteY1"/>
                </a:cxn>
                <a:cxn ang="0">
                  <a:pos x="connsiteX2" y="connsiteY2"/>
                </a:cxn>
              </a:cxnLst>
              <a:rect l="l" t="t" r="r" b="b"/>
              <a:pathLst>
                <a:path w="742121" h="1363056">
                  <a:moveTo>
                    <a:pt x="741448" y="327941"/>
                  </a:moveTo>
                  <a:cubicBezTo>
                    <a:pt x="743059" y="1088786"/>
                    <a:pt x="741249" y="617292"/>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621030" y="2583704"/>
            <a:ext cx="995636" cy="2800456"/>
            <a:chOff x="4943466" y="3048749"/>
            <a:chExt cx="746824" cy="2100342"/>
          </a:xfrm>
          <a:solidFill>
            <a:schemeClr val="accent4"/>
          </a:solidFill>
        </p:grpSpPr>
        <p:sp>
          <p:nvSpPr>
            <p:cNvPr id="6" name="心形 8"/>
            <p:cNvSpPr/>
            <p:nvPr/>
          </p:nvSpPr>
          <p:spPr>
            <a:xfrm>
              <a:off x="4943466" y="3048749"/>
              <a:ext cx="746824"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Lst>
              <a:ahLst/>
              <a:cxnLst>
                <a:cxn ang="0">
                  <a:pos x="connsiteX0" y="connsiteY0"/>
                </a:cxn>
                <a:cxn ang="0">
                  <a:pos x="connsiteX1" y="connsiteY1"/>
                </a:cxn>
                <a:cxn ang="0">
                  <a:pos x="connsiteX2" y="connsiteY2"/>
                </a:cxn>
              </a:cxnLst>
              <a:rect l="l" t="t" r="r" b="b"/>
              <a:pathLst>
                <a:path w="746824" h="1363056">
                  <a:moveTo>
                    <a:pt x="741448" y="327941"/>
                  </a:moveTo>
                  <a:cubicBezTo>
                    <a:pt x="747066" y="1050569"/>
                    <a:pt x="750018"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 name="心形 8"/>
            <p:cNvSpPr/>
            <p:nvPr/>
          </p:nvSpPr>
          <p:spPr>
            <a:xfrm flipH="1">
              <a:off x="4948441" y="3786035"/>
              <a:ext cx="741849"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 name="connsiteX0" fmla="*/ 741448 w 744292"/>
                <a:gd name="connsiteY0" fmla="*/ 327941 h 1363056"/>
                <a:gd name="connsiteX1" fmla="*/ 741448 w 744292"/>
                <a:gd name="connsiteY1" fmla="*/ 1363056 h 1363056"/>
                <a:gd name="connsiteX2" fmla="*/ 741448 w 744292"/>
                <a:gd name="connsiteY2" fmla="*/ 327941 h 1363056"/>
                <a:gd name="connsiteX0" fmla="*/ 741448 w 741849"/>
                <a:gd name="connsiteY0" fmla="*/ 327941 h 1363056"/>
                <a:gd name="connsiteX1" fmla="*/ 741448 w 741849"/>
                <a:gd name="connsiteY1" fmla="*/ 1363056 h 1363056"/>
                <a:gd name="connsiteX2" fmla="*/ 741448 w 741849"/>
                <a:gd name="connsiteY2" fmla="*/ 327941 h 1363056"/>
              </a:gdLst>
              <a:ahLst/>
              <a:cxnLst>
                <a:cxn ang="0">
                  <a:pos x="connsiteX0" y="connsiteY0"/>
                </a:cxn>
                <a:cxn ang="0">
                  <a:pos x="connsiteX1" y="connsiteY1"/>
                </a:cxn>
                <a:cxn ang="0">
                  <a:pos x="connsiteX2" y="connsiteY2"/>
                </a:cxn>
              </a:cxnLst>
              <a:rect l="l" t="t" r="r" b="b"/>
              <a:pathLst>
                <a:path w="741849" h="1363056">
                  <a:moveTo>
                    <a:pt x="741448" y="327941"/>
                  </a:moveTo>
                  <a:cubicBezTo>
                    <a:pt x="739922" y="1055331"/>
                    <a:pt x="742874"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5120588" y="4141213"/>
            <a:ext cx="1975008" cy="1819577"/>
            <a:chOff x="3817988" y="4216878"/>
            <a:chExt cx="1481449" cy="1364683"/>
          </a:xfrm>
          <a:solidFill>
            <a:schemeClr val="accent2"/>
          </a:solidFill>
        </p:grpSpPr>
        <p:sp>
          <p:nvSpPr>
            <p:cNvPr id="9" name="心形 10"/>
            <p:cNvSpPr/>
            <p:nvPr/>
          </p:nvSpPr>
          <p:spPr>
            <a:xfrm>
              <a:off x="4557989" y="4216878"/>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8" y="1347644"/>
                    <a:pt x="741249" y="535865"/>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心形 10"/>
            <p:cNvSpPr/>
            <p:nvPr/>
          </p:nvSpPr>
          <p:spPr>
            <a:xfrm flipH="1">
              <a:off x="3817988" y="4218505"/>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47620"/>
                    <a:pt x="741249" y="676359"/>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158834" y="1316765"/>
            <a:ext cx="4356815" cy="1049032"/>
            <a:chOff x="846283" y="2098545"/>
            <a:chExt cx="3268037" cy="786774"/>
          </a:xfrm>
        </p:grpSpPr>
        <p:grpSp>
          <p:nvGrpSpPr>
            <p:cNvPr id="12" name="组合 44"/>
            <p:cNvGrpSpPr>
              <a:grpSpLocks/>
            </p:cNvGrpSpPr>
            <p:nvPr/>
          </p:nvGrpSpPr>
          <p:grpSpPr bwMode="auto">
            <a:xfrm flipH="1">
              <a:off x="846283" y="2421769"/>
              <a:ext cx="2184400" cy="438581"/>
              <a:chOff x="-362770" y="3102960"/>
              <a:chExt cx="2183514" cy="438581"/>
            </a:xfrm>
          </p:grpSpPr>
          <p:sp>
            <p:nvSpPr>
              <p:cNvPr id="15" name="TextBox 14"/>
              <p:cNvSpPr txBox="1">
                <a:spLocks noChangeArrowheads="1"/>
              </p:cNvSpPr>
              <p:nvPr/>
            </p:nvSpPr>
            <p:spPr bwMode="auto">
              <a:xfrm>
                <a:off x="675034"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sp>
            <p:nvSpPr>
              <p:cNvPr id="16" name="TextBox 11"/>
              <p:cNvSpPr txBox="1">
                <a:spLocks noChangeArrowheads="1"/>
              </p:cNvSpPr>
              <p:nvPr/>
            </p:nvSpPr>
            <p:spPr bwMode="auto">
              <a:xfrm>
                <a:off x="-362770"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grpSp>
        <p:sp>
          <p:nvSpPr>
            <p:cNvPr id="13" name="TextBox 11"/>
            <p:cNvSpPr txBox="1">
              <a:spLocks noChangeArrowheads="1"/>
            </p:cNvSpPr>
            <p:nvPr/>
          </p:nvSpPr>
          <p:spPr bwMode="auto">
            <a:xfrm flipH="1">
              <a:off x="868638" y="2098545"/>
              <a:ext cx="1456585" cy="392415"/>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2800" kern="0" dirty="0">
                  <a:solidFill>
                    <a:prstClr val="black">
                      <a:lumMod val="75000"/>
                      <a:lumOff val="25000"/>
                    </a:prstClr>
                  </a:solidFill>
                  <a:latin typeface="微软雅黑" pitchFamily="34" charset="-122"/>
                  <a:ea typeface="微软雅黑" pitchFamily="34" charset="-122"/>
                </a:rPr>
                <a:t>标题文字</a:t>
              </a:r>
              <a:endParaRPr lang="en-US" altLang="zh-CN" sz="2800" kern="0" dirty="0">
                <a:solidFill>
                  <a:prstClr val="black">
                    <a:lumMod val="75000"/>
                    <a:lumOff val="25000"/>
                  </a:prstClr>
                </a:solidFill>
                <a:latin typeface="微软雅黑" pitchFamily="34" charset="-122"/>
                <a:ea typeface="微软雅黑" pitchFamily="34" charset="-122"/>
              </a:endParaRPr>
            </a:p>
          </p:txBody>
        </p:sp>
        <p:cxnSp>
          <p:nvCxnSpPr>
            <p:cNvPr id="14" name="直接连接符 13"/>
            <p:cNvCxnSpPr/>
            <p:nvPr/>
          </p:nvCxnSpPr>
          <p:spPr>
            <a:xfrm flipH="1">
              <a:off x="868639" y="2885319"/>
              <a:ext cx="3245681" cy="0"/>
            </a:xfrm>
            <a:prstGeom prst="line">
              <a:avLst/>
            </a:prstGeom>
            <a:ln w="1270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7723606" y="2276872"/>
            <a:ext cx="3396983" cy="1049032"/>
            <a:chOff x="5770504" y="2818625"/>
            <a:chExt cx="2548069" cy="786774"/>
          </a:xfrm>
        </p:grpSpPr>
        <p:grpSp>
          <p:nvGrpSpPr>
            <p:cNvPr id="18" name="组合 44"/>
            <p:cNvGrpSpPr>
              <a:grpSpLocks/>
            </p:cNvGrpSpPr>
            <p:nvPr/>
          </p:nvGrpSpPr>
          <p:grpSpPr bwMode="auto">
            <a:xfrm flipH="1">
              <a:off x="6042252" y="3141849"/>
              <a:ext cx="2184400" cy="438581"/>
              <a:chOff x="-362770" y="3102960"/>
              <a:chExt cx="2183514" cy="438581"/>
            </a:xfrm>
          </p:grpSpPr>
          <p:sp>
            <p:nvSpPr>
              <p:cNvPr id="21" name="TextBox 11"/>
              <p:cNvSpPr txBox="1">
                <a:spLocks noChangeArrowheads="1"/>
              </p:cNvSpPr>
              <p:nvPr/>
            </p:nvSpPr>
            <p:spPr bwMode="auto">
              <a:xfrm>
                <a:off x="675034"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sp>
            <p:nvSpPr>
              <p:cNvPr id="22" name="TextBox 11"/>
              <p:cNvSpPr txBox="1">
                <a:spLocks noChangeArrowheads="1"/>
              </p:cNvSpPr>
              <p:nvPr/>
            </p:nvSpPr>
            <p:spPr bwMode="auto">
              <a:xfrm>
                <a:off x="-362770"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grpSp>
        <p:sp>
          <p:nvSpPr>
            <p:cNvPr id="19" name="TextBox 11"/>
            <p:cNvSpPr txBox="1">
              <a:spLocks noChangeArrowheads="1"/>
            </p:cNvSpPr>
            <p:nvPr/>
          </p:nvSpPr>
          <p:spPr bwMode="auto">
            <a:xfrm flipH="1">
              <a:off x="6064607" y="2818625"/>
              <a:ext cx="1456585" cy="392415"/>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2800" kern="0" dirty="0">
                  <a:solidFill>
                    <a:prstClr val="black">
                      <a:lumMod val="75000"/>
                      <a:lumOff val="25000"/>
                    </a:prstClr>
                  </a:solidFill>
                  <a:latin typeface="微软雅黑" pitchFamily="34" charset="-122"/>
                  <a:ea typeface="微软雅黑" pitchFamily="34" charset="-122"/>
                </a:rPr>
                <a:t>标题文字</a:t>
              </a:r>
              <a:endParaRPr lang="en-US" altLang="zh-CN" sz="2800" kern="0" dirty="0">
                <a:solidFill>
                  <a:prstClr val="black">
                    <a:lumMod val="75000"/>
                    <a:lumOff val="25000"/>
                  </a:prstClr>
                </a:solidFill>
                <a:latin typeface="微软雅黑" pitchFamily="34" charset="-122"/>
                <a:ea typeface="微软雅黑" pitchFamily="34" charset="-122"/>
              </a:endParaRPr>
            </a:p>
          </p:txBody>
        </p:sp>
        <p:cxnSp>
          <p:nvCxnSpPr>
            <p:cNvPr id="20" name="直接连接符 19"/>
            <p:cNvCxnSpPr/>
            <p:nvPr/>
          </p:nvCxnSpPr>
          <p:spPr>
            <a:xfrm flipH="1">
              <a:off x="5770504" y="3605399"/>
              <a:ext cx="2548069" cy="0"/>
            </a:xfrm>
            <a:prstGeom prst="line">
              <a:avLst/>
            </a:prstGeom>
            <a:ln w="1270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763625" y="4648496"/>
            <a:ext cx="4403297" cy="1012798"/>
            <a:chOff x="5050424" y="4597339"/>
            <a:chExt cx="3302903" cy="759598"/>
          </a:xfrm>
        </p:grpSpPr>
        <p:grpSp>
          <p:nvGrpSpPr>
            <p:cNvPr id="24" name="组合 44"/>
            <p:cNvGrpSpPr>
              <a:grpSpLocks/>
            </p:cNvGrpSpPr>
            <p:nvPr/>
          </p:nvGrpSpPr>
          <p:grpSpPr bwMode="auto">
            <a:xfrm flipH="1">
              <a:off x="6168927" y="4886213"/>
              <a:ext cx="2184400" cy="438581"/>
              <a:chOff x="-362770" y="3102960"/>
              <a:chExt cx="2183514" cy="438581"/>
            </a:xfrm>
          </p:grpSpPr>
          <p:sp>
            <p:nvSpPr>
              <p:cNvPr id="27" name="TextBox 11"/>
              <p:cNvSpPr txBox="1">
                <a:spLocks noChangeArrowheads="1"/>
              </p:cNvSpPr>
              <p:nvPr/>
            </p:nvSpPr>
            <p:spPr bwMode="auto">
              <a:xfrm>
                <a:off x="675034"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sp>
            <p:nvSpPr>
              <p:cNvPr id="28" name="TextBox 11"/>
              <p:cNvSpPr txBox="1">
                <a:spLocks noChangeArrowheads="1"/>
              </p:cNvSpPr>
              <p:nvPr/>
            </p:nvSpPr>
            <p:spPr bwMode="auto">
              <a:xfrm>
                <a:off x="-362770"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grpSp>
        <p:sp>
          <p:nvSpPr>
            <p:cNvPr id="25" name="TextBox 11"/>
            <p:cNvSpPr txBox="1">
              <a:spLocks noChangeArrowheads="1"/>
            </p:cNvSpPr>
            <p:nvPr/>
          </p:nvSpPr>
          <p:spPr bwMode="auto">
            <a:xfrm flipH="1">
              <a:off x="6191282" y="4597339"/>
              <a:ext cx="1456585" cy="392415"/>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2800" kern="0" dirty="0">
                  <a:solidFill>
                    <a:prstClr val="black">
                      <a:lumMod val="75000"/>
                      <a:lumOff val="25000"/>
                    </a:prstClr>
                  </a:solidFill>
                  <a:latin typeface="微软雅黑" pitchFamily="34" charset="-122"/>
                  <a:ea typeface="微软雅黑" pitchFamily="34" charset="-122"/>
                </a:rPr>
                <a:t>标题文字</a:t>
              </a:r>
              <a:endParaRPr lang="en-US" altLang="zh-CN" sz="2800" kern="0" dirty="0">
                <a:solidFill>
                  <a:prstClr val="black">
                    <a:lumMod val="75000"/>
                    <a:lumOff val="25000"/>
                  </a:prstClr>
                </a:solidFill>
                <a:latin typeface="微软雅黑" pitchFamily="34" charset="-122"/>
                <a:ea typeface="微软雅黑" pitchFamily="34" charset="-122"/>
              </a:endParaRPr>
            </a:p>
          </p:txBody>
        </p:sp>
        <p:cxnSp>
          <p:nvCxnSpPr>
            <p:cNvPr id="26" name="直接连接符 25"/>
            <p:cNvCxnSpPr/>
            <p:nvPr/>
          </p:nvCxnSpPr>
          <p:spPr>
            <a:xfrm flipH="1" flipV="1">
              <a:off x="5050424" y="5349763"/>
              <a:ext cx="3263072" cy="7174"/>
            </a:xfrm>
            <a:prstGeom prst="line">
              <a:avLst/>
            </a:prstGeom>
            <a:ln w="1270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648075" y="2580086"/>
            <a:ext cx="989335" cy="2807260"/>
            <a:chOff x="3463556" y="3046034"/>
            <a:chExt cx="742098" cy="2105445"/>
          </a:xfrm>
          <a:solidFill>
            <a:schemeClr val="tx2"/>
          </a:solidFill>
        </p:grpSpPr>
        <p:sp>
          <p:nvSpPr>
            <p:cNvPr id="30" name="心形 17"/>
            <p:cNvSpPr/>
            <p:nvPr/>
          </p:nvSpPr>
          <p:spPr>
            <a:xfrm flipH="1">
              <a:off x="3463556" y="3046034"/>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solidFill>
              <a:schemeClr val="accent5"/>
            </a:solid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1" name="心形 17"/>
            <p:cNvSpPr/>
            <p:nvPr/>
          </p:nvSpPr>
          <p:spPr>
            <a:xfrm>
              <a:off x="3463867" y="3788423"/>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solidFill>
              <a:schemeClr val="accent5"/>
            </a:solid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1126326" y="3621024"/>
            <a:ext cx="3519519" cy="1026753"/>
            <a:chOff x="821899" y="3826737"/>
            <a:chExt cx="2639983" cy="770065"/>
          </a:xfrm>
        </p:grpSpPr>
        <p:grpSp>
          <p:nvGrpSpPr>
            <p:cNvPr id="33" name="组合 44"/>
            <p:cNvGrpSpPr>
              <a:grpSpLocks/>
            </p:cNvGrpSpPr>
            <p:nvPr/>
          </p:nvGrpSpPr>
          <p:grpSpPr bwMode="auto">
            <a:xfrm flipH="1">
              <a:off x="821899" y="4133252"/>
              <a:ext cx="2184400" cy="438581"/>
              <a:chOff x="-362770" y="3102960"/>
              <a:chExt cx="2183514" cy="438581"/>
            </a:xfrm>
          </p:grpSpPr>
          <p:sp>
            <p:nvSpPr>
              <p:cNvPr id="36" name="TextBox 11"/>
              <p:cNvSpPr txBox="1">
                <a:spLocks noChangeArrowheads="1"/>
              </p:cNvSpPr>
              <p:nvPr/>
            </p:nvSpPr>
            <p:spPr bwMode="auto">
              <a:xfrm>
                <a:off x="675034"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sp>
            <p:nvSpPr>
              <p:cNvPr id="37" name="TextBox 11"/>
              <p:cNvSpPr txBox="1">
                <a:spLocks noChangeArrowheads="1"/>
              </p:cNvSpPr>
              <p:nvPr/>
            </p:nvSpPr>
            <p:spPr bwMode="auto">
              <a:xfrm>
                <a:off x="-362770" y="3102960"/>
                <a:ext cx="1145710" cy="438581"/>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    </a:t>
                </a:r>
                <a:endParaRPr lang="en-US" altLang="zh-CN" sz="1600" kern="0" dirty="0">
                  <a:solidFill>
                    <a:prstClr val="black">
                      <a:lumMod val="75000"/>
                      <a:lumOff val="25000"/>
                    </a:prstClr>
                  </a:solidFill>
                  <a:latin typeface="微软雅黑" pitchFamily="34" charset="-122"/>
                  <a:ea typeface="微软雅黑" pitchFamily="34" charset="-122"/>
                </a:endParaRPr>
              </a:p>
              <a:p>
                <a:pPr defTabSz="1219170" eaLnBrk="1" hangingPunct="1">
                  <a:defRPr/>
                </a:pPr>
                <a:r>
                  <a:rPr lang="zh-CN" altLang="en-US" sz="1600" kern="0" dirty="0">
                    <a:solidFill>
                      <a:prstClr val="black">
                        <a:lumMod val="75000"/>
                        <a:lumOff val="25000"/>
                      </a:prstClr>
                    </a:solidFill>
                    <a:latin typeface="微软雅黑" pitchFamily="34" charset="-122"/>
                    <a:ea typeface="微软雅黑" pitchFamily="34" charset="-122"/>
                  </a:rPr>
                  <a:t>点击添加文本</a:t>
                </a:r>
                <a:endParaRPr lang="en-US" altLang="zh-CN" sz="1600" kern="0" dirty="0">
                  <a:solidFill>
                    <a:prstClr val="black">
                      <a:lumMod val="75000"/>
                      <a:lumOff val="25000"/>
                    </a:prstClr>
                  </a:solidFill>
                  <a:latin typeface="微软雅黑" pitchFamily="34" charset="-122"/>
                  <a:ea typeface="微软雅黑" pitchFamily="34" charset="-122"/>
                </a:endParaRPr>
              </a:p>
            </p:txBody>
          </p:sp>
        </p:grpSp>
        <p:sp>
          <p:nvSpPr>
            <p:cNvPr id="34" name="TextBox 11"/>
            <p:cNvSpPr txBox="1">
              <a:spLocks noChangeArrowheads="1"/>
            </p:cNvSpPr>
            <p:nvPr/>
          </p:nvSpPr>
          <p:spPr bwMode="auto">
            <a:xfrm flipH="1">
              <a:off x="860810" y="3826737"/>
              <a:ext cx="1456585" cy="392415"/>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1219170" eaLnBrk="1" hangingPunct="1">
                <a:defRPr/>
              </a:pPr>
              <a:r>
                <a:rPr lang="zh-CN" altLang="en-US" sz="2800" kern="0" dirty="0">
                  <a:solidFill>
                    <a:prstClr val="black">
                      <a:lumMod val="75000"/>
                      <a:lumOff val="25000"/>
                    </a:prstClr>
                  </a:solidFill>
                  <a:latin typeface="微软雅黑" pitchFamily="34" charset="-122"/>
                  <a:ea typeface="微软雅黑" pitchFamily="34" charset="-122"/>
                </a:rPr>
                <a:t>标题文字</a:t>
              </a:r>
              <a:endParaRPr lang="en-US" altLang="zh-CN" sz="2800" kern="0" dirty="0">
                <a:solidFill>
                  <a:prstClr val="black">
                    <a:lumMod val="75000"/>
                    <a:lumOff val="25000"/>
                  </a:prstClr>
                </a:solidFill>
                <a:latin typeface="微软雅黑" pitchFamily="34" charset="-122"/>
                <a:ea typeface="微软雅黑" pitchFamily="34" charset="-122"/>
              </a:endParaRPr>
            </a:p>
          </p:txBody>
        </p:sp>
        <p:cxnSp>
          <p:nvCxnSpPr>
            <p:cNvPr id="35" name="直接连接符 34"/>
            <p:cNvCxnSpPr/>
            <p:nvPr/>
          </p:nvCxnSpPr>
          <p:spPr>
            <a:xfrm flipH="1">
              <a:off x="868640" y="4596802"/>
              <a:ext cx="2593242" cy="0"/>
            </a:xfrm>
            <a:prstGeom prst="line">
              <a:avLst/>
            </a:prstGeom>
            <a:ln w="12700">
              <a:solidFill>
                <a:schemeClr val="accent5"/>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1317708"/>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Left)">
                                      <p:cBhvr>
                                        <p:cTn id="24" dur="500"/>
                                        <p:tgtEl>
                                          <p:spTgt spid="11"/>
                                        </p:tgtEl>
                                      </p:cBhvr>
                                    </p:animEffect>
                                  </p:childTnLst>
                                </p:cTn>
                              </p:par>
                            </p:childTnLst>
                          </p:cTn>
                        </p:par>
                        <p:par>
                          <p:cTn id="25" fill="hold">
                            <p:stCondLst>
                              <p:cond delay="1000"/>
                            </p:stCondLst>
                            <p:childTnLst>
                              <p:par>
                                <p:cTn id="26" presetID="1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Right)">
                                      <p:cBhvr>
                                        <p:cTn id="28" dur="500"/>
                                        <p:tgtEl>
                                          <p:spTgt spid="17"/>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lide(fromLeft)">
                                      <p:cBhvr>
                                        <p:cTn id="32" dur="500"/>
                                        <p:tgtEl>
                                          <p:spTgt spid="32"/>
                                        </p:tgtEl>
                                      </p:cBhvr>
                                    </p:animEffect>
                                  </p:childTnLst>
                                </p:cTn>
                              </p:par>
                            </p:childTnLst>
                          </p:cTn>
                        </p:par>
                        <p:par>
                          <p:cTn id="33" fill="hold">
                            <p:stCondLst>
                              <p:cond delay="2000"/>
                            </p:stCondLst>
                            <p:childTnLst>
                              <p:par>
                                <p:cTn id="34" presetID="1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lide(fromRigh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1234345" y="2610549"/>
            <a:ext cx="2217579" cy="2217579"/>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latin typeface="Arial"/>
              <a:ea typeface="微软雅黑"/>
            </a:endParaRPr>
          </a:p>
        </p:txBody>
      </p:sp>
      <p:sp>
        <p:nvSpPr>
          <p:cNvPr id="53" name="Block Arc 52"/>
          <p:cNvSpPr/>
          <p:nvPr/>
        </p:nvSpPr>
        <p:spPr>
          <a:xfrm rot="10800000">
            <a:off x="3109829" y="2607668"/>
            <a:ext cx="2217579" cy="2217579"/>
          </a:xfrm>
          <a:prstGeom prst="blockArc">
            <a:avLst>
              <a:gd name="adj1" fmla="val 10800000"/>
              <a:gd name="adj2" fmla="val 3"/>
              <a:gd name="adj3" fmla="val 152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latin typeface="Arial"/>
              <a:ea typeface="微软雅黑"/>
            </a:endParaRPr>
          </a:p>
        </p:txBody>
      </p:sp>
      <p:sp>
        <p:nvSpPr>
          <p:cNvPr id="54" name="Block Arc 53"/>
          <p:cNvSpPr/>
          <p:nvPr/>
        </p:nvSpPr>
        <p:spPr>
          <a:xfrm>
            <a:off x="4987261" y="2610549"/>
            <a:ext cx="2217579" cy="2217579"/>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latin typeface="Arial"/>
              <a:ea typeface="微软雅黑"/>
            </a:endParaRPr>
          </a:p>
        </p:txBody>
      </p:sp>
      <p:sp>
        <p:nvSpPr>
          <p:cNvPr id="55" name="Block Arc 54"/>
          <p:cNvSpPr/>
          <p:nvPr/>
        </p:nvSpPr>
        <p:spPr>
          <a:xfrm rot="10800000">
            <a:off x="6862745" y="2607668"/>
            <a:ext cx="2217579" cy="2217579"/>
          </a:xfrm>
          <a:prstGeom prst="blockArc">
            <a:avLst>
              <a:gd name="adj1" fmla="val 10800000"/>
              <a:gd name="adj2" fmla="val 3"/>
              <a:gd name="adj3" fmla="val 15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latin typeface="Arial"/>
              <a:ea typeface="微软雅黑"/>
            </a:endParaRPr>
          </a:p>
        </p:txBody>
      </p:sp>
      <p:sp>
        <p:nvSpPr>
          <p:cNvPr id="56" name="Block Arc 55"/>
          <p:cNvSpPr/>
          <p:nvPr/>
        </p:nvSpPr>
        <p:spPr>
          <a:xfrm>
            <a:off x="8740081" y="2610549"/>
            <a:ext cx="2217579" cy="2217579"/>
          </a:xfrm>
          <a:prstGeom prst="blockArc">
            <a:avLst>
              <a:gd name="adj1" fmla="val 10800000"/>
              <a:gd name="adj2" fmla="val 3"/>
              <a:gd name="adj3" fmla="val 1529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latin typeface="Arial"/>
              <a:ea typeface="微软雅黑"/>
            </a:endParaRPr>
          </a:p>
        </p:txBody>
      </p:sp>
      <p:sp>
        <p:nvSpPr>
          <p:cNvPr id="63" name="Freeform 62"/>
          <p:cNvSpPr/>
          <p:nvPr/>
        </p:nvSpPr>
        <p:spPr>
          <a:xfrm>
            <a:off x="1703321" y="309739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1"/>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245">
              <a:lnSpc>
                <a:spcPct val="90000"/>
              </a:lnSpc>
              <a:spcBef>
                <a:spcPct val="0"/>
              </a:spcBef>
              <a:spcAft>
                <a:spcPct val="35000"/>
              </a:spcAft>
            </a:pPr>
            <a:endParaRPr lang="en-US" sz="4800" dirty="0">
              <a:solidFill>
                <a:srgbClr val="663300"/>
              </a:solidFill>
              <a:latin typeface="FontAwesome" pitchFamily="2" charset="0"/>
              <a:ea typeface="微软雅黑"/>
            </a:endParaRPr>
          </a:p>
        </p:txBody>
      </p:sp>
      <p:sp>
        <p:nvSpPr>
          <p:cNvPr id="64" name="Freeform 63"/>
          <p:cNvSpPr/>
          <p:nvPr/>
        </p:nvSpPr>
        <p:spPr>
          <a:xfrm>
            <a:off x="3583341" y="309739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2"/>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245">
              <a:lnSpc>
                <a:spcPct val="90000"/>
              </a:lnSpc>
              <a:spcBef>
                <a:spcPct val="0"/>
              </a:spcBef>
              <a:spcAft>
                <a:spcPct val="35000"/>
              </a:spcAft>
            </a:pPr>
            <a:endParaRPr lang="en-US" sz="4800" dirty="0">
              <a:solidFill>
                <a:srgbClr val="EDB469"/>
              </a:solidFill>
              <a:latin typeface="FontAwesome" pitchFamily="2" charset="0"/>
              <a:ea typeface="微软雅黑"/>
            </a:endParaRPr>
          </a:p>
        </p:txBody>
      </p:sp>
      <p:sp>
        <p:nvSpPr>
          <p:cNvPr id="65" name="Freeform 64"/>
          <p:cNvSpPr/>
          <p:nvPr/>
        </p:nvSpPr>
        <p:spPr>
          <a:xfrm>
            <a:off x="5463361" y="309739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3"/>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245">
              <a:lnSpc>
                <a:spcPct val="90000"/>
              </a:lnSpc>
              <a:spcBef>
                <a:spcPct val="0"/>
              </a:spcBef>
              <a:spcAft>
                <a:spcPct val="35000"/>
              </a:spcAft>
            </a:pPr>
            <a:endParaRPr lang="en-US" sz="4800" dirty="0">
              <a:solidFill>
                <a:srgbClr val="663300"/>
              </a:solidFill>
              <a:latin typeface="FontAwesome" pitchFamily="2" charset="0"/>
              <a:ea typeface="微软雅黑"/>
            </a:endParaRPr>
          </a:p>
        </p:txBody>
      </p:sp>
      <p:sp>
        <p:nvSpPr>
          <p:cNvPr id="66" name="Freeform 65"/>
          <p:cNvSpPr/>
          <p:nvPr/>
        </p:nvSpPr>
        <p:spPr>
          <a:xfrm>
            <a:off x="7343381" y="309739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245">
              <a:lnSpc>
                <a:spcPct val="90000"/>
              </a:lnSpc>
              <a:spcBef>
                <a:spcPct val="0"/>
              </a:spcBef>
              <a:spcAft>
                <a:spcPct val="35000"/>
              </a:spcAft>
            </a:pPr>
            <a:endParaRPr lang="en-US" sz="4800" dirty="0">
              <a:solidFill>
                <a:srgbClr val="EDB469"/>
              </a:solidFill>
              <a:latin typeface="FontAwesome" pitchFamily="2" charset="0"/>
              <a:ea typeface="微软雅黑"/>
            </a:endParaRPr>
          </a:p>
        </p:txBody>
      </p:sp>
      <p:sp>
        <p:nvSpPr>
          <p:cNvPr id="67" name="Freeform 66"/>
          <p:cNvSpPr/>
          <p:nvPr/>
        </p:nvSpPr>
        <p:spPr>
          <a:xfrm>
            <a:off x="9223403" y="3097391"/>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accent5"/>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245">
              <a:lnSpc>
                <a:spcPct val="90000"/>
              </a:lnSpc>
              <a:spcBef>
                <a:spcPct val="0"/>
              </a:spcBef>
              <a:spcAft>
                <a:spcPct val="35000"/>
              </a:spcAft>
            </a:pPr>
            <a:endParaRPr lang="en-US" sz="4800" dirty="0">
              <a:solidFill>
                <a:srgbClr val="663300"/>
              </a:solidFill>
              <a:latin typeface="FontAwesome" pitchFamily="2" charset="0"/>
              <a:ea typeface="微软雅黑"/>
            </a:endParaRPr>
          </a:p>
        </p:txBody>
      </p:sp>
      <p:sp>
        <p:nvSpPr>
          <p:cNvPr id="76" name="TextBox 75"/>
          <p:cNvSpPr txBox="1"/>
          <p:nvPr/>
        </p:nvSpPr>
        <p:spPr>
          <a:xfrm>
            <a:off x="1977090" y="4591895"/>
            <a:ext cx="686085" cy="369332"/>
          </a:xfrm>
          <a:prstGeom prst="rect">
            <a:avLst/>
          </a:prstGeom>
          <a:noFill/>
        </p:spPr>
        <p:txBody>
          <a:bodyPr wrap="none" lIns="0" tIns="0" rIns="0" bIns="0" rtlCol="0" anchor="ctr">
            <a:spAutoFit/>
          </a:bodyPr>
          <a:lstStyle/>
          <a:p>
            <a:pPr algn="ctr" defTabSz="1219110">
              <a:spcBef>
                <a:spcPct val="20000"/>
              </a:spcBef>
              <a:defRPr/>
            </a:pPr>
            <a:r>
              <a:rPr lang="en-US" sz="2400" b="1" dirty="0">
                <a:solidFill>
                  <a:srgbClr val="663300"/>
                </a:solidFill>
                <a:latin typeface="Arial"/>
                <a:ea typeface="微软雅黑"/>
              </a:rPr>
              <a:t>2006</a:t>
            </a:r>
            <a:endParaRPr lang="en-US" sz="2400" dirty="0">
              <a:solidFill>
                <a:srgbClr val="663300"/>
              </a:solidFill>
              <a:latin typeface="Arial"/>
              <a:ea typeface="微软雅黑"/>
            </a:endParaRPr>
          </a:p>
        </p:txBody>
      </p:sp>
      <p:sp>
        <p:nvSpPr>
          <p:cNvPr id="78" name="TextBox 77"/>
          <p:cNvSpPr txBox="1"/>
          <p:nvPr/>
        </p:nvSpPr>
        <p:spPr>
          <a:xfrm>
            <a:off x="3848936" y="2638147"/>
            <a:ext cx="686085" cy="369332"/>
          </a:xfrm>
          <a:prstGeom prst="rect">
            <a:avLst/>
          </a:prstGeom>
          <a:noFill/>
        </p:spPr>
        <p:txBody>
          <a:bodyPr wrap="none" lIns="0" tIns="0" rIns="0" bIns="0" rtlCol="0" anchor="ctr">
            <a:spAutoFit/>
          </a:bodyPr>
          <a:lstStyle/>
          <a:p>
            <a:pPr algn="ctr" defTabSz="1219110">
              <a:spcBef>
                <a:spcPct val="20000"/>
              </a:spcBef>
              <a:defRPr/>
            </a:pPr>
            <a:r>
              <a:rPr lang="en-US" sz="2400" b="1" dirty="0">
                <a:solidFill>
                  <a:srgbClr val="EDB469"/>
                </a:solidFill>
                <a:latin typeface="Arial"/>
                <a:ea typeface="微软雅黑"/>
              </a:rPr>
              <a:t>2017</a:t>
            </a:r>
            <a:endParaRPr lang="en-US" sz="2400" dirty="0">
              <a:solidFill>
                <a:srgbClr val="EDB469"/>
              </a:solidFill>
              <a:latin typeface="Arial"/>
              <a:ea typeface="微软雅黑"/>
            </a:endParaRPr>
          </a:p>
        </p:txBody>
      </p:sp>
      <p:sp>
        <p:nvSpPr>
          <p:cNvPr id="79" name="TextBox 78"/>
          <p:cNvSpPr txBox="1"/>
          <p:nvPr/>
        </p:nvSpPr>
        <p:spPr>
          <a:xfrm>
            <a:off x="5783508" y="4591895"/>
            <a:ext cx="686085" cy="369332"/>
          </a:xfrm>
          <a:prstGeom prst="rect">
            <a:avLst/>
          </a:prstGeom>
          <a:noFill/>
        </p:spPr>
        <p:txBody>
          <a:bodyPr wrap="none" lIns="0" tIns="0" rIns="0" bIns="0" rtlCol="0" anchor="ctr">
            <a:spAutoFit/>
          </a:bodyPr>
          <a:lstStyle/>
          <a:p>
            <a:pPr algn="ctr" defTabSz="1219110">
              <a:spcBef>
                <a:spcPct val="20000"/>
              </a:spcBef>
              <a:defRPr/>
            </a:pPr>
            <a:r>
              <a:rPr lang="en-US" sz="2400" b="1" dirty="0">
                <a:solidFill>
                  <a:srgbClr val="663300"/>
                </a:solidFill>
                <a:latin typeface="Arial"/>
                <a:ea typeface="微软雅黑"/>
              </a:rPr>
              <a:t>2019</a:t>
            </a:r>
            <a:endParaRPr lang="en-US" sz="2400" dirty="0">
              <a:solidFill>
                <a:srgbClr val="663300"/>
              </a:solidFill>
              <a:latin typeface="Arial"/>
              <a:ea typeface="微软雅黑"/>
            </a:endParaRPr>
          </a:p>
        </p:txBody>
      </p:sp>
      <p:sp>
        <p:nvSpPr>
          <p:cNvPr id="82" name="TextBox 81"/>
          <p:cNvSpPr txBox="1"/>
          <p:nvPr/>
        </p:nvSpPr>
        <p:spPr>
          <a:xfrm>
            <a:off x="7635400" y="2638147"/>
            <a:ext cx="686085" cy="369332"/>
          </a:xfrm>
          <a:prstGeom prst="rect">
            <a:avLst/>
          </a:prstGeom>
          <a:noFill/>
        </p:spPr>
        <p:txBody>
          <a:bodyPr wrap="none" lIns="0" tIns="0" rIns="0" bIns="0" rtlCol="0" anchor="ctr">
            <a:spAutoFit/>
          </a:bodyPr>
          <a:lstStyle/>
          <a:p>
            <a:pPr algn="ctr" defTabSz="1219110">
              <a:spcBef>
                <a:spcPct val="20000"/>
              </a:spcBef>
              <a:defRPr/>
            </a:pPr>
            <a:r>
              <a:rPr lang="en-US" sz="2400" b="1" dirty="0">
                <a:solidFill>
                  <a:srgbClr val="EDB469"/>
                </a:solidFill>
                <a:latin typeface="Arial"/>
                <a:ea typeface="微软雅黑"/>
              </a:rPr>
              <a:t>2021</a:t>
            </a:r>
          </a:p>
        </p:txBody>
      </p:sp>
      <p:sp>
        <p:nvSpPr>
          <p:cNvPr id="83" name="TextBox 82"/>
          <p:cNvSpPr txBox="1"/>
          <p:nvPr/>
        </p:nvSpPr>
        <p:spPr>
          <a:xfrm>
            <a:off x="9555633" y="4591895"/>
            <a:ext cx="686085" cy="369332"/>
          </a:xfrm>
          <a:prstGeom prst="rect">
            <a:avLst/>
          </a:prstGeom>
          <a:noFill/>
        </p:spPr>
        <p:txBody>
          <a:bodyPr wrap="none" lIns="0" tIns="0" rIns="0" bIns="0" rtlCol="0" anchor="ctr">
            <a:spAutoFit/>
          </a:bodyPr>
          <a:lstStyle/>
          <a:p>
            <a:pPr algn="ctr" defTabSz="1219110">
              <a:spcBef>
                <a:spcPct val="20000"/>
              </a:spcBef>
              <a:defRPr/>
            </a:pPr>
            <a:r>
              <a:rPr lang="en-US" sz="2400" b="1" dirty="0">
                <a:solidFill>
                  <a:srgbClr val="663300"/>
                </a:solidFill>
                <a:latin typeface="Arial"/>
                <a:ea typeface="微软雅黑"/>
              </a:rPr>
              <a:t>2030</a:t>
            </a:r>
            <a:endParaRPr lang="en-US" sz="2400" dirty="0">
              <a:solidFill>
                <a:srgbClr val="663300"/>
              </a:solidFill>
              <a:latin typeface="Arial"/>
              <a:ea typeface="微软雅黑"/>
            </a:endParaRPr>
          </a:p>
        </p:txBody>
      </p:sp>
      <p:grpSp>
        <p:nvGrpSpPr>
          <p:cNvPr id="86" name="Group 88"/>
          <p:cNvGrpSpPr/>
          <p:nvPr/>
        </p:nvGrpSpPr>
        <p:grpSpPr>
          <a:xfrm>
            <a:off x="1333824" y="1684110"/>
            <a:ext cx="2095901" cy="645613"/>
            <a:chOff x="805797" y="661615"/>
            <a:chExt cx="1155277" cy="263150"/>
          </a:xfrm>
        </p:grpSpPr>
        <p:sp>
          <p:nvSpPr>
            <p:cNvPr id="87" name="TextBox 86"/>
            <p:cNvSpPr txBox="1"/>
            <p:nvPr/>
          </p:nvSpPr>
          <p:spPr>
            <a:xfrm>
              <a:off x="1073295" y="661615"/>
              <a:ext cx="620279" cy="92022"/>
            </a:xfrm>
            <a:prstGeom prst="rect">
              <a:avLst/>
            </a:prstGeom>
            <a:noFill/>
          </p:spPr>
          <p:txBody>
            <a:bodyPr wrap="none" lIns="0" tIns="0" rIns="0" bIns="0" rtlCol="0" anchor="t">
              <a:spAutoFit/>
            </a:bodyPr>
            <a:lstStyle/>
            <a:p>
              <a:pPr algn="ctr" defTabSz="1219170"/>
              <a:r>
                <a:rPr lang="zh-CN" altLang="en-US" sz="1467" b="1" dirty="0">
                  <a:solidFill>
                    <a:prstClr val="black">
                      <a:lumMod val="75000"/>
                      <a:lumOff val="25000"/>
                    </a:prstClr>
                  </a:solidFill>
                  <a:latin typeface="Arial"/>
                  <a:ea typeface="微软雅黑"/>
                </a:rPr>
                <a:t>点击添加内容</a:t>
              </a:r>
              <a:endParaRPr lang="en-US" sz="1467" b="1" dirty="0">
                <a:solidFill>
                  <a:prstClr val="black">
                    <a:lumMod val="75000"/>
                    <a:lumOff val="25000"/>
                  </a:prstClr>
                </a:solidFill>
                <a:latin typeface="Arial"/>
                <a:ea typeface="微软雅黑"/>
              </a:endParaRPr>
            </a:p>
          </p:txBody>
        </p:sp>
        <p:sp>
          <p:nvSpPr>
            <p:cNvPr id="90" name="TextBox 89"/>
            <p:cNvSpPr txBox="1"/>
            <p:nvPr/>
          </p:nvSpPr>
          <p:spPr>
            <a:xfrm>
              <a:off x="805797" y="757552"/>
              <a:ext cx="1155277" cy="167213"/>
            </a:xfrm>
            <a:prstGeom prst="rect">
              <a:avLst/>
            </a:prstGeom>
            <a:noFill/>
          </p:spPr>
          <p:txBody>
            <a:bodyPr wrap="square" lIns="0" tIns="0" rIns="0" bIns="0" rtlCol="0" anchor="t">
              <a:spAutoFit/>
            </a:bodyPr>
            <a:lstStyle/>
            <a:p>
              <a:pPr algn="ctr" defTabSz="1219110">
                <a:spcBef>
                  <a:spcPct val="20000"/>
                </a:spcBef>
                <a:defRPr/>
              </a:pPr>
              <a:r>
                <a:rPr lang="zh-CN" altLang="en-US" sz="1333" dirty="0">
                  <a:solidFill>
                    <a:prstClr val="black">
                      <a:lumMod val="65000"/>
                      <a:lumOff val="35000"/>
                    </a:prstClr>
                  </a:solidFill>
                  <a:latin typeface="Arial"/>
                  <a:ea typeface="微软雅黑"/>
                </a:rPr>
                <a:t>点击添加内容点击添加内容点击添加内容点击添加内容</a:t>
              </a:r>
              <a:endParaRPr lang="en-US" sz="1333" dirty="0">
                <a:solidFill>
                  <a:prstClr val="black">
                    <a:lumMod val="65000"/>
                    <a:lumOff val="35000"/>
                  </a:prstClr>
                </a:solidFill>
                <a:latin typeface="Arial"/>
                <a:ea typeface="微软雅黑"/>
              </a:endParaRPr>
            </a:p>
          </p:txBody>
        </p:sp>
      </p:grpSp>
      <p:grpSp>
        <p:nvGrpSpPr>
          <p:cNvPr id="93" name="Group 88"/>
          <p:cNvGrpSpPr/>
          <p:nvPr/>
        </p:nvGrpSpPr>
        <p:grpSpPr>
          <a:xfrm>
            <a:off x="3178416" y="5109267"/>
            <a:ext cx="2095901" cy="645613"/>
            <a:chOff x="805797" y="661615"/>
            <a:chExt cx="1155277" cy="263149"/>
          </a:xfrm>
        </p:grpSpPr>
        <p:sp>
          <p:nvSpPr>
            <p:cNvPr id="94" name="TextBox 93"/>
            <p:cNvSpPr txBox="1"/>
            <p:nvPr/>
          </p:nvSpPr>
          <p:spPr>
            <a:xfrm>
              <a:off x="1073295" y="661615"/>
              <a:ext cx="620279" cy="92022"/>
            </a:xfrm>
            <a:prstGeom prst="rect">
              <a:avLst/>
            </a:prstGeom>
            <a:noFill/>
          </p:spPr>
          <p:txBody>
            <a:bodyPr wrap="none" lIns="0" tIns="0" rIns="0" bIns="0" rtlCol="0" anchor="t">
              <a:spAutoFit/>
            </a:bodyPr>
            <a:lstStyle/>
            <a:p>
              <a:pPr algn="ctr" defTabSz="1219170"/>
              <a:r>
                <a:rPr lang="zh-CN" altLang="en-US" sz="1467" b="1" dirty="0">
                  <a:solidFill>
                    <a:prstClr val="black">
                      <a:lumMod val="75000"/>
                      <a:lumOff val="25000"/>
                    </a:prstClr>
                  </a:solidFill>
                  <a:latin typeface="Arial"/>
                  <a:ea typeface="微软雅黑"/>
                </a:rPr>
                <a:t>点击添加内容</a:t>
              </a:r>
              <a:endParaRPr lang="en-US" sz="1467" b="1" dirty="0">
                <a:solidFill>
                  <a:prstClr val="black">
                    <a:lumMod val="75000"/>
                    <a:lumOff val="25000"/>
                  </a:prstClr>
                </a:solidFill>
                <a:latin typeface="Arial"/>
                <a:ea typeface="微软雅黑"/>
              </a:endParaRPr>
            </a:p>
          </p:txBody>
        </p:sp>
        <p:sp>
          <p:nvSpPr>
            <p:cNvPr id="98" name="TextBox 97"/>
            <p:cNvSpPr txBox="1"/>
            <p:nvPr/>
          </p:nvSpPr>
          <p:spPr>
            <a:xfrm>
              <a:off x="805797" y="757552"/>
              <a:ext cx="1155277" cy="167212"/>
            </a:xfrm>
            <a:prstGeom prst="rect">
              <a:avLst/>
            </a:prstGeom>
            <a:noFill/>
          </p:spPr>
          <p:txBody>
            <a:bodyPr wrap="square" lIns="0" tIns="0" rIns="0" bIns="0" rtlCol="0" anchor="t">
              <a:spAutoFit/>
            </a:bodyPr>
            <a:lstStyle/>
            <a:p>
              <a:pPr algn="ctr" defTabSz="1219110">
                <a:spcBef>
                  <a:spcPct val="20000"/>
                </a:spcBef>
                <a:defRPr/>
              </a:pPr>
              <a:r>
                <a:rPr lang="zh-CN" altLang="en-US" sz="1333" dirty="0">
                  <a:solidFill>
                    <a:prstClr val="black">
                      <a:lumMod val="65000"/>
                      <a:lumOff val="35000"/>
                    </a:prstClr>
                  </a:solidFill>
                  <a:latin typeface="Arial"/>
                  <a:ea typeface="微软雅黑"/>
                </a:rPr>
                <a:t>点击添加内容点击添加内容点击添加内容点击添加内容</a:t>
              </a:r>
              <a:endParaRPr lang="en-US" altLang="zh-CN" sz="1333" dirty="0">
                <a:solidFill>
                  <a:prstClr val="black">
                    <a:lumMod val="65000"/>
                    <a:lumOff val="35000"/>
                  </a:prstClr>
                </a:solidFill>
                <a:latin typeface="Arial"/>
                <a:ea typeface="微软雅黑"/>
              </a:endParaRPr>
            </a:p>
          </p:txBody>
        </p:sp>
      </p:grpSp>
      <p:grpSp>
        <p:nvGrpSpPr>
          <p:cNvPr id="99" name="Group 88"/>
          <p:cNvGrpSpPr/>
          <p:nvPr/>
        </p:nvGrpSpPr>
        <p:grpSpPr>
          <a:xfrm>
            <a:off x="5108940" y="1684115"/>
            <a:ext cx="2095901" cy="645613"/>
            <a:chOff x="805797" y="661615"/>
            <a:chExt cx="1155277" cy="263149"/>
          </a:xfrm>
        </p:grpSpPr>
        <p:sp>
          <p:nvSpPr>
            <p:cNvPr id="100" name="TextBox 99"/>
            <p:cNvSpPr txBox="1"/>
            <p:nvPr/>
          </p:nvSpPr>
          <p:spPr>
            <a:xfrm>
              <a:off x="1073295" y="661615"/>
              <a:ext cx="620279" cy="92022"/>
            </a:xfrm>
            <a:prstGeom prst="rect">
              <a:avLst/>
            </a:prstGeom>
            <a:noFill/>
          </p:spPr>
          <p:txBody>
            <a:bodyPr wrap="none" lIns="0" tIns="0" rIns="0" bIns="0" rtlCol="0" anchor="t">
              <a:spAutoFit/>
            </a:bodyPr>
            <a:lstStyle/>
            <a:p>
              <a:pPr algn="ctr" defTabSz="1219170"/>
              <a:r>
                <a:rPr lang="zh-CN" altLang="en-US" sz="1467" b="1" dirty="0">
                  <a:solidFill>
                    <a:prstClr val="black">
                      <a:lumMod val="75000"/>
                      <a:lumOff val="25000"/>
                    </a:prstClr>
                  </a:solidFill>
                  <a:latin typeface="Arial"/>
                  <a:ea typeface="微软雅黑"/>
                </a:rPr>
                <a:t>点击添加内容</a:t>
              </a:r>
              <a:endParaRPr lang="en-US" sz="1467" b="1" dirty="0">
                <a:solidFill>
                  <a:prstClr val="black">
                    <a:lumMod val="75000"/>
                    <a:lumOff val="25000"/>
                  </a:prstClr>
                </a:solidFill>
                <a:latin typeface="Arial"/>
                <a:ea typeface="微软雅黑"/>
              </a:endParaRPr>
            </a:p>
          </p:txBody>
        </p:sp>
        <p:sp>
          <p:nvSpPr>
            <p:cNvPr id="101" name="TextBox 100"/>
            <p:cNvSpPr txBox="1"/>
            <p:nvPr/>
          </p:nvSpPr>
          <p:spPr>
            <a:xfrm>
              <a:off x="805797" y="757552"/>
              <a:ext cx="1155277" cy="167212"/>
            </a:xfrm>
            <a:prstGeom prst="rect">
              <a:avLst/>
            </a:prstGeom>
            <a:noFill/>
          </p:spPr>
          <p:txBody>
            <a:bodyPr wrap="square" lIns="0" tIns="0" rIns="0" bIns="0" rtlCol="0" anchor="t">
              <a:spAutoFit/>
            </a:bodyPr>
            <a:lstStyle/>
            <a:p>
              <a:pPr algn="ctr" defTabSz="1219110">
                <a:spcBef>
                  <a:spcPct val="20000"/>
                </a:spcBef>
                <a:defRPr/>
              </a:pPr>
              <a:r>
                <a:rPr lang="zh-CN" altLang="en-US" sz="1333" dirty="0">
                  <a:solidFill>
                    <a:prstClr val="black">
                      <a:lumMod val="65000"/>
                      <a:lumOff val="35000"/>
                    </a:prstClr>
                  </a:solidFill>
                  <a:latin typeface="Arial"/>
                  <a:ea typeface="微软雅黑"/>
                </a:rPr>
                <a:t>点击添加内容点击添加内容点击添加内容点击添加内容</a:t>
              </a:r>
              <a:endParaRPr lang="en-US" altLang="zh-CN" sz="1333" dirty="0">
                <a:solidFill>
                  <a:prstClr val="black">
                    <a:lumMod val="65000"/>
                    <a:lumOff val="35000"/>
                  </a:prstClr>
                </a:solidFill>
                <a:latin typeface="Arial"/>
                <a:ea typeface="微软雅黑"/>
              </a:endParaRPr>
            </a:p>
          </p:txBody>
        </p:sp>
      </p:grpSp>
      <p:grpSp>
        <p:nvGrpSpPr>
          <p:cNvPr id="102" name="Group 88"/>
          <p:cNvGrpSpPr/>
          <p:nvPr/>
        </p:nvGrpSpPr>
        <p:grpSpPr>
          <a:xfrm>
            <a:off x="6984424" y="5109267"/>
            <a:ext cx="2095901" cy="645613"/>
            <a:chOff x="805797" y="661615"/>
            <a:chExt cx="1155277" cy="263149"/>
          </a:xfrm>
        </p:grpSpPr>
        <p:sp>
          <p:nvSpPr>
            <p:cNvPr id="103" name="TextBox 102"/>
            <p:cNvSpPr txBox="1"/>
            <p:nvPr/>
          </p:nvSpPr>
          <p:spPr>
            <a:xfrm>
              <a:off x="1073295" y="661615"/>
              <a:ext cx="620279" cy="92022"/>
            </a:xfrm>
            <a:prstGeom prst="rect">
              <a:avLst/>
            </a:prstGeom>
            <a:noFill/>
          </p:spPr>
          <p:txBody>
            <a:bodyPr wrap="none" lIns="0" tIns="0" rIns="0" bIns="0" rtlCol="0" anchor="t">
              <a:spAutoFit/>
            </a:bodyPr>
            <a:lstStyle/>
            <a:p>
              <a:pPr algn="ctr" defTabSz="1219170"/>
              <a:r>
                <a:rPr lang="zh-CN" altLang="en-US" sz="1467" b="1" dirty="0">
                  <a:solidFill>
                    <a:prstClr val="black">
                      <a:lumMod val="75000"/>
                      <a:lumOff val="25000"/>
                    </a:prstClr>
                  </a:solidFill>
                  <a:latin typeface="Arial"/>
                  <a:ea typeface="微软雅黑"/>
                </a:rPr>
                <a:t>点击添加内容</a:t>
              </a:r>
              <a:endParaRPr lang="en-US" sz="1467" b="1" dirty="0">
                <a:solidFill>
                  <a:prstClr val="black">
                    <a:lumMod val="75000"/>
                    <a:lumOff val="25000"/>
                  </a:prstClr>
                </a:solidFill>
                <a:latin typeface="Arial"/>
                <a:ea typeface="微软雅黑"/>
              </a:endParaRPr>
            </a:p>
          </p:txBody>
        </p:sp>
        <p:sp>
          <p:nvSpPr>
            <p:cNvPr id="104" name="TextBox 103"/>
            <p:cNvSpPr txBox="1"/>
            <p:nvPr/>
          </p:nvSpPr>
          <p:spPr>
            <a:xfrm>
              <a:off x="805797" y="757552"/>
              <a:ext cx="1155277" cy="167212"/>
            </a:xfrm>
            <a:prstGeom prst="rect">
              <a:avLst/>
            </a:prstGeom>
            <a:noFill/>
          </p:spPr>
          <p:txBody>
            <a:bodyPr wrap="square" lIns="0" tIns="0" rIns="0" bIns="0" rtlCol="0" anchor="t">
              <a:spAutoFit/>
            </a:bodyPr>
            <a:lstStyle/>
            <a:p>
              <a:pPr algn="ctr" defTabSz="1219110">
                <a:spcBef>
                  <a:spcPct val="20000"/>
                </a:spcBef>
                <a:defRPr/>
              </a:pPr>
              <a:r>
                <a:rPr lang="zh-CN" altLang="en-US" sz="1333" dirty="0">
                  <a:solidFill>
                    <a:prstClr val="black">
                      <a:lumMod val="65000"/>
                      <a:lumOff val="35000"/>
                    </a:prstClr>
                  </a:solidFill>
                  <a:latin typeface="Arial"/>
                  <a:ea typeface="微软雅黑"/>
                </a:rPr>
                <a:t>点击添加内容点击添加内容点击添加内容点击添加内容</a:t>
              </a:r>
              <a:endParaRPr lang="en-US" altLang="zh-CN" sz="1333" dirty="0">
                <a:solidFill>
                  <a:prstClr val="black">
                    <a:lumMod val="65000"/>
                    <a:lumOff val="35000"/>
                  </a:prstClr>
                </a:solidFill>
                <a:latin typeface="Arial"/>
                <a:ea typeface="微软雅黑"/>
              </a:endParaRPr>
            </a:p>
          </p:txBody>
        </p:sp>
      </p:grpSp>
      <p:grpSp>
        <p:nvGrpSpPr>
          <p:cNvPr id="105" name="Group 88"/>
          <p:cNvGrpSpPr/>
          <p:nvPr/>
        </p:nvGrpSpPr>
        <p:grpSpPr>
          <a:xfrm>
            <a:off x="8740080" y="1684115"/>
            <a:ext cx="2095901" cy="645613"/>
            <a:chOff x="805797" y="661615"/>
            <a:chExt cx="1155277" cy="263149"/>
          </a:xfrm>
        </p:grpSpPr>
        <p:sp>
          <p:nvSpPr>
            <p:cNvPr id="106" name="TextBox 105"/>
            <p:cNvSpPr txBox="1"/>
            <p:nvPr/>
          </p:nvSpPr>
          <p:spPr>
            <a:xfrm>
              <a:off x="1073295" y="661615"/>
              <a:ext cx="620279" cy="92022"/>
            </a:xfrm>
            <a:prstGeom prst="rect">
              <a:avLst/>
            </a:prstGeom>
            <a:noFill/>
          </p:spPr>
          <p:txBody>
            <a:bodyPr wrap="none" lIns="0" tIns="0" rIns="0" bIns="0" rtlCol="0" anchor="t">
              <a:spAutoFit/>
            </a:bodyPr>
            <a:lstStyle/>
            <a:p>
              <a:pPr algn="ctr" defTabSz="1219170"/>
              <a:r>
                <a:rPr lang="zh-CN" altLang="en-US" sz="1467" b="1" dirty="0">
                  <a:solidFill>
                    <a:prstClr val="black">
                      <a:lumMod val="75000"/>
                      <a:lumOff val="25000"/>
                    </a:prstClr>
                  </a:solidFill>
                  <a:latin typeface="Arial"/>
                  <a:ea typeface="微软雅黑"/>
                </a:rPr>
                <a:t>点击添加内容</a:t>
              </a:r>
              <a:endParaRPr lang="en-US" sz="1467" b="1" dirty="0">
                <a:solidFill>
                  <a:prstClr val="black">
                    <a:lumMod val="75000"/>
                    <a:lumOff val="25000"/>
                  </a:prstClr>
                </a:solidFill>
                <a:latin typeface="Arial"/>
                <a:ea typeface="微软雅黑"/>
              </a:endParaRPr>
            </a:p>
          </p:txBody>
        </p:sp>
        <p:sp>
          <p:nvSpPr>
            <p:cNvPr id="107" name="TextBox 106"/>
            <p:cNvSpPr txBox="1"/>
            <p:nvPr/>
          </p:nvSpPr>
          <p:spPr>
            <a:xfrm>
              <a:off x="805797" y="757552"/>
              <a:ext cx="1155277" cy="167212"/>
            </a:xfrm>
            <a:prstGeom prst="rect">
              <a:avLst/>
            </a:prstGeom>
            <a:noFill/>
          </p:spPr>
          <p:txBody>
            <a:bodyPr wrap="square" lIns="0" tIns="0" rIns="0" bIns="0" rtlCol="0" anchor="t">
              <a:spAutoFit/>
            </a:bodyPr>
            <a:lstStyle/>
            <a:p>
              <a:pPr algn="ctr" defTabSz="1219110">
                <a:spcBef>
                  <a:spcPct val="20000"/>
                </a:spcBef>
                <a:defRPr/>
              </a:pPr>
              <a:r>
                <a:rPr lang="zh-CN" altLang="en-US" sz="1333" dirty="0">
                  <a:solidFill>
                    <a:prstClr val="black">
                      <a:lumMod val="65000"/>
                      <a:lumOff val="35000"/>
                    </a:prstClr>
                  </a:solidFill>
                  <a:latin typeface="Arial"/>
                  <a:ea typeface="微软雅黑"/>
                </a:rPr>
                <a:t>点击添加内容点击添加内容点击添加内容点击添加内容</a:t>
              </a:r>
              <a:endParaRPr lang="en-US" altLang="zh-CN" sz="1333" dirty="0">
                <a:solidFill>
                  <a:prstClr val="black">
                    <a:lumMod val="65000"/>
                    <a:lumOff val="35000"/>
                  </a:prstClr>
                </a:solidFill>
                <a:latin typeface="Arial"/>
                <a:ea typeface="微软雅黑"/>
              </a:endParaRPr>
            </a:p>
          </p:txBody>
        </p:sp>
      </p:grpSp>
      <p:sp>
        <p:nvSpPr>
          <p:cNvPr id="35" name="Freeform 178"/>
          <p:cNvSpPr>
            <a:spLocks noEditPoints="1"/>
          </p:cNvSpPr>
          <p:nvPr/>
        </p:nvSpPr>
        <p:spPr bwMode="auto">
          <a:xfrm>
            <a:off x="5764321" y="3483111"/>
            <a:ext cx="686793" cy="517269"/>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37" name="Freeform 116"/>
          <p:cNvSpPr>
            <a:spLocks noEditPoints="1"/>
          </p:cNvSpPr>
          <p:nvPr/>
        </p:nvSpPr>
        <p:spPr bwMode="auto">
          <a:xfrm>
            <a:off x="2082641" y="3528011"/>
            <a:ext cx="530064" cy="42747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38" name="Freeform 105"/>
          <p:cNvSpPr>
            <a:spLocks noEditPoints="1"/>
          </p:cNvSpPr>
          <p:nvPr/>
        </p:nvSpPr>
        <p:spPr bwMode="auto">
          <a:xfrm>
            <a:off x="3938843" y="3457075"/>
            <a:ext cx="577708" cy="5693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dirty="0">
              <a:solidFill>
                <a:srgbClr val="663300">
                  <a:lumMod val="50000"/>
                </a:srgbClr>
              </a:solidFill>
              <a:latin typeface="Arial"/>
              <a:ea typeface="微软雅黑"/>
            </a:endParaRPr>
          </a:p>
        </p:txBody>
      </p:sp>
      <p:sp>
        <p:nvSpPr>
          <p:cNvPr id="39" name="Freeform 62"/>
          <p:cNvSpPr>
            <a:spLocks noChangeAspect="1" noEditPoints="1"/>
          </p:cNvSpPr>
          <p:nvPr/>
        </p:nvSpPr>
        <p:spPr bwMode="auto">
          <a:xfrm>
            <a:off x="7705327" y="3457075"/>
            <a:ext cx="564820" cy="56933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sp>
        <p:nvSpPr>
          <p:cNvPr id="40" name="Freeform 45"/>
          <p:cNvSpPr>
            <a:spLocks noEditPoints="1"/>
          </p:cNvSpPr>
          <p:nvPr/>
        </p:nvSpPr>
        <p:spPr bwMode="auto">
          <a:xfrm>
            <a:off x="9608255" y="3482243"/>
            <a:ext cx="519007" cy="519007"/>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Arial"/>
              <a:ea typeface="微软雅黑"/>
            </a:endParaRPr>
          </a:p>
        </p:txBody>
      </p:sp>
      <p:grpSp>
        <p:nvGrpSpPr>
          <p:cNvPr id="41" name="组合 40">
            <a:extLst>
              <a:ext uri="{FF2B5EF4-FFF2-40B4-BE49-F238E27FC236}">
                <a16:creationId xmlns:a16="http://schemas.microsoft.com/office/drawing/2014/main" id="{DB3566B0-3BA9-4562-8D8C-9DB48FBBE8FD}"/>
              </a:ext>
            </a:extLst>
          </p:cNvPr>
          <p:cNvGrpSpPr/>
          <p:nvPr>
            <p:custDataLst>
              <p:tags r:id="rId1"/>
            </p:custDataLst>
          </p:nvPr>
        </p:nvGrpSpPr>
        <p:grpSpPr>
          <a:xfrm>
            <a:off x="8659525" y="279400"/>
            <a:ext cx="3318943" cy="713661"/>
            <a:chOff x="9957246" y="6304307"/>
            <a:chExt cx="2046159" cy="359850"/>
          </a:xfrm>
        </p:grpSpPr>
        <p:sp>
          <p:nvSpPr>
            <p:cNvPr id="42" name="Freeform 5">
              <a:extLst>
                <a:ext uri="{FF2B5EF4-FFF2-40B4-BE49-F238E27FC236}">
                  <a16:creationId xmlns:a16="http://schemas.microsoft.com/office/drawing/2014/main" id="{2AD1B5C6-CC45-4D3C-BD86-38210CDE3A30}"/>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3" name="Freeform 6">
              <a:extLst>
                <a:ext uri="{FF2B5EF4-FFF2-40B4-BE49-F238E27FC236}">
                  <a16:creationId xmlns:a16="http://schemas.microsoft.com/office/drawing/2014/main" id="{5E704393-8B93-4DA3-872A-681F733B689C}"/>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4" name="Freeform 7">
              <a:extLst>
                <a:ext uri="{FF2B5EF4-FFF2-40B4-BE49-F238E27FC236}">
                  <a16:creationId xmlns:a16="http://schemas.microsoft.com/office/drawing/2014/main" id="{8E3CC7F9-ED32-4348-A751-B6810F24C555}"/>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5" name="Freeform 8">
              <a:extLst>
                <a:ext uri="{FF2B5EF4-FFF2-40B4-BE49-F238E27FC236}">
                  <a16:creationId xmlns:a16="http://schemas.microsoft.com/office/drawing/2014/main" id="{F5462E0B-A971-4627-9363-9EAE3958408C}"/>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6" name="Freeform 9">
              <a:extLst>
                <a:ext uri="{FF2B5EF4-FFF2-40B4-BE49-F238E27FC236}">
                  <a16:creationId xmlns:a16="http://schemas.microsoft.com/office/drawing/2014/main" id="{93E60779-473D-4506-B4FF-DD17CE433BA5}"/>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7" name="Freeform 10">
              <a:extLst>
                <a:ext uri="{FF2B5EF4-FFF2-40B4-BE49-F238E27FC236}">
                  <a16:creationId xmlns:a16="http://schemas.microsoft.com/office/drawing/2014/main" id="{E97D3E8F-4CCE-450D-98B6-6AB3DA203CB7}"/>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8" name="Freeform 11">
              <a:extLst>
                <a:ext uri="{FF2B5EF4-FFF2-40B4-BE49-F238E27FC236}">
                  <a16:creationId xmlns:a16="http://schemas.microsoft.com/office/drawing/2014/main" id="{30CCEE9B-A992-416B-B976-A2C6619B5460}"/>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12">
              <a:extLst>
                <a:ext uri="{FF2B5EF4-FFF2-40B4-BE49-F238E27FC236}">
                  <a16:creationId xmlns:a16="http://schemas.microsoft.com/office/drawing/2014/main" id="{B167ADBA-8285-42AA-995E-2BA9EF2ABD23}"/>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0" name="Freeform 13">
              <a:extLst>
                <a:ext uri="{FF2B5EF4-FFF2-40B4-BE49-F238E27FC236}">
                  <a16:creationId xmlns:a16="http://schemas.microsoft.com/office/drawing/2014/main" id="{3155DE7B-3D82-4E57-A424-F60AF79FF9AF}"/>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1" name="Freeform 14">
              <a:extLst>
                <a:ext uri="{FF2B5EF4-FFF2-40B4-BE49-F238E27FC236}">
                  <a16:creationId xmlns:a16="http://schemas.microsoft.com/office/drawing/2014/main" id="{5C651EB8-BD62-42C2-B27B-97FA3455B68E}"/>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7" name="Freeform 15">
              <a:extLst>
                <a:ext uri="{FF2B5EF4-FFF2-40B4-BE49-F238E27FC236}">
                  <a16:creationId xmlns:a16="http://schemas.microsoft.com/office/drawing/2014/main" id="{5D8B59BF-208D-4877-A52B-F48E57B81CE7}"/>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8" name="Freeform 16">
              <a:extLst>
                <a:ext uri="{FF2B5EF4-FFF2-40B4-BE49-F238E27FC236}">
                  <a16:creationId xmlns:a16="http://schemas.microsoft.com/office/drawing/2014/main" id="{06A907D4-6071-4AED-91D5-CCACD8CC4A8D}"/>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9" name="Freeform 17">
              <a:extLst>
                <a:ext uri="{FF2B5EF4-FFF2-40B4-BE49-F238E27FC236}">
                  <a16:creationId xmlns:a16="http://schemas.microsoft.com/office/drawing/2014/main" id="{D7E0FE90-717F-4055-A19C-0392854E4CC1}"/>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18">
              <a:extLst>
                <a:ext uri="{FF2B5EF4-FFF2-40B4-BE49-F238E27FC236}">
                  <a16:creationId xmlns:a16="http://schemas.microsoft.com/office/drawing/2014/main" id="{4D13EF2B-1911-48A5-ABDD-C55153DFEB65}"/>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19">
              <a:extLst>
                <a:ext uri="{FF2B5EF4-FFF2-40B4-BE49-F238E27FC236}">
                  <a16:creationId xmlns:a16="http://schemas.microsoft.com/office/drawing/2014/main" id="{3EC8725F-0473-4CC2-8EC8-C37F3EC5F337}"/>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99675050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animEffect transition="in" filter="fade">
                                      <p:cBhvr>
                                        <p:cTn id="14" dur="500"/>
                                        <p:tgtEl>
                                          <p:spTgt spid="63"/>
                                        </p:tgtEl>
                                      </p:cBhvr>
                                    </p:animEffect>
                                  </p:childTnLst>
                                </p:cTn>
                              </p:par>
                            </p:childTnLst>
                          </p:cTn>
                        </p:par>
                        <p:par>
                          <p:cTn id="15" fill="hold">
                            <p:stCondLst>
                              <p:cond delay="1000"/>
                            </p:stCondLst>
                            <p:childTnLst>
                              <p:par>
                                <p:cTn id="16" presetID="53" presetClass="entr" presetSubtype="0"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500" fill="hold"/>
                                        <p:tgtEl>
                                          <p:spTgt spid="37"/>
                                        </p:tgtEl>
                                        <p:attrNameLst>
                                          <p:attrName>ppt_w</p:attrName>
                                        </p:attrNameLst>
                                      </p:cBhvr>
                                      <p:tavLst>
                                        <p:tav tm="0">
                                          <p:val>
                                            <p:fltVal val="0"/>
                                          </p:val>
                                        </p:tav>
                                        <p:tav tm="100000">
                                          <p:val>
                                            <p:strVal val="#ppt_w"/>
                                          </p:val>
                                        </p:tav>
                                      </p:tavLst>
                                    </p:anim>
                                    <p:anim calcmode="lin" valueType="num">
                                      <p:cBhvr>
                                        <p:cTn id="19" dur="500" fill="hold"/>
                                        <p:tgtEl>
                                          <p:spTgt spid="37"/>
                                        </p:tgtEl>
                                        <p:attrNameLst>
                                          <p:attrName>ppt_h</p:attrName>
                                        </p:attrNameLst>
                                      </p:cBhvr>
                                      <p:tavLst>
                                        <p:tav tm="0">
                                          <p:val>
                                            <p:fltVal val="0"/>
                                          </p:val>
                                        </p:tav>
                                        <p:tav tm="100000">
                                          <p:val>
                                            <p:strVal val="#ppt_h"/>
                                          </p:val>
                                        </p:tav>
                                      </p:tavLst>
                                    </p:anim>
                                    <p:animEffect transition="in" filter="fade">
                                      <p:cBhvr>
                                        <p:cTn id="20" dur="500"/>
                                        <p:tgtEl>
                                          <p:spTgt spid="37"/>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slide(fromBottom)">
                                      <p:cBhvr>
                                        <p:cTn id="24" dur="500"/>
                                        <p:tgtEl>
                                          <p:spTgt spid="76"/>
                                        </p:tgtEl>
                                      </p:cBhvr>
                                    </p:animEffect>
                                  </p:childTnLst>
                                </p:cTn>
                              </p:par>
                              <p:par>
                                <p:cTn id="25" presetID="12" presetClass="entr" presetSubtype="4"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slide(fromBottom)">
                                      <p:cBhvr>
                                        <p:cTn id="27" dur="500"/>
                                        <p:tgtEl>
                                          <p:spTgt spid="86"/>
                                        </p:tgtEl>
                                      </p:cBhvr>
                                    </p:animEffect>
                                  </p:childTnLst>
                                </p:cTn>
                              </p:par>
                            </p:childTnLst>
                          </p:cTn>
                        </p:par>
                        <p:par>
                          <p:cTn id="28" fill="hold">
                            <p:stCondLst>
                              <p:cond delay="2000"/>
                            </p:stCondLst>
                            <p:childTnLst>
                              <p:par>
                                <p:cTn id="29" presetID="2" presetClass="entr" presetSubtype="4" accel="50000" decel="50000"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53" presetClass="entr" presetSubtype="0"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 calcmode="lin" valueType="num">
                                      <p:cBhvr>
                                        <p:cTn id="36" dur="500" fill="hold"/>
                                        <p:tgtEl>
                                          <p:spTgt spid="64"/>
                                        </p:tgtEl>
                                        <p:attrNameLst>
                                          <p:attrName>ppt_w</p:attrName>
                                        </p:attrNameLst>
                                      </p:cBhvr>
                                      <p:tavLst>
                                        <p:tav tm="0">
                                          <p:val>
                                            <p:fltVal val="0"/>
                                          </p:val>
                                        </p:tav>
                                        <p:tav tm="100000">
                                          <p:val>
                                            <p:strVal val="#ppt_w"/>
                                          </p:val>
                                        </p:tav>
                                      </p:tavLst>
                                    </p:anim>
                                    <p:anim calcmode="lin" valueType="num">
                                      <p:cBhvr>
                                        <p:cTn id="37" dur="500" fill="hold"/>
                                        <p:tgtEl>
                                          <p:spTgt spid="64"/>
                                        </p:tgtEl>
                                        <p:attrNameLst>
                                          <p:attrName>ppt_h</p:attrName>
                                        </p:attrNameLst>
                                      </p:cBhvr>
                                      <p:tavLst>
                                        <p:tav tm="0">
                                          <p:val>
                                            <p:fltVal val="0"/>
                                          </p:val>
                                        </p:tav>
                                        <p:tav tm="100000">
                                          <p:val>
                                            <p:strVal val="#ppt_h"/>
                                          </p:val>
                                        </p:tav>
                                      </p:tavLst>
                                    </p:anim>
                                    <p:animEffect transition="in" filter="fade">
                                      <p:cBhvr>
                                        <p:cTn id="38" dur="500"/>
                                        <p:tgtEl>
                                          <p:spTgt spid="64"/>
                                        </p:tgtEl>
                                      </p:cBhvr>
                                    </p:animEffect>
                                  </p:childTnLst>
                                </p:cTn>
                              </p:par>
                            </p:childTnLst>
                          </p:cTn>
                        </p:par>
                        <p:par>
                          <p:cTn id="39" fill="hold">
                            <p:stCondLst>
                              <p:cond delay="3000"/>
                            </p:stCondLst>
                            <p:childTnLst>
                              <p:par>
                                <p:cTn id="40" presetID="53" presetClass="entr" presetSubtype="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par>
                          <p:cTn id="45" fill="hold">
                            <p:stCondLst>
                              <p:cond delay="3500"/>
                            </p:stCondLst>
                            <p:childTnLst>
                              <p:par>
                                <p:cTn id="46" presetID="12" presetClass="entr" presetSubtype="4" fill="hold" grpId="0" nodeType="after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slide(fromBottom)">
                                      <p:cBhvr>
                                        <p:cTn id="48" dur="500"/>
                                        <p:tgtEl>
                                          <p:spTgt spid="78"/>
                                        </p:tgtEl>
                                      </p:cBhvr>
                                    </p:animEffect>
                                  </p:childTnLst>
                                </p:cTn>
                              </p:par>
                              <p:par>
                                <p:cTn id="49" presetID="12" presetClass="entr" presetSubtype="4"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slide(fromBottom)">
                                      <p:cBhvr>
                                        <p:cTn id="51" dur="500"/>
                                        <p:tgtEl>
                                          <p:spTgt spid="93"/>
                                        </p:tgtEl>
                                      </p:cBhvr>
                                    </p:animEffect>
                                  </p:childTnLst>
                                </p:cTn>
                              </p:par>
                            </p:childTnLst>
                          </p:cTn>
                        </p:par>
                        <p:par>
                          <p:cTn id="52" fill="hold">
                            <p:stCondLst>
                              <p:cond delay="4000"/>
                            </p:stCondLst>
                            <p:childTnLst>
                              <p:par>
                                <p:cTn id="53" presetID="2" presetClass="entr" presetSubtype="1" accel="50000" decel="5000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0-#ppt_h/2"/>
                                          </p:val>
                                        </p:tav>
                                        <p:tav tm="100000">
                                          <p:val>
                                            <p:strVal val="#ppt_y"/>
                                          </p:val>
                                        </p:tav>
                                      </p:tavLst>
                                    </p:anim>
                                  </p:childTnLst>
                                </p:cTn>
                              </p:par>
                            </p:childTnLst>
                          </p:cTn>
                        </p:par>
                        <p:par>
                          <p:cTn id="57" fill="hold">
                            <p:stCondLst>
                              <p:cond delay="4500"/>
                            </p:stCondLst>
                            <p:childTnLst>
                              <p:par>
                                <p:cTn id="58" presetID="53" presetClass="entr" presetSubtype="0" fill="hold" grpId="0" nodeType="after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p:cTn id="60" dur="500" fill="hold"/>
                                        <p:tgtEl>
                                          <p:spTgt spid="65"/>
                                        </p:tgtEl>
                                        <p:attrNameLst>
                                          <p:attrName>ppt_w</p:attrName>
                                        </p:attrNameLst>
                                      </p:cBhvr>
                                      <p:tavLst>
                                        <p:tav tm="0">
                                          <p:val>
                                            <p:fltVal val="0"/>
                                          </p:val>
                                        </p:tav>
                                        <p:tav tm="100000">
                                          <p:val>
                                            <p:strVal val="#ppt_w"/>
                                          </p:val>
                                        </p:tav>
                                      </p:tavLst>
                                    </p:anim>
                                    <p:anim calcmode="lin" valueType="num">
                                      <p:cBhvr>
                                        <p:cTn id="61" dur="500" fill="hold"/>
                                        <p:tgtEl>
                                          <p:spTgt spid="65"/>
                                        </p:tgtEl>
                                        <p:attrNameLst>
                                          <p:attrName>ppt_h</p:attrName>
                                        </p:attrNameLst>
                                      </p:cBhvr>
                                      <p:tavLst>
                                        <p:tav tm="0">
                                          <p:val>
                                            <p:fltVal val="0"/>
                                          </p:val>
                                        </p:tav>
                                        <p:tav tm="100000">
                                          <p:val>
                                            <p:strVal val="#ppt_h"/>
                                          </p:val>
                                        </p:tav>
                                      </p:tavLst>
                                    </p:anim>
                                    <p:animEffect transition="in" filter="fade">
                                      <p:cBhvr>
                                        <p:cTn id="62" dur="500"/>
                                        <p:tgtEl>
                                          <p:spTgt spid="65"/>
                                        </p:tgtEl>
                                      </p:cBhvr>
                                    </p:animEffect>
                                  </p:childTnLst>
                                </p:cTn>
                              </p:par>
                            </p:childTnLst>
                          </p:cTn>
                        </p:par>
                        <p:par>
                          <p:cTn id="63" fill="hold">
                            <p:stCondLst>
                              <p:cond delay="5000"/>
                            </p:stCondLst>
                            <p:childTnLst>
                              <p:par>
                                <p:cTn id="64" presetID="53" presetClass="entr" presetSubtype="0"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childTnLst>
                          </p:cTn>
                        </p:par>
                        <p:par>
                          <p:cTn id="69" fill="hold">
                            <p:stCondLst>
                              <p:cond delay="5500"/>
                            </p:stCondLst>
                            <p:childTnLst>
                              <p:par>
                                <p:cTn id="70" presetID="12" presetClass="entr" presetSubtype="4" fill="hold" grpId="0"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slide(fromBottom)">
                                      <p:cBhvr>
                                        <p:cTn id="72" dur="500"/>
                                        <p:tgtEl>
                                          <p:spTgt spid="79"/>
                                        </p:tgtEl>
                                      </p:cBhvr>
                                    </p:animEffect>
                                  </p:childTnLst>
                                </p:cTn>
                              </p:par>
                              <p:par>
                                <p:cTn id="73" presetID="12" presetClass="entr" presetSubtype="4" fill="hold" nodeType="with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slide(fromBottom)">
                                      <p:cBhvr>
                                        <p:cTn id="75" dur="500"/>
                                        <p:tgtEl>
                                          <p:spTgt spid="99"/>
                                        </p:tgtEl>
                                      </p:cBhvr>
                                    </p:animEffect>
                                  </p:childTnLst>
                                </p:cTn>
                              </p:par>
                            </p:childTnLst>
                          </p:cTn>
                        </p:par>
                        <p:par>
                          <p:cTn id="76" fill="hold">
                            <p:stCondLst>
                              <p:cond delay="6000"/>
                            </p:stCondLst>
                            <p:childTnLst>
                              <p:par>
                                <p:cTn id="77" presetID="2" presetClass="entr" presetSubtype="4" accel="50000" decel="50000"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additive="base">
                                        <p:cTn id="79" dur="500" fill="hold"/>
                                        <p:tgtEl>
                                          <p:spTgt spid="55"/>
                                        </p:tgtEl>
                                        <p:attrNameLst>
                                          <p:attrName>ppt_x</p:attrName>
                                        </p:attrNameLst>
                                      </p:cBhvr>
                                      <p:tavLst>
                                        <p:tav tm="0">
                                          <p:val>
                                            <p:strVal val="#ppt_x"/>
                                          </p:val>
                                        </p:tav>
                                        <p:tav tm="100000">
                                          <p:val>
                                            <p:strVal val="#ppt_x"/>
                                          </p:val>
                                        </p:tav>
                                      </p:tavLst>
                                    </p:anim>
                                    <p:anim calcmode="lin" valueType="num">
                                      <p:cBhvr additive="base">
                                        <p:cTn id="80" dur="500" fill="hold"/>
                                        <p:tgtEl>
                                          <p:spTgt spid="55"/>
                                        </p:tgtEl>
                                        <p:attrNameLst>
                                          <p:attrName>ppt_y</p:attrName>
                                        </p:attrNameLst>
                                      </p:cBhvr>
                                      <p:tavLst>
                                        <p:tav tm="0">
                                          <p:val>
                                            <p:strVal val="1+#ppt_h/2"/>
                                          </p:val>
                                        </p:tav>
                                        <p:tav tm="100000">
                                          <p:val>
                                            <p:strVal val="#ppt_y"/>
                                          </p:val>
                                        </p:tav>
                                      </p:tavLst>
                                    </p:anim>
                                  </p:childTnLst>
                                </p:cTn>
                              </p:par>
                            </p:childTnLst>
                          </p:cTn>
                        </p:par>
                        <p:par>
                          <p:cTn id="81" fill="hold">
                            <p:stCondLst>
                              <p:cond delay="6500"/>
                            </p:stCondLst>
                            <p:childTnLst>
                              <p:par>
                                <p:cTn id="82" presetID="53" presetClass="entr" presetSubtype="0" fill="hold" grpId="0" nodeType="after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p:cTn id="84" dur="500" fill="hold"/>
                                        <p:tgtEl>
                                          <p:spTgt spid="66"/>
                                        </p:tgtEl>
                                        <p:attrNameLst>
                                          <p:attrName>ppt_w</p:attrName>
                                        </p:attrNameLst>
                                      </p:cBhvr>
                                      <p:tavLst>
                                        <p:tav tm="0">
                                          <p:val>
                                            <p:fltVal val="0"/>
                                          </p:val>
                                        </p:tav>
                                        <p:tav tm="100000">
                                          <p:val>
                                            <p:strVal val="#ppt_w"/>
                                          </p:val>
                                        </p:tav>
                                      </p:tavLst>
                                    </p:anim>
                                    <p:anim calcmode="lin" valueType="num">
                                      <p:cBhvr>
                                        <p:cTn id="85" dur="500" fill="hold"/>
                                        <p:tgtEl>
                                          <p:spTgt spid="66"/>
                                        </p:tgtEl>
                                        <p:attrNameLst>
                                          <p:attrName>ppt_h</p:attrName>
                                        </p:attrNameLst>
                                      </p:cBhvr>
                                      <p:tavLst>
                                        <p:tav tm="0">
                                          <p:val>
                                            <p:fltVal val="0"/>
                                          </p:val>
                                        </p:tav>
                                        <p:tav tm="100000">
                                          <p:val>
                                            <p:strVal val="#ppt_h"/>
                                          </p:val>
                                        </p:tav>
                                      </p:tavLst>
                                    </p:anim>
                                    <p:animEffect transition="in" filter="fade">
                                      <p:cBhvr>
                                        <p:cTn id="86" dur="500"/>
                                        <p:tgtEl>
                                          <p:spTgt spid="66"/>
                                        </p:tgtEl>
                                      </p:cBhvr>
                                    </p:animEffect>
                                  </p:childTnLst>
                                </p:cTn>
                              </p:par>
                            </p:childTnLst>
                          </p:cTn>
                        </p:par>
                        <p:par>
                          <p:cTn id="87" fill="hold">
                            <p:stCondLst>
                              <p:cond delay="7000"/>
                            </p:stCondLst>
                            <p:childTnLst>
                              <p:par>
                                <p:cTn id="88" presetID="53"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 calcmode="lin" valueType="num">
                                      <p:cBhvr>
                                        <p:cTn id="90" dur="500" fill="hold"/>
                                        <p:tgtEl>
                                          <p:spTgt spid="39"/>
                                        </p:tgtEl>
                                        <p:attrNameLst>
                                          <p:attrName>ppt_w</p:attrName>
                                        </p:attrNameLst>
                                      </p:cBhvr>
                                      <p:tavLst>
                                        <p:tav tm="0">
                                          <p:val>
                                            <p:fltVal val="0"/>
                                          </p:val>
                                        </p:tav>
                                        <p:tav tm="100000">
                                          <p:val>
                                            <p:strVal val="#ppt_w"/>
                                          </p:val>
                                        </p:tav>
                                      </p:tavLst>
                                    </p:anim>
                                    <p:anim calcmode="lin" valueType="num">
                                      <p:cBhvr>
                                        <p:cTn id="91" dur="500" fill="hold"/>
                                        <p:tgtEl>
                                          <p:spTgt spid="39"/>
                                        </p:tgtEl>
                                        <p:attrNameLst>
                                          <p:attrName>ppt_h</p:attrName>
                                        </p:attrNameLst>
                                      </p:cBhvr>
                                      <p:tavLst>
                                        <p:tav tm="0">
                                          <p:val>
                                            <p:fltVal val="0"/>
                                          </p:val>
                                        </p:tav>
                                        <p:tav tm="100000">
                                          <p:val>
                                            <p:strVal val="#ppt_h"/>
                                          </p:val>
                                        </p:tav>
                                      </p:tavLst>
                                    </p:anim>
                                    <p:animEffect transition="in" filter="fade">
                                      <p:cBhvr>
                                        <p:cTn id="92" dur="500"/>
                                        <p:tgtEl>
                                          <p:spTgt spid="39"/>
                                        </p:tgtEl>
                                      </p:cBhvr>
                                    </p:animEffect>
                                  </p:childTnLst>
                                </p:cTn>
                              </p:par>
                            </p:childTnLst>
                          </p:cTn>
                        </p:par>
                        <p:par>
                          <p:cTn id="93" fill="hold">
                            <p:stCondLst>
                              <p:cond delay="7500"/>
                            </p:stCondLst>
                            <p:childTnLst>
                              <p:par>
                                <p:cTn id="94" presetID="12" presetClass="entr" presetSubtype="4" fill="hold" grpId="0" nodeType="after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slide(fromBottom)">
                                      <p:cBhvr>
                                        <p:cTn id="96" dur="500"/>
                                        <p:tgtEl>
                                          <p:spTgt spid="82"/>
                                        </p:tgtEl>
                                      </p:cBhvr>
                                    </p:animEffect>
                                  </p:childTnLst>
                                </p:cTn>
                              </p:par>
                              <p:par>
                                <p:cTn id="97" presetID="12" presetClass="entr" presetSubtype="4"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slide(fromBottom)">
                                      <p:cBhvr>
                                        <p:cTn id="99" dur="500"/>
                                        <p:tgtEl>
                                          <p:spTgt spid="102"/>
                                        </p:tgtEl>
                                      </p:cBhvr>
                                    </p:animEffect>
                                  </p:childTnLst>
                                </p:cTn>
                              </p:par>
                            </p:childTnLst>
                          </p:cTn>
                        </p:par>
                        <p:par>
                          <p:cTn id="100" fill="hold">
                            <p:stCondLst>
                              <p:cond delay="8000"/>
                            </p:stCondLst>
                            <p:childTnLst>
                              <p:par>
                                <p:cTn id="101" presetID="2" presetClass="entr" presetSubtype="1" accel="50000" decel="50000" fill="hold" grpId="0" nodeType="afterEffect">
                                  <p:stCondLst>
                                    <p:cond delay="0"/>
                                  </p:stCondLst>
                                  <p:childTnLst>
                                    <p:set>
                                      <p:cBhvr>
                                        <p:cTn id="102" dur="1" fill="hold">
                                          <p:stCondLst>
                                            <p:cond delay="0"/>
                                          </p:stCondLst>
                                        </p:cTn>
                                        <p:tgtEl>
                                          <p:spTgt spid="56"/>
                                        </p:tgtEl>
                                        <p:attrNameLst>
                                          <p:attrName>style.visibility</p:attrName>
                                        </p:attrNameLst>
                                      </p:cBhvr>
                                      <p:to>
                                        <p:strVal val="visible"/>
                                      </p:to>
                                    </p:set>
                                    <p:anim calcmode="lin" valueType="num">
                                      <p:cBhvr additive="base">
                                        <p:cTn id="103" dur="500" fill="hold"/>
                                        <p:tgtEl>
                                          <p:spTgt spid="56"/>
                                        </p:tgtEl>
                                        <p:attrNameLst>
                                          <p:attrName>ppt_x</p:attrName>
                                        </p:attrNameLst>
                                      </p:cBhvr>
                                      <p:tavLst>
                                        <p:tav tm="0">
                                          <p:val>
                                            <p:strVal val="#ppt_x"/>
                                          </p:val>
                                        </p:tav>
                                        <p:tav tm="100000">
                                          <p:val>
                                            <p:strVal val="#ppt_x"/>
                                          </p:val>
                                        </p:tav>
                                      </p:tavLst>
                                    </p:anim>
                                    <p:anim calcmode="lin" valueType="num">
                                      <p:cBhvr additive="base">
                                        <p:cTn id="104" dur="500" fill="hold"/>
                                        <p:tgtEl>
                                          <p:spTgt spid="56"/>
                                        </p:tgtEl>
                                        <p:attrNameLst>
                                          <p:attrName>ppt_y</p:attrName>
                                        </p:attrNameLst>
                                      </p:cBhvr>
                                      <p:tavLst>
                                        <p:tav tm="0">
                                          <p:val>
                                            <p:strVal val="0-#ppt_h/2"/>
                                          </p:val>
                                        </p:tav>
                                        <p:tav tm="100000">
                                          <p:val>
                                            <p:strVal val="#ppt_y"/>
                                          </p:val>
                                        </p:tav>
                                      </p:tavLst>
                                    </p:anim>
                                  </p:childTnLst>
                                </p:cTn>
                              </p:par>
                            </p:childTnLst>
                          </p:cTn>
                        </p:par>
                        <p:par>
                          <p:cTn id="105" fill="hold">
                            <p:stCondLst>
                              <p:cond delay="8500"/>
                            </p:stCondLst>
                            <p:childTnLst>
                              <p:par>
                                <p:cTn id="106" presetID="53" presetClass="entr" presetSubtype="0"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 calcmode="lin" valueType="num">
                                      <p:cBhvr>
                                        <p:cTn id="108" dur="500" fill="hold"/>
                                        <p:tgtEl>
                                          <p:spTgt spid="67"/>
                                        </p:tgtEl>
                                        <p:attrNameLst>
                                          <p:attrName>ppt_w</p:attrName>
                                        </p:attrNameLst>
                                      </p:cBhvr>
                                      <p:tavLst>
                                        <p:tav tm="0">
                                          <p:val>
                                            <p:fltVal val="0"/>
                                          </p:val>
                                        </p:tav>
                                        <p:tav tm="100000">
                                          <p:val>
                                            <p:strVal val="#ppt_w"/>
                                          </p:val>
                                        </p:tav>
                                      </p:tavLst>
                                    </p:anim>
                                    <p:anim calcmode="lin" valueType="num">
                                      <p:cBhvr>
                                        <p:cTn id="109" dur="500" fill="hold"/>
                                        <p:tgtEl>
                                          <p:spTgt spid="67"/>
                                        </p:tgtEl>
                                        <p:attrNameLst>
                                          <p:attrName>ppt_h</p:attrName>
                                        </p:attrNameLst>
                                      </p:cBhvr>
                                      <p:tavLst>
                                        <p:tav tm="0">
                                          <p:val>
                                            <p:fltVal val="0"/>
                                          </p:val>
                                        </p:tav>
                                        <p:tav tm="100000">
                                          <p:val>
                                            <p:strVal val="#ppt_h"/>
                                          </p:val>
                                        </p:tav>
                                      </p:tavLst>
                                    </p:anim>
                                    <p:animEffect transition="in" filter="fade">
                                      <p:cBhvr>
                                        <p:cTn id="110" dur="500"/>
                                        <p:tgtEl>
                                          <p:spTgt spid="67"/>
                                        </p:tgtEl>
                                      </p:cBhvr>
                                    </p:animEffect>
                                  </p:childTnLst>
                                </p:cTn>
                              </p:par>
                            </p:childTnLst>
                          </p:cTn>
                        </p:par>
                        <p:par>
                          <p:cTn id="111" fill="hold">
                            <p:stCondLst>
                              <p:cond delay="9000"/>
                            </p:stCondLst>
                            <p:childTnLst>
                              <p:par>
                                <p:cTn id="112" presetID="53" presetClass="entr" presetSubtype="0" fill="hold" grpId="0" nodeType="afterEffect">
                                  <p:stCondLst>
                                    <p:cond delay="0"/>
                                  </p:stCondLst>
                                  <p:childTnLst>
                                    <p:set>
                                      <p:cBhvr>
                                        <p:cTn id="113" dur="1" fill="hold">
                                          <p:stCondLst>
                                            <p:cond delay="0"/>
                                          </p:stCondLst>
                                        </p:cTn>
                                        <p:tgtEl>
                                          <p:spTgt spid="40"/>
                                        </p:tgtEl>
                                        <p:attrNameLst>
                                          <p:attrName>style.visibility</p:attrName>
                                        </p:attrNameLst>
                                      </p:cBhvr>
                                      <p:to>
                                        <p:strVal val="visible"/>
                                      </p:to>
                                    </p:set>
                                    <p:anim calcmode="lin" valueType="num">
                                      <p:cBhvr>
                                        <p:cTn id="114" dur="500" fill="hold"/>
                                        <p:tgtEl>
                                          <p:spTgt spid="40"/>
                                        </p:tgtEl>
                                        <p:attrNameLst>
                                          <p:attrName>ppt_w</p:attrName>
                                        </p:attrNameLst>
                                      </p:cBhvr>
                                      <p:tavLst>
                                        <p:tav tm="0">
                                          <p:val>
                                            <p:fltVal val="0"/>
                                          </p:val>
                                        </p:tav>
                                        <p:tav tm="100000">
                                          <p:val>
                                            <p:strVal val="#ppt_w"/>
                                          </p:val>
                                        </p:tav>
                                      </p:tavLst>
                                    </p:anim>
                                    <p:anim calcmode="lin" valueType="num">
                                      <p:cBhvr>
                                        <p:cTn id="115" dur="500" fill="hold"/>
                                        <p:tgtEl>
                                          <p:spTgt spid="40"/>
                                        </p:tgtEl>
                                        <p:attrNameLst>
                                          <p:attrName>ppt_h</p:attrName>
                                        </p:attrNameLst>
                                      </p:cBhvr>
                                      <p:tavLst>
                                        <p:tav tm="0">
                                          <p:val>
                                            <p:fltVal val="0"/>
                                          </p:val>
                                        </p:tav>
                                        <p:tav tm="100000">
                                          <p:val>
                                            <p:strVal val="#ppt_h"/>
                                          </p:val>
                                        </p:tav>
                                      </p:tavLst>
                                    </p:anim>
                                    <p:animEffect transition="in" filter="fade">
                                      <p:cBhvr>
                                        <p:cTn id="116" dur="500"/>
                                        <p:tgtEl>
                                          <p:spTgt spid="40"/>
                                        </p:tgtEl>
                                      </p:cBhvr>
                                    </p:animEffect>
                                  </p:childTnLst>
                                </p:cTn>
                              </p:par>
                            </p:childTnLst>
                          </p:cTn>
                        </p:par>
                        <p:par>
                          <p:cTn id="117" fill="hold">
                            <p:stCondLst>
                              <p:cond delay="9500"/>
                            </p:stCondLst>
                            <p:childTnLst>
                              <p:par>
                                <p:cTn id="118" presetID="12" presetClass="entr" presetSubtype="4" fill="hold" grpId="0" nodeType="after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slide(fromBottom)">
                                      <p:cBhvr>
                                        <p:cTn id="120" dur="500"/>
                                        <p:tgtEl>
                                          <p:spTgt spid="83"/>
                                        </p:tgtEl>
                                      </p:cBhvr>
                                    </p:animEffect>
                                  </p:childTnLst>
                                </p:cTn>
                              </p:par>
                              <p:par>
                                <p:cTn id="121" presetID="12" presetClass="entr" presetSubtype="4" fill="hold" nodeType="withEffect">
                                  <p:stCondLst>
                                    <p:cond delay="0"/>
                                  </p:stCondLst>
                                  <p:childTnLst>
                                    <p:set>
                                      <p:cBhvr>
                                        <p:cTn id="122" dur="1" fill="hold">
                                          <p:stCondLst>
                                            <p:cond delay="0"/>
                                          </p:stCondLst>
                                        </p:cTn>
                                        <p:tgtEl>
                                          <p:spTgt spid="105"/>
                                        </p:tgtEl>
                                        <p:attrNameLst>
                                          <p:attrName>style.visibility</p:attrName>
                                        </p:attrNameLst>
                                      </p:cBhvr>
                                      <p:to>
                                        <p:strVal val="visible"/>
                                      </p:to>
                                    </p:set>
                                    <p:animEffect transition="in" filter="slide(fromBottom)">
                                      <p:cBhvr>
                                        <p:cTn id="12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63" grpId="0" animBg="1"/>
      <p:bldP spid="64" grpId="0" animBg="1"/>
      <p:bldP spid="65" grpId="0" animBg="1"/>
      <p:bldP spid="66" grpId="0" animBg="1"/>
      <p:bldP spid="67" grpId="0" animBg="1"/>
      <p:bldP spid="76" grpId="0"/>
      <p:bldP spid="78" grpId="0"/>
      <p:bldP spid="79" grpId="0"/>
      <p:bldP spid="82" grpId="0"/>
      <p:bldP spid="83" grpId="0"/>
      <p:bldP spid="35" grpId="0" animBg="1"/>
      <p:bldP spid="37" grpId="0" animBg="1"/>
      <p:bldP spid="38" grpId="0" animBg="1"/>
      <p:bldP spid="39"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66"/>
          <p:cNvGrpSpPr/>
          <p:nvPr/>
        </p:nvGrpSpPr>
        <p:grpSpPr>
          <a:xfrm>
            <a:off x="8454497" y="3838588"/>
            <a:ext cx="2262931" cy="862876"/>
            <a:chOff x="5603652" y="1698222"/>
            <a:chExt cx="1947726" cy="647157"/>
          </a:xfrm>
        </p:grpSpPr>
        <p:sp>
          <p:nvSpPr>
            <p:cNvPr id="19" name="Text Placeholder 3"/>
            <p:cNvSpPr txBox="1">
              <a:spLocks/>
            </p:cNvSpPr>
            <p:nvPr/>
          </p:nvSpPr>
          <p:spPr>
            <a:xfrm>
              <a:off x="5603652" y="1698222"/>
              <a:ext cx="1059625"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10">
                <a:spcBef>
                  <a:spcPct val="20000"/>
                </a:spcBef>
                <a:defRPr/>
              </a:pPr>
              <a:r>
                <a:rPr lang="zh-CN" altLang="en-US" sz="1600" b="1" dirty="0">
                  <a:solidFill>
                    <a:prstClr val="black">
                      <a:lumMod val="75000"/>
                      <a:lumOff val="25000"/>
                    </a:prstClr>
                  </a:solidFill>
                  <a:latin typeface="Arial"/>
                  <a:ea typeface="微软雅黑"/>
                </a:rPr>
                <a:t>点击添加内容</a:t>
              </a:r>
              <a:endParaRPr lang="en-US" sz="1600" b="1" dirty="0">
                <a:solidFill>
                  <a:prstClr val="black">
                    <a:lumMod val="75000"/>
                    <a:lumOff val="25000"/>
                  </a:prstClr>
                </a:solidFill>
                <a:latin typeface="Arial"/>
                <a:ea typeface="微软雅黑"/>
              </a:endParaRPr>
            </a:p>
          </p:txBody>
        </p:sp>
        <p:sp>
          <p:nvSpPr>
            <p:cNvPr id="20" name="Text Placeholder 3"/>
            <p:cNvSpPr txBox="1">
              <a:spLocks/>
            </p:cNvSpPr>
            <p:nvPr/>
          </p:nvSpPr>
          <p:spPr>
            <a:xfrm>
              <a:off x="5603652" y="1883858"/>
              <a:ext cx="1947726" cy="4615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10">
                <a:spcBef>
                  <a:spcPct val="20000"/>
                </a:spcBef>
                <a:defRPr/>
              </a:pPr>
              <a:r>
                <a:rPr lang="zh-CN" altLang="en-US" sz="1333" dirty="0">
                  <a:solidFill>
                    <a:prstClr val="black">
                      <a:lumMod val="75000"/>
                      <a:lumOff val="25000"/>
                    </a:prstClr>
                  </a:solidFill>
                  <a:latin typeface="Arial"/>
                  <a:ea typeface="微软雅黑"/>
                </a:rPr>
                <a:t>点击添加内容点击添加内容点击添加内容点击添加内容点击添加内容</a:t>
              </a:r>
              <a:endParaRPr lang="en-US" sz="1333" dirty="0">
                <a:solidFill>
                  <a:prstClr val="black">
                    <a:lumMod val="75000"/>
                    <a:lumOff val="25000"/>
                  </a:prstClr>
                </a:solidFill>
                <a:latin typeface="Arial"/>
                <a:ea typeface="微软雅黑"/>
              </a:endParaRPr>
            </a:p>
          </p:txBody>
        </p:sp>
      </p:grpSp>
      <p:grpSp>
        <p:nvGrpSpPr>
          <p:cNvPr id="21" name="Group 69"/>
          <p:cNvGrpSpPr/>
          <p:nvPr/>
        </p:nvGrpSpPr>
        <p:grpSpPr>
          <a:xfrm>
            <a:off x="8454497" y="2366631"/>
            <a:ext cx="2262931" cy="888046"/>
            <a:chOff x="5603652" y="1679344"/>
            <a:chExt cx="1947726" cy="666034"/>
          </a:xfrm>
        </p:grpSpPr>
        <p:sp>
          <p:nvSpPr>
            <p:cNvPr id="22" name="Text Placeholder 3"/>
            <p:cNvSpPr txBox="1">
              <a:spLocks/>
            </p:cNvSpPr>
            <p:nvPr/>
          </p:nvSpPr>
          <p:spPr>
            <a:xfrm>
              <a:off x="5603652" y="1679344"/>
              <a:ext cx="1059625"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10">
                <a:spcBef>
                  <a:spcPct val="20000"/>
                </a:spcBef>
                <a:defRPr/>
              </a:pPr>
              <a:r>
                <a:rPr lang="zh-CN" altLang="en-US" sz="1600" b="1" dirty="0">
                  <a:solidFill>
                    <a:prstClr val="black">
                      <a:lumMod val="75000"/>
                      <a:lumOff val="25000"/>
                    </a:prstClr>
                  </a:solidFill>
                  <a:latin typeface="Arial"/>
                  <a:ea typeface="微软雅黑"/>
                </a:rPr>
                <a:t>点击添加内容</a:t>
              </a:r>
              <a:endParaRPr lang="en-US" sz="1600" b="1" dirty="0">
                <a:solidFill>
                  <a:prstClr val="black">
                    <a:lumMod val="75000"/>
                    <a:lumOff val="25000"/>
                  </a:prstClr>
                </a:solidFill>
                <a:latin typeface="Arial"/>
                <a:ea typeface="微软雅黑"/>
              </a:endParaRPr>
            </a:p>
          </p:txBody>
        </p:sp>
        <p:sp>
          <p:nvSpPr>
            <p:cNvPr id="23" name="Text Placeholder 3"/>
            <p:cNvSpPr txBox="1">
              <a:spLocks/>
            </p:cNvSpPr>
            <p:nvPr/>
          </p:nvSpPr>
          <p:spPr>
            <a:xfrm>
              <a:off x="5603652" y="1883858"/>
              <a:ext cx="1947726" cy="4615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10">
                <a:spcBef>
                  <a:spcPct val="20000"/>
                </a:spcBef>
                <a:defRPr/>
              </a:pPr>
              <a:r>
                <a:rPr lang="zh-CN" altLang="en-US" sz="1333" dirty="0">
                  <a:solidFill>
                    <a:prstClr val="black">
                      <a:lumMod val="75000"/>
                      <a:lumOff val="25000"/>
                    </a:prstClr>
                  </a:solidFill>
                  <a:latin typeface="Arial"/>
                  <a:ea typeface="微软雅黑"/>
                </a:rPr>
                <a:t>点击添加内容点击添加内容点击添加内容点击添加内容点击添加内容</a:t>
              </a:r>
              <a:endParaRPr lang="en-US" sz="1333" dirty="0">
                <a:solidFill>
                  <a:prstClr val="black">
                    <a:lumMod val="75000"/>
                    <a:lumOff val="25000"/>
                  </a:prstClr>
                </a:solidFill>
                <a:latin typeface="Arial"/>
                <a:ea typeface="微软雅黑"/>
              </a:endParaRPr>
            </a:p>
          </p:txBody>
        </p:sp>
      </p:grpSp>
      <p:grpSp>
        <p:nvGrpSpPr>
          <p:cNvPr id="24" name="Group 75"/>
          <p:cNvGrpSpPr/>
          <p:nvPr/>
        </p:nvGrpSpPr>
        <p:grpSpPr>
          <a:xfrm>
            <a:off x="1375719" y="3836173"/>
            <a:ext cx="2306141" cy="888047"/>
            <a:chOff x="5603652" y="1679344"/>
            <a:chExt cx="1947726" cy="666035"/>
          </a:xfrm>
        </p:grpSpPr>
        <p:sp>
          <p:nvSpPr>
            <p:cNvPr id="25" name="Text Placeholder 3"/>
            <p:cNvSpPr txBox="1">
              <a:spLocks/>
            </p:cNvSpPr>
            <p:nvPr/>
          </p:nvSpPr>
          <p:spPr>
            <a:xfrm>
              <a:off x="6511608" y="1679344"/>
              <a:ext cx="1039770"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600" b="1" dirty="0">
                  <a:solidFill>
                    <a:prstClr val="black">
                      <a:lumMod val="75000"/>
                      <a:lumOff val="25000"/>
                    </a:prstClr>
                  </a:solidFill>
                  <a:latin typeface="Arial"/>
                  <a:ea typeface="微软雅黑"/>
                </a:rPr>
                <a:t>点击添加内容</a:t>
              </a:r>
              <a:endParaRPr lang="en-US" sz="1600" b="1" dirty="0">
                <a:solidFill>
                  <a:prstClr val="black">
                    <a:lumMod val="75000"/>
                    <a:lumOff val="25000"/>
                  </a:prstClr>
                </a:solidFill>
                <a:latin typeface="Arial"/>
                <a:ea typeface="微软雅黑"/>
              </a:endParaRPr>
            </a:p>
          </p:txBody>
        </p:sp>
        <p:sp>
          <p:nvSpPr>
            <p:cNvPr id="26" name="Text Placeholder 3"/>
            <p:cNvSpPr txBox="1">
              <a:spLocks/>
            </p:cNvSpPr>
            <p:nvPr/>
          </p:nvSpPr>
          <p:spPr>
            <a:xfrm>
              <a:off x="5603652" y="1883858"/>
              <a:ext cx="1947726" cy="4615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点击添加内容点击添加内容点击添加内容点击添加内容点击添加内容</a:t>
              </a:r>
              <a:endParaRPr lang="en-US" sz="1333" dirty="0">
                <a:solidFill>
                  <a:prstClr val="black">
                    <a:lumMod val="75000"/>
                    <a:lumOff val="25000"/>
                  </a:prstClr>
                </a:solidFill>
                <a:latin typeface="Arial"/>
                <a:ea typeface="微软雅黑"/>
              </a:endParaRPr>
            </a:p>
          </p:txBody>
        </p:sp>
      </p:grpSp>
      <p:grpSp>
        <p:nvGrpSpPr>
          <p:cNvPr id="27" name="Group 72"/>
          <p:cNvGrpSpPr/>
          <p:nvPr/>
        </p:nvGrpSpPr>
        <p:grpSpPr>
          <a:xfrm>
            <a:off x="1375719" y="2399234"/>
            <a:ext cx="2306141" cy="843161"/>
            <a:chOff x="5603652" y="1713008"/>
            <a:chExt cx="1947726" cy="632370"/>
          </a:xfrm>
        </p:grpSpPr>
        <p:sp>
          <p:nvSpPr>
            <p:cNvPr id="28" name="Text Placeholder 3"/>
            <p:cNvSpPr txBox="1">
              <a:spLocks/>
            </p:cNvSpPr>
            <p:nvPr/>
          </p:nvSpPr>
          <p:spPr>
            <a:xfrm>
              <a:off x="6511608" y="1713008"/>
              <a:ext cx="1039770"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600" b="1" dirty="0">
                  <a:solidFill>
                    <a:prstClr val="black">
                      <a:lumMod val="75000"/>
                      <a:lumOff val="25000"/>
                    </a:prstClr>
                  </a:solidFill>
                  <a:latin typeface="Arial"/>
                  <a:ea typeface="微软雅黑"/>
                </a:rPr>
                <a:t>点击添加内容</a:t>
              </a:r>
              <a:endParaRPr lang="en-US" sz="1600" b="1" dirty="0">
                <a:solidFill>
                  <a:prstClr val="black">
                    <a:lumMod val="75000"/>
                    <a:lumOff val="25000"/>
                  </a:prstClr>
                </a:solidFill>
                <a:latin typeface="Arial"/>
                <a:ea typeface="微软雅黑"/>
              </a:endParaRPr>
            </a:p>
          </p:txBody>
        </p:sp>
        <p:sp>
          <p:nvSpPr>
            <p:cNvPr id="29" name="Text Placeholder 3"/>
            <p:cNvSpPr txBox="1">
              <a:spLocks/>
            </p:cNvSpPr>
            <p:nvPr/>
          </p:nvSpPr>
          <p:spPr>
            <a:xfrm>
              <a:off x="5603652" y="1883858"/>
              <a:ext cx="1947726" cy="4615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10">
                <a:spcBef>
                  <a:spcPct val="20000"/>
                </a:spcBef>
                <a:defRPr/>
              </a:pPr>
              <a:r>
                <a:rPr lang="zh-CN" altLang="en-US" sz="1333" dirty="0">
                  <a:solidFill>
                    <a:prstClr val="black">
                      <a:lumMod val="75000"/>
                      <a:lumOff val="25000"/>
                    </a:prstClr>
                  </a:solidFill>
                  <a:latin typeface="Arial"/>
                  <a:ea typeface="微软雅黑"/>
                </a:rPr>
                <a:t>点击添加内容点击添加内容点击添加内容点击添加内容点击添加内容</a:t>
              </a:r>
              <a:endParaRPr lang="en-US" sz="1333" dirty="0">
                <a:solidFill>
                  <a:prstClr val="black">
                    <a:lumMod val="75000"/>
                    <a:lumOff val="25000"/>
                  </a:prstClr>
                </a:solidFill>
                <a:latin typeface="Arial"/>
                <a:ea typeface="微软雅黑"/>
              </a:endParaRPr>
            </a:p>
          </p:txBody>
        </p:sp>
      </p:grpSp>
      <p:grpSp>
        <p:nvGrpSpPr>
          <p:cNvPr id="57" name="Group 56"/>
          <p:cNvGrpSpPr/>
          <p:nvPr/>
        </p:nvGrpSpPr>
        <p:grpSpPr>
          <a:xfrm>
            <a:off x="4927879" y="1518859"/>
            <a:ext cx="1909772" cy="2067795"/>
            <a:chOff x="3720696" y="1286227"/>
            <a:chExt cx="1432329" cy="1550846"/>
          </a:xfrm>
        </p:grpSpPr>
        <p:grpSp>
          <p:nvGrpSpPr>
            <p:cNvPr id="58" name="Group 32"/>
            <p:cNvGrpSpPr/>
            <p:nvPr/>
          </p:nvGrpSpPr>
          <p:grpSpPr>
            <a:xfrm>
              <a:off x="3720696" y="1286227"/>
              <a:ext cx="1432329" cy="1550846"/>
              <a:chOff x="3720696" y="1286227"/>
              <a:chExt cx="1432329" cy="1550846"/>
            </a:xfrm>
          </p:grpSpPr>
          <p:sp>
            <p:nvSpPr>
              <p:cNvPr id="60" name="Freeform 6"/>
              <p:cNvSpPr>
                <a:spLocks/>
              </p:cNvSpPr>
              <p:nvPr/>
            </p:nvSpPr>
            <p:spPr bwMode="auto">
              <a:xfrm>
                <a:off x="3720696" y="1286227"/>
                <a:ext cx="1335491" cy="98138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1" name="Freeform 7"/>
              <p:cNvSpPr>
                <a:spLocks/>
              </p:cNvSpPr>
              <p:nvPr/>
            </p:nvSpPr>
            <p:spPr bwMode="auto">
              <a:xfrm>
                <a:off x="4534421" y="1576739"/>
                <a:ext cx="618604" cy="1260334"/>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2" name="Freeform 8"/>
              <p:cNvSpPr>
                <a:spLocks/>
              </p:cNvSpPr>
              <p:nvPr/>
            </p:nvSpPr>
            <p:spPr bwMode="auto">
              <a:xfrm>
                <a:off x="3720696" y="1922175"/>
                <a:ext cx="966931" cy="914898"/>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chemeClr val="accent6">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sp>
          <p:nvSpPr>
            <p:cNvPr id="59" name="Freeform 65"/>
            <p:cNvSpPr>
              <a:spLocks noEditPoints="1"/>
            </p:cNvSpPr>
            <p:nvPr/>
          </p:nvSpPr>
          <p:spPr bwMode="auto">
            <a:xfrm rot="1636088">
              <a:off x="4172867" y="1508467"/>
              <a:ext cx="464854" cy="516865"/>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63" name="Group 62"/>
          <p:cNvGrpSpPr/>
          <p:nvPr/>
        </p:nvGrpSpPr>
        <p:grpSpPr>
          <a:xfrm>
            <a:off x="6253734" y="1979438"/>
            <a:ext cx="1959877" cy="2239308"/>
            <a:chOff x="4715088" y="1631662"/>
            <a:chExt cx="1469908" cy="1679481"/>
          </a:xfrm>
        </p:grpSpPr>
        <p:grpSp>
          <p:nvGrpSpPr>
            <p:cNvPr id="64" name="Group 33"/>
            <p:cNvGrpSpPr/>
            <p:nvPr/>
          </p:nvGrpSpPr>
          <p:grpSpPr>
            <a:xfrm>
              <a:off x="4715088" y="1631662"/>
              <a:ext cx="1469908" cy="1679481"/>
              <a:chOff x="4715088" y="1631662"/>
              <a:chExt cx="1469908" cy="1679481"/>
            </a:xfrm>
          </p:grpSpPr>
          <p:sp>
            <p:nvSpPr>
              <p:cNvPr id="66" name="Freeform 12"/>
              <p:cNvSpPr>
                <a:spLocks/>
              </p:cNvSpPr>
              <p:nvPr/>
            </p:nvSpPr>
            <p:spPr bwMode="auto">
              <a:xfrm>
                <a:off x="5687800" y="1959754"/>
                <a:ext cx="497196" cy="1351389"/>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7" name="Freeform 13"/>
              <p:cNvSpPr>
                <a:spLocks/>
              </p:cNvSpPr>
              <p:nvPr/>
            </p:nvSpPr>
            <p:spPr bwMode="auto">
              <a:xfrm>
                <a:off x="4715088" y="1631662"/>
                <a:ext cx="1469908" cy="1128807"/>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68" name="Freeform 14"/>
              <p:cNvSpPr>
                <a:spLocks/>
              </p:cNvSpPr>
              <p:nvPr/>
            </p:nvSpPr>
            <p:spPr bwMode="auto">
              <a:xfrm>
                <a:off x="4715088" y="2344213"/>
                <a:ext cx="985720" cy="966930"/>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chemeClr val="accent4">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sp>
          <p:nvSpPr>
            <p:cNvPr id="65" name="Freeform 122"/>
            <p:cNvSpPr>
              <a:spLocks noEditPoints="1"/>
            </p:cNvSpPr>
            <p:nvPr/>
          </p:nvSpPr>
          <p:spPr bwMode="auto">
            <a:xfrm rot="1729139">
              <a:off x="5311947" y="1903484"/>
              <a:ext cx="329554" cy="473962"/>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69" name="Group 68"/>
          <p:cNvGrpSpPr/>
          <p:nvPr/>
        </p:nvGrpSpPr>
        <p:grpSpPr>
          <a:xfrm>
            <a:off x="3912292" y="2565280"/>
            <a:ext cx="2193057" cy="2243163"/>
            <a:chOff x="2959004" y="2071044"/>
            <a:chExt cx="1644793" cy="1682372"/>
          </a:xfrm>
        </p:grpSpPr>
        <p:grpSp>
          <p:nvGrpSpPr>
            <p:cNvPr id="70" name="Group 31"/>
            <p:cNvGrpSpPr/>
            <p:nvPr/>
          </p:nvGrpSpPr>
          <p:grpSpPr>
            <a:xfrm>
              <a:off x="2959004" y="2071044"/>
              <a:ext cx="1644793" cy="1682372"/>
              <a:chOff x="2959004" y="2071044"/>
              <a:chExt cx="1644793" cy="1682372"/>
            </a:xfrm>
          </p:grpSpPr>
          <p:sp>
            <p:nvSpPr>
              <p:cNvPr id="72" name="Freeform 9"/>
              <p:cNvSpPr>
                <a:spLocks/>
              </p:cNvSpPr>
              <p:nvPr/>
            </p:nvSpPr>
            <p:spPr bwMode="auto">
              <a:xfrm>
                <a:off x="2959004" y="2071044"/>
                <a:ext cx="1456900" cy="1193848"/>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73" name="Freeform 10"/>
              <p:cNvSpPr>
                <a:spLocks/>
              </p:cNvSpPr>
              <p:nvPr/>
            </p:nvSpPr>
            <p:spPr bwMode="auto">
              <a:xfrm>
                <a:off x="3782846" y="2428043"/>
                <a:ext cx="820951" cy="132537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74" name="Freeform 11"/>
              <p:cNvSpPr>
                <a:spLocks/>
              </p:cNvSpPr>
              <p:nvPr/>
            </p:nvSpPr>
            <p:spPr bwMode="auto">
              <a:xfrm>
                <a:off x="2959004" y="2816838"/>
                <a:ext cx="1088339" cy="936578"/>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sp>
          <p:nvSpPr>
            <p:cNvPr id="71" name="Freeform 101"/>
            <p:cNvSpPr>
              <a:spLocks noEditPoints="1"/>
            </p:cNvSpPr>
            <p:nvPr/>
          </p:nvSpPr>
          <p:spPr bwMode="auto">
            <a:xfrm>
              <a:off x="3462647" y="2418543"/>
              <a:ext cx="447459" cy="41397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75" name="Group 74"/>
          <p:cNvGrpSpPr/>
          <p:nvPr/>
        </p:nvGrpSpPr>
        <p:grpSpPr>
          <a:xfrm>
            <a:off x="5243927" y="3143416"/>
            <a:ext cx="2187279" cy="2470563"/>
            <a:chOff x="3957731" y="2504645"/>
            <a:chExt cx="1640459" cy="1852922"/>
          </a:xfrm>
        </p:grpSpPr>
        <p:grpSp>
          <p:nvGrpSpPr>
            <p:cNvPr id="76" name="Group 34"/>
            <p:cNvGrpSpPr/>
            <p:nvPr/>
          </p:nvGrpSpPr>
          <p:grpSpPr>
            <a:xfrm>
              <a:off x="3957731" y="2504645"/>
              <a:ext cx="1640459" cy="1852922"/>
              <a:chOff x="3957731" y="2504645"/>
              <a:chExt cx="1640459" cy="1852922"/>
            </a:xfrm>
          </p:grpSpPr>
          <p:sp>
            <p:nvSpPr>
              <p:cNvPr id="78" name="Freeform 15"/>
              <p:cNvSpPr>
                <a:spLocks noEditPoints="1"/>
              </p:cNvSpPr>
              <p:nvPr/>
            </p:nvSpPr>
            <p:spPr bwMode="auto">
              <a:xfrm>
                <a:off x="3957731" y="2504645"/>
                <a:ext cx="1623114" cy="14063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79" name="Freeform 16"/>
              <p:cNvSpPr>
                <a:spLocks/>
              </p:cNvSpPr>
              <p:nvPr/>
            </p:nvSpPr>
            <p:spPr bwMode="auto">
              <a:xfrm>
                <a:off x="4973804" y="2932465"/>
                <a:ext cx="624386" cy="142510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sp>
            <p:nvSpPr>
              <p:cNvPr id="80" name="Freeform 17"/>
              <p:cNvSpPr>
                <a:spLocks/>
              </p:cNvSpPr>
              <p:nvPr/>
            </p:nvSpPr>
            <p:spPr bwMode="auto">
              <a:xfrm>
                <a:off x="3957731" y="3358840"/>
                <a:ext cx="1131699" cy="99872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chemeClr val="accent3">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sp>
          <p:nvSpPr>
            <p:cNvPr id="77" name="Freeform 229"/>
            <p:cNvSpPr>
              <a:spLocks noEditPoints="1"/>
            </p:cNvSpPr>
            <p:nvPr/>
          </p:nvSpPr>
          <p:spPr bwMode="auto">
            <a:xfrm rot="1857977">
              <a:off x="4522630" y="2917080"/>
              <a:ext cx="502096" cy="505510"/>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400">
                <a:solidFill>
                  <a:prstClr val="black">
                    <a:lumMod val="75000"/>
                    <a:lumOff val="25000"/>
                  </a:prstClr>
                </a:solidFill>
                <a:latin typeface="Arial"/>
                <a:ea typeface="微软雅黑"/>
              </a:endParaRPr>
            </a:p>
          </p:txBody>
        </p:sp>
      </p:grpSp>
      <p:grpSp>
        <p:nvGrpSpPr>
          <p:cNvPr id="38" name="组合 37">
            <a:extLst>
              <a:ext uri="{FF2B5EF4-FFF2-40B4-BE49-F238E27FC236}">
                <a16:creationId xmlns:a16="http://schemas.microsoft.com/office/drawing/2014/main" id="{3679A95A-E903-4366-99BC-464C8E694737}"/>
              </a:ext>
            </a:extLst>
          </p:cNvPr>
          <p:cNvGrpSpPr/>
          <p:nvPr>
            <p:custDataLst>
              <p:tags r:id="rId1"/>
            </p:custDataLst>
          </p:nvPr>
        </p:nvGrpSpPr>
        <p:grpSpPr>
          <a:xfrm>
            <a:off x="8659525" y="279400"/>
            <a:ext cx="3318943" cy="713661"/>
            <a:chOff x="9957246" y="6304307"/>
            <a:chExt cx="2046159" cy="359850"/>
          </a:xfrm>
        </p:grpSpPr>
        <p:sp>
          <p:nvSpPr>
            <p:cNvPr id="39" name="Freeform 5">
              <a:extLst>
                <a:ext uri="{FF2B5EF4-FFF2-40B4-BE49-F238E27FC236}">
                  <a16:creationId xmlns:a16="http://schemas.microsoft.com/office/drawing/2014/main" id="{9D535CAD-2E0A-40D3-A0A1-F13F1006BC90}"/>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0" name="Freeform 6">
              <a:extLst>
                <a:ext uri="{FF2B5EF4-FFF2-40B4-BE49-F238E27FC236}">
                  <a16:creationId xmlns:a16="http://schemas.microsoft.com/office/drawing/2014/main" id="{AB587817-5002-431D-ADC0-82A90F826DA8}"/>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1" name="Freeform 7">
              <a:extLst>
                <a:ext uri="{FF2B5EF4-FFF2-40B4-BE49-F238E27FC236}">
                  <a16:creationId xmlns:a16="http://schemas.microsoft.com/office/drawing/2014/main" id="{B6B13979-459C-42A9-BAC3-BADF55CC6EBE}"/>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2" name="Freeform 8">
              <a:extLst>
                <a:ext uri="{FF2B5EF4-FFF2-40B4-BE49-F238E27FC236}">
                  <a16:creationId xmlns:a16="http://schemas.microsoft.com/office/drawing/2014/main" id="{C31452A2-BB05-4241-8373-DD90F2BC0AC3}"/>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3" name="Freeform 9">
              <a:extLst>
                <a:ext uri="{FF2B5EF4-FFF2-40B4-BE49-F238E27FC236}">
                  <a16:creationId xmlns:a16="http://schemas.microsoft.com/office/drawing/2014/main" id="{538D11E6-60B6-4774-8A64-F8A9D2DB20C6}"/>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4" name="Freeform 10">
              <a:extLst>
                <a:ext uri="{FF2B5EF4-FFF2-40B4-BE49-F238E27FC236}">
                  <a16:creationId xmlns:a16="http://schemas.microsoft.com/office/drawing/2014/main" id="{3C4545CF-C058-4593-9C66-63E7F619E0AB}"/>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5" name="Freeform 11">
              <a:extLst>
                <a:ext uri="{FF2B5EF4-FFF2-40B4-BE49-F238E27FC236}">
                  <a16:creationId xmlns:a16="http://schemas.microsoft.com/office/drawing/2014/main" id="{B6B94D20-8E2C-4BD9-8FF9-F7DAB7DB4D7D}"/>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6" name="Freeform 12">
              <a:extLst>
                <a:ext uri="{FF2B5EF4-FFF2-40B4-BE49-F238E27FC236}">
                  <a16:creationId xmlns:a16="http://schemas.microsoft.com/office/drawing/2014/main" id="{38453C18-8BB0-47DE-B12B-24AE3723D2B2}"/>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7" name="Freeform 13">
              <a:extLst>
                <a:ext uri="{FF2B5EF4-FFF2-40B4-BE49-F238E27FC236}">
                  <a16:creationId xmlns:a16="http://schemas.microsoft.com/office/drawing/2014/main" id="{DE2671F1-63AF-4E74-AB21-C425886F70D8}"/>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8" name="Freeform 14">
              <a:extLst>
                <a:ext uri="{FF2B5EF4-FFF2-40B4-BE49-F238E27FC236}">
                  <a16:creationId xmlns:a16="http://schemas.microsoft.com/office/drawing/2014/main" id="{8C734D83-4389-44C3-B6B1-83A69276EA29}"/>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9" name="Freeform 15">
              <a:extLst>
                <a:ext uri="{FF2B5EF4-FFF2-40B4-BE49-F238E27FC236}">
                  <a16:creationId xmlns:a16="http://schemas.microsoft.com/office/drawing/2014/main" id="{84A3D092-AA04-40DA-8740-F11B69B3FEC7}"/>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0" name="Freeform 16">
              <a:extLst>
                <a:ext uri="{FF2B5EF4-FFF2-40B4-BE49-F238E27FC236}">
                  <a16:creationId xmlns:a16="http://schemas.microsoft.com/office/drawing/2014/main" id="{5D1A3F82-3727-4ABA-8295-16046CD58ACA}"/>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1" name="Freeform 17">
              <a:extLst>
                <a:ext uri="{FF2B5EF4-FFF2-40B4-BE49-F238E27FC236}">
                  <a16:creationId xmlns:a16="http://schemas.microsoft.com/office/drawing/2014/main" id="{72D75722-D462-4695-A9E0-0C7F207529C3}"/>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2" name="Freeform 18">
              <a:extLst>
                <a:ext uri="{FF2B5EF4-FFF2-40B4-BE49-F238E27FC236}">
                  <a16:creationId xmlns:a16="http://schemas.microsoft.com/office/drawing/2014/main" id="{41B92119-B281-4951-AE04-7450FF7C57BB}"/>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53" name="Freeform 19">
              <a:extLst>
                <a:ext uri="{FF2B5EF4-FFF2-40B4-BE49-F238E27FC236}">
                  <a16:creationId xmlns:a16="http://schemas.microsoft.com/office/drawing/2014/main" id="{AFA88051-1DD2-4B8D-A67F-9AF2745AF1D8}"/>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490476702"/>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fill="hold"/>
                                        <p:tgtEl>
                                          <p:spTgt spid="57"/>
                                        </p:tgtEl>
                                        <p:attrNameLst>
                                          <p:attrName>ppt_x</p:attrName>
                                        </p:attrNameLst>
                                      </p:cBhvr>
                                      <p:tavLst>
                                        <p:tav tm="0">
                                          <p:val>
                                            <p:strVal val="#ppt_x"/>
                                          </p:val>
                                        </p:tav>
                                        <p:tav tm="100000">
                                          <p:val>
                                            <p:strVal val="#ppt_x"/>
                                          </p:val>
                                        </p:tav>
                                      </p:tavLst>
                                    </p:anim>
                                    <p:anim calcmode="lin" valueType="num">
                                      <p:cBhvr additive="base">
                                        <p:cTn id="13" dur="500" fill="hold"/>
                                        <p:tgtEl>
                                          <p:spTgt spid="5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additive="base">
                                        <p:cTn id="22" dur="500" fill="hold"/>
                                        <p:tgtEl>
                                          <p:spTgt spid="75"/>
                                        </p:tgtEl>
                                        <p:attrNameLst>
                                          <p:attrName>ppt_x</p:attrName>
                                        </p:attrNameLst>
                                      </p:cBhvr>
                                      <p:tavLst>
                                        <p:tav tm="0">
                                          <p:val>
                                            <p:strVal val="#ppt_x"/>
                                          </p:val>
                                        </p:tav>
                                        <p:tav tm="100000">
                                          <p:val>
                                            <p:strVal val="#ppt_x"/>
                                          </p:val>
                                        </p:tav>
                                      </p:tavLst>
                                    </p:anim>
                                    <p:anim calcmode="lin" valueType="num">
                                      <p:cBhvr additive="base">
                                        <p:cTn id="23" dur="500" fill="hold"/>
                                        <p:tgtEl>
                                          <p:spTgt spid="7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accel="50000" decel="5000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accel="50000" decel="5000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accel="50000" decel="5000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accel="50000" decel="5000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1+#ppt_w/2"/>
                                          </p:val>
                                        </p:tav>
                                        <p:tav tm="100000">
                                          <p:val>
                                            <p:strVal val="#ppt_x"/>
                                          </p:val>
                                        </p:tav>
                                      </p:tavLst>
                                    </p:anim>
                                    <p:anim calcmode="lin" valueType="num">
                                      <p:cBhvr additive="base">
                                        <p:cTn id="4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0400" y="1600200"/>
            <a:ext cx="3473130" cy="1046440"/>
          </a:xfrm>
          <a:prstGeom prst="rect">
            <a:avLst/>
          </a:prstGeom>
          <a:noFill/>
        </p:spPr>
        <p:txBody>
          <a:bodyPr wrap="none" rtlCol="0">
            <a:spAutoFit/>
          </a:bodyPr>
          <a:lstStyle/>
          <a:p>
            <a:pPr defTabSz="457189"/>
            <a:r>
              <a:rPr lang="en-US" altLang="zh-CN" sz="6200" b="1" dirty="0">
                <a:solidFill>
                  <a:srgbClr val="EDB469"/>
                </a:solidFill>
                <a:latin typeface="微软雅黑" panose="020B0503020204020204" pitchFamily="34" charset="-122"/>
                <a:ea typeface="微软雅黑" panose="020B0503020204020204" pitchFamily="34" charset="-122"/>
              </a:rPr>
              <a:t>PART </a:t>
            </a:r>
            <a:r>
              <a:rPr lang="en-US" altLang="zh-CN" sz="6000" b="1" dirty="0">
                <a:solidFill>
                  <a:srgbClr val="EDB469"/>
                </a:solidFill>
                <a:latin typeface="微软雅黑" panose="020B0503020204020204" pitchFamily="34" charset="-122"/>
                <a:ea typeface="微软雅黑" panose="020B0503020204020204" pitchFamily="34" charset="-122"/>
              </a:rPr>
              <a:t>01</a:t>
            </a:r>
            <a:endParaRPr lang="zh-CN" altLang="en-US" sz="6000" b="1" dirty="0">
              <a:solidFill>
                <a:srgbClr val="EDB46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031519" y="2197228"/>
            <a:ext cx="6372928" cy="1069845"/>
          </a:xfrm>
          <a:prstGeom prst="rect">
            <a:avLst/>
          </a:prstGeom>
          <a:noFill/>
        </p:spPr>
        <p:txBody>
          <a:bodyPr wrap="square" rtlCol="0">
            <a:spAutoFit/>
          </a:bodyPr>
          <a:lstStyle/>
          <a:p>
            <a:pPr defTabSz="457189" fontAlgn="base">
              <a:lnSpc>
                <a:spcPct val="150000"/>
              </a:lnSpc>
              <a:spcBef>
                <a:spcPct val="0"/>
              </a:spcBef>
              <a:spcAft>
                <a:spcPct val="0"/>
              </a:spcAft>
            </a:pPr>
            <a:r>
              <a:rPr lang="zh-CN" altLang="en-US"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rPr>
              <a:t>点击添加主要文字内容</a:t>
            </a:r>
            <a:endParaRPr lang="en-US" altLang="zh-CN"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endParaRPr>
          </a:p>
        </p:txBody>
      </p:sp>
      <p:sp>
        <p:nvSpPr>
          <p:cNvPr id="9" name="文本框 20"/>
          <p:cNvSpPr>
            <a:spLocks noChangeArrowheads="1"/>
          </p:cNvSpPr>
          <p:nvPr/>
        </p:nvSpPr>
        <p:spPr bwMode="auto">
          <a:xfrm>
            <a:off x="2921350" y="3166368"/>
            <a:ext cx="6560215" cy="76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点击添加文字内容点击添加文字内容点击添加文字内容点击添加文字</a:t>
            </a:r>
            <a:endParaRPr lang="en-US" altLang="zh-CN" sz="1600" dirty="0">
              <a:solidFill>
                <a:srgbClr val="EDB469"/>
              </a:solidFill>
              <a:latin typeface="微软雅黑" pitchFamily="34" charset="-122"/>
              <a:ea typeface="微软雅黑" pitchFamily="34" charset="-122"/>
              <a:sym typeface="方正姚体" pitchFamily="2" charset="-122"/>
            </a:endParaRPr>
          </a:p>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内容点击添加文字内容点击添加文字内容</a:t>
            </a:r>
            <a:endParaRPr lang="en-US" altLang="zh-CN" sz="1600" dirty="0">
              <a:solidFill>
                <a:srgbClr val="EDB469"/>
              </a:solidFill>
              <a:latin typeface="微软雅黑" pitchFamily="34" charset="-122"/>
              <a:ea typeface="微软雅黑" pitchFamily="34" charset="-122"/>
              <a:sym typeface="方正姚体" pitchFamily="2" charset="-122"/>
            </a:endParaRPr>
          </a:p>
        </p:txBody>
      </p:sp>
      <p:grpSp>
        <p:nvGrpSpPr>
          <p:cNvPr id="5" name="组合 4">
            <a:extLst>
              <a:ext uri="{FF2B5EF4-FFF2-40B4-BE49-F238E27FC236}">
                <a16:creationId xmlns:a16="http://schemas.microsoft.com/office/drawing/2014/main" id="{41A0430D-40C0-406C-841A-D378F4186ED6}"/>
              </a:ext>
            </a:extLst>
          </p:cNvPr>
          <p:cNvGrpSpPr/>
          <p:nvPr>
            <p:custDataLst>
              <p:tags r:id="rId1"/>
            </p:custDataLst>
          </p:nvPr>
        </p:nvGrpSpPr>
        <p:grpSpPr>
          <a:xfrm>
            <a:off x="8659525" y="279400"/>
            <a:ext cx="3318943" cy="713661"/>
            <a:chOff x="9957246" y="6304307"/>
            <a:chExt cx="2046159" cy="359850"/>
          </a:xfrm>
        </p:grpSpPr>
        <p:sp>
          <p:nvSpPr>
            <p:cNvPr id="8" name="Freeform 5">
              <a:extLst>
                <a:ext uri="{FF2B5EF4-FFF2-40B4-BE49-F238E27FC236}">
                  <a16:creationId xmlns:a16="http://schemas.microsoft.com/office/drawing/2014/main" id="{ECDC1621-DB34-4A9F-AFCC-942B643F5ED4}"/>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6">
              <a:extLst>
                <a:ext uri="{FF2B5EF4-FFF2-40B4-BE49-F238E27FC236}">
                  <a16:creationId xmlns:a16="http://schemas.microsoft.com/office/drawing/2014/main" id="{06D45C7D-C0C4-4974-B34D-B9A69C8CC472}"/>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7">
              <a:extLst>
                <a:ext uri="{FF2B5EF4-FFF2-40B4-BE49-F238E27FC236}">
                  <a16:creationId xmlns:a16="http://schemas.microsoft.com/office/drawing/2014/main" id="{E0EE959C-B912-47C9-B729-8F51976272E0}"/>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8">
              <a:extLst>
                <a:ext uri="{FF2B5EF4-FFF2-40B4-BE49-F238E27FC236}">
                  <a16:creationId xmlns:a16="http://schemas.microsoft.com/office/drawing/2014/main" id="{800E2342-D0AD-4948-B90E-B15BA50FC825}"/>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9">
              <a:extLst>
                <a:ext uri="{FF2B5EF4-FFF2-40B4-BE49-F238E27FC236}">
                  <a16:creationId xmlns:a16="http://schemas.microsoft.com/office/drawing/2014/main" id="{FDF1B5D2-2FE9-4580-930C-5C49138B4C5F}"/>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0">
              <a:extLst>
                <a:ext uri="{FF2B5EF4-FFF2-40B4-BE49-F238E27FC236}">
                  <a16:creationId xmlns:a16="http://schemas.microsoft.com/office/drawing/2014/main" id="{198762EE-AC9A-47D6-8398-5D77EC222B56}"/>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1">
              <a:extLst>
                <a:ext uri="{FF2B5EF4-FFF2-40B4-BE49-F238E27FC236}">
                  <a16:creationId xmlns:a16="http://schemas.microsoft.com/office/drawing/2014/main" id="{0D184F82-3311-4927-B54B-41A9A2C4180F}"/>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2">
              <a:extLst>
                <a:ext uri="{FF2B5EF4-FFF2-40B4-BE49-F238E27FC236}">
                  <a16:creationId xmlns:a16="http://schemas.microsoft.com/office/drawing/2014/main" id="{E51E33CC-BE1E-485F-AEE9-19E3F664B5A0}"/>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3">
              <a:extLst>
                <a:ext uri="{FF2B5EF4-FFF2-40B4-BE49-F238E27FC236}">
                  <a16:creationId xmlns:a16="http://schemas.microsoft.com/office/drawing/2014/main" id="{DD39ED23-9C3D-48DD-97B4-8D65AD7F171F}"/>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4">
              <a:extLst>
                <a:ext uri="{FF2B5EF4-FFF2-40B4-BE49-F238E27FC236}">
                  <a16:creationId xmlns:a16="http://schemas.microsoft.com/office/drawing/2014/main" id="{7F60C686-1291-40DB-84A1-FE4ED4D1BC93}"/>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5">
              <a:extLst>
                <a:ext uri="{FF2B5EF4-FFF2-40B4-BE49-F238E27FC236}">
                  <a16:creationId xmlns:a16="http://schemas.microsoft.com/office/drawing/2014/main" id="{B652DE96-8479-462C-BD35-A5FBF5F91985}"/>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6">
              <a:extLst>
                <a:ext uri="{FF2B5EF4-FFF2-40B4-BE49-F238E27FC236}">
                  <a16:creationId xmlns:a16="http://schemas.microsoft.com/office/drawing/2014/main" id="{38FC05E1-5277-44B6-9B0C-0E6E5115FFB3}"/>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7">
              <a:extLst>
                <a:ext uri="{FF2B5EF4-FFF2-40B4-BE49-F238E27FC236}">
                  <a16:creationId xmlns:a16="http://schemas.microsoft.com/office/drawing/2014/main" id="{E2E204A3-ED18-4222-95A8-DF4F3A67BBAC}"/>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18">
              <a:extLst>
                <a:ext uri="{FF2B5EF4-FFF2-40B4-BE49-F238E27FC236}">
                  <a16:creationId xmlns:a16="http://schemas.microsoft.com/office/drawing/2014/main" id="{1BCE014B-A75F-4E75-BB89-FEE742C9DA44}"/>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19">
              <a:extLst>
                <a:ext uri="{FF2B5EF4-FFF2-40B4-BE49-F238E27FC236}">
                  <a16:creationId xmlns:a16="http://schemas.microsoft.com/office/drawing/2014/main" id="{B43B4266-A36C-4AF1-B0E4-4761A60174A2}"/>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64336161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505114" y="2616201"/>
            <a:ext cx="9498113" cy="1138773"/>
          </a:xfrm>
          <a:prstGeom prst="rect">
            <a:avLst/>
          </a:prstGeom>
          <a:noFill/>
        </p:spPr>
        <p:txBody>
          <a:bodyPr wrap="none" rtlCol="0">
            <a:spAutoFit/>
          </a:bodyPr>
          <a:lstStyle/>
          <a:p>
            <a:pPr defTabSz="1219170"/>
            <a:r>
              <a:rPr lang="zh-CN" altLang="en-US" sz="6800" b="1" dirty="0">
                <a:solidFill>
                  <a:srgbClr val="EDB469"/>
                </a:solidFill>
                <a:latin typeface="微软雅黑"/>
                <a:ea typeface="微软雅黑"/>
              </a:rPr>
              <a:t>演 示 完 毕   感 谢 观 看</a:t>
            </a:r>
          </a:p>
        </p:txBody>
      </p:sp>
      <p:sp>
        <p:nvSpPr>
          <p:cNvPr id="26" name="文本框 25"/>
          <p:cNvSpPr txBox="1"/>
          <p:nvPr/>
        </p:nvSpPr>
        <p:spPr>
          <a:xfrm>
            <a:off x="3703087" y="3789403"/>
            <a:ext cx="4852610" cy="523220"/>
          </a:xfrm>
          <a:prstGeom prst="rect">
            <a:avLst/>
          </a:prstGeom>
          <a:noFill/>
        </p:spPr>
        <p:txBody>
          <a:bodyPr wrap="none" rtlCol="0">
            <a:spAutoFit/>
          </a:bodyPr>
          <a:lstStyle/>
          <a:p>
            <a:pPr defTabSz="1219170"/>
            <a:r>
              <a:rPr lang="zh-CN" altLang="en-US" sz="2800" dirty="0">
                <a:solidFill>
                  <a:srgbClr val="EDB469"/>
                </a:solidFill>
                <a:latin typeface="微软雅黑"/>
                <a:ea typeface="微软雅黑"/>
              </a:rPr>
              <a:t>点击添加主要文字副标题内容</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8972" y="741403"/>
            <a:ext cx="6705595" cy="2043157"/>
          </a:xfrm>
          <a:prstGeom prst="rect">
            <a:avLst/>
          </a:prstGeom>
        </p:spPr>
      </p:pic>
      <p:grpSp>
        <p:nvGrpSpPr>
          <p:cNvPr id="6" name="组合 5">
            <a:extLst>
              <a:ext uri="{FF2B5EF4-FFF2-40B4-BE49-F238E27FC236}">
                <a16:creationId xmlns:a16="http://schemas.microsoft.com/office/drawing/2014/main" id="{B009C149-7D94-462E-8D6B-1A2DD695E7A7}"/>
              </a:ext>
            </a:extLst>
          </p:cNvPr>
          <p:cNvGrpSpPr/>
          <p:nvPr>
            <p:custDataLst>
              <p:tags r:id="rId1"/>
            </p:custDataLst>
          </p:nvPr>
        </p:nvGrpSpPr>
        <p:grpSpPr>
          <a:xfrm>
            <a:off x="8659525" y="279400"/>
            <a:ext cx="3318943" cy="713661"/>
            <a:chOff x="9957246" y="6304307"/>
            <a:chExt cx="2046159" cy="359850"/>
          </a:xfrm>
        </p:grpSpPr>
        <p:sp>
          <p:nvSpPr>
            <p:cNvPr id="7" name="Freeform 5">
              <a:extLst>
                <a:ext uri="{FF2B5EF4-FFF2-40B4-BE49-F238E27FC236}">
                  <a16:creationId xmlns:a16="http://schemas.microsoft.com/office/drawing/2014/main" id="{A132AABE-AC87-4070-AAFC-EB38C76D35C2}"/>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8" name="Freeform 6">
              <a:extLst>
                <a:ext uri="{FF2B5EF4-FFF2-40B4-BE49-F238E27FC236}">
                  <a16:creationId xmlns:a16="http://schemas.microsoft.com/office/drawing/2014/main" id="{D2E3F575-389E-449C-A37A-9D96552F3F97}"/>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7">
              <a:extLst>
                <a:ext uri="{FF2B5EF4-FFF2-40B4-BE49-F238E27FC236}">
                  <a16:creationId xmlns:a16="http://schemas.microsoft.com/office/drawing/2014/main" id="{284D3740-E589-4509-964F-9D96A22E09D6}"/>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8">
              <a:extLst>
                <a:ext uri="{FF2B5EF4-FFF2-40B4-BE49-F238E27FC236}">
                  <a16:creationId xmlns:a16="http://schemas.microsoft.com/office/drawing/2014/main" id="{669661F4-B6BA-4AFD-BDB9-8B6B8C5EA4BE}"/>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9">
              <a:extLst>
                <a:ext uri="{FF2B5EF4-FFF2-40B4-BE49-F238E27FC236}">
                  <a16:creationId xmlns:a16="http://schemas.microsoft.com/office/drawing/2014/main" id="{F34A5CDD-4BE1-41EB-9A1F-8D530E152E2F}"/>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10">
              <a:extLst>
                <a:ext uri="{FF2B5EF4-FFF2-40B4-BE49-F238E27FC236}">
                  <a16:creationId xmlns:a16="http://schemas.microsoft.com/office/drawing/2014/main" id="{7B61028D-1441-412B-8B5D-D2F0B1AB4361}"/>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1">
              <a:extLst>
                <a:ext uri="{FF2B5EF4-FFF2-40B4-BE49-F238E27FC236}">
                  <a16:creationId xmlns:a16="http://schemas.microsoft.com/office/drawing/2014/main" id="{E8DA595F-8568-42C8-BC29-3C28513F262B}"/>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2">
              <a:extLst>
                <a:ext uri="{FF2B5EF4-FFF2-40B4-BE49-F238E27FC236}">
                  <a16:creationId xmlns:a16="http://schemas.microsoft.com/office/drawing/2014/main" id="{61928E83-AA36-48C7-94A5-926A3FF1B64A}"/>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3">
              <a:extLst>
                <a:ext uri="{FF2B5EF4-FFF2-40B4-BE49-F238E27FC236}">
                  <a16:creationId xmlns:a16="http://schemas.microsoft.com/office/drawing/2014/main" id="{3E866C22-A4A9-4000-A3CE-2B9B0BD0B9CB}"/>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4">
              <a:extLst>
                <a:ext uri="{FF2B5EF4-FFF2-40B4-BE49-F238E27FC236}">
                  <a16:creationId xmlns:a16="http://schemas.microsoft.com/office/drawing/2014/main" id="{3B2BA66A-FE2B-49B0-80F8-B4B2C32A8B74}"/>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5">
              <a:extLst>
                <a:ext uri="{FF2B5EF4-FFF2-40B4-BE49-F238E27FC236}">
                  <a16:creationId xmlns:a16="http://schemas.microsoft.com/office/drawing/2014/main" id="{72BAD8E6-42CE-4199-9FC1-43136E82E0D4}"/>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6">
              <a:extLst>
                <a:ext uri="{FF2B5EF4-FFF2-40B4-BE49-F238E27FC236}">
                  <a16:creationId xmlns:a16="http://schemas.microsoft.com/office/drawing/2014/main" id="{A576A8C2-B6D9-4035-8791-F96357CEC12D}"/>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7">
              <a:extLst>
                <a:ext uri="{FF2B5EF4-FFF2-40B4-BE49-F238E27FC236}">
                  <a16:creationId xmlns:a16="http://schemas.microsoft.com/office/drawing/2014/main" id="{3D8B07FB-C8DB-440E-AD1C-641DA6A8DFAC}"/>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8">
              <a:extLst>
                <a:ext uri="{FF2B5EF4-FFF2-40B4-BE49-F238E27FC236}">
                  <a16:creationId xmlns:a16="http://schemas.microsoft.com/office/drawing/2014/main" id="{73ADE702-5E8D-4177-88F5-8DFA477BD75F}"/>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19">
              <a:extLst>
                <a:ext uri="{FF2B5EF4-FFF2-40B4-BE49-F238E27FC236}">
                  <a16:creationId xmlns:a16="http://schemas.microsoft.com/office/drawing/2014/main" id="{16670288-152D-40B1-BC72-3ABF4BE20D27}"/>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70652548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2" presetClass="entr" presetSubtype="0" fill="hold" grpId="0" nodeType="afterEffect">
                                  <p:stCondLst>
                                    <p:cond delay="0"/>
                                  </p:stCondLst>
                                  <p:iterate type="lt">
                                    <p:tmPct val="10000"/>
                                  </p:iterate>
                                  <p:childTnLst>
                                    <p:set>
                                      <p:cBhvr>
                                        <p:cTn id="12" dur="1" fill="hold">
                                          <p:stCondLst>
                                            <p:cond delay="0"/>
                                          </p:stCondLst>
                                        </p:cTn>
                                        <p:tgtEl>
                                          <p:spTgt spid="9"/>
                                        </p:tgtEl>
                                        <p:attrNameLst>
                                          <p:attrName>style.visibility</p:attrName>
                                        </p:attrNameLst>
                                      </p:cBhvr>
                                      <p:to>
                                        <p:strVal val="visible"/>
                                      </p:to>
                                    </p:set>
                                    <p:animScale>
                                      <p:cBhvr>
                                        <p:cTn id="1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9"/>
                                        </p:tgtEl>
                                        <p:attrNameLst>
                                          <p:attrName>ppt_x</p:attrName>
                                          <p:attrName>ppt_y</p:attrName>
                                        </p:attrNameLst>
                                      </p:cBhvr>
                                    </p:animMotion>
                                    <p:animEffect transition="in" filter="fade">
                                      <p:cBhvr>
                                        <p:cTn id="15" dur="1000"/>
                                        <p:tgtEl>
                                          <p:spTgt spid="9"/>
                                        </p:tgtEl>
                                      </p:cBhvr>
                                    </p:animEffect>
                                  </p:childTnLst>
                                </p:cTn>
                              </p:par>
                            </p:childTnLst>
                          </p:cTn>
                        </p:par>
                        <p:par>
                          <p:cTn id="16" fill="hold">
                            <p:stCondLst>
                              <p:cond delay="27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61D87C-96B1-4FB9-A90C-E3ACEC0A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90" y="3407154"/>
            <a:ext cx="2593029" cy="2593029"/>
          </a:xfrm>
          <a:prstGeom prst="rect">
            <a:avLst/>
          </a:prstGeom>
        </p:spPr>
      </p:pic>
      <p:pic>
        <p:nvPicPr>
          <p:cNvPr id="3" name="图片 2" descr="图片包含 人员, 服装, 墙壁, 妇女&#10;&#10;已生成极高可信度的说明">
            <a:extLst>
              <a:ext uri="{FF2B5EF4-FFF2-40B4-BE49-F238E27FC236}">
                <a16:creationId xmlns:a16="http://schemas.microsoft.com/office/drawing/2014/main" id="{9D22897E-3899-4268-9E86-D4AFC0A2E25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8559" b="97820" l="9984" r="89962">
                        <a14:foregroundMark x1="73466" y1="79855" x2="67223" y2="85991"/>
                        <a14:foregroundMark x1="67223" y1="85991" x2="60172" y2="89705"/>
                        <a14:foregroundMark x1="60172" y1="89705" x2="57777" y2="93096"/>
                        <a14:foregroundMark x1="57777" y1="93096" x2="51346" y2="97820"/>
                        <a14:foregroundMark x1="61598" y1="9003" x2="64882" y2="8559"/>
                        <a14:foregroundMark x1="64882" y1="8559" x2="66738" y2="9568"/>
                        <a14:foregroundMark x1="56593" y1="26887" x2="57024" y2="27614"/>
                      </a14:backgroundRemoval>
                    </a14:imgEffect>
                  </a14:imgLayer>
                </a14:imgProps>
              </a:ext>
              <a:ext uri="{28A0092B-C50C-407E-A947-70E740481C1C}">
                <a14:useLocalDpi xmlns:a14="http://schemas.microsoft.com/office/drawing/2010/main" val="0"/>
              </a:ext>
            </a:extLst>
          </a:blip>
          <a:srcRect l="43639" r="17931"/>
          <a:stretch>
            <a:fillRect/>
          </a:stretch>
        </p:blipFill>
        <p:spPr>
          <a:xfrm>
            <a:off x="12492" y="-218721"/>
            <a:ext cx="4079301" cy="7076540"/>
          </a:xfrm>
          <a:custGeom>
            <a:avLst/>
            <a:gdLst>
              <a:gd name="connsiteX0" fmla="*/ 4169934 w 5929067"/>
              <a:gd name="connsiteY0" fmla="*/ 2901504 h 10285413"/>
              <a:gd name="connsiteX1" fmla="*/ 4176557 w 5929067"/>
              <a:gd name="connsiteY1" fmla="*/ 3007246 h 10285413"/>
              <a:gd name="connsiteX2" fmla="*/ 4208307 w 5929067"/>
              <a:gd name="connsiteY2" fmla="*/ 3280296 h 10285413"/>
              <a:gd name="connsiteX3" fmla="*/ 4262282 w 5929067"/>
              <a:gd name="connsiteY3" fmla="*/ 3562871 h 10285413"/>
              <a:gd name="connsiteX4" fmla="*/ 4484532 w 5929067"/>
              <a:gd name="connsiteY4" fmla="*/ 4058171 h 10285413"/>
              <a:gd name="connsiteX5" fmla="*/ 4652807 w 5929067"/>
              <a:gd name="connsiteY5" fmla="*/ 4331221 h 10285413"/>
              <a:gd name="connsiteX6" fmla="*/ 4906807 w 5929067"/>
              <a:gd name="connsiteY6" fmla="*/ 4455046 h 10285413"/>
              <a:gd name="connsiteX7" fmla="*/ 4941732 w 5929067"/>
              <a:gd name="connsiteY7" fmla="*/ 4156596 h 10285413"/>
              <a:gd name="connsiteX8" fmla="*/ 4573432 w 5929067"/>
              <a:gd name="connsiteY8" fmla="*/ 3597796 h 10285413"/>
              <a:gd name="connsiteX9" fmla="*/ 4201957 w 5929067"/>
              <a:gd name="connsiteY9" fmla="*/ 2940571 h 10285413"/>
              <a:gd name="connsiteX10" fmla="*/ 4169934 w 5929067"/>
              <a:gd name="connsiteY10" fmla="*/ 2901504 h 10285413"/>
              <a:gd name="connsiteX11" fmla="*/ 2004857 w 5929067"/>
              <a:gd name="connsiteY11" fmla="*/ 2842146 h 10285413"/>
              <a:gd name="connsiteX12" fmla="*/ 1519082 w 5929067"/>
              <a:gd name="connsiteY12" fmla="*/ 3070746 h 10285413"/>
              <a:gd name="connsiteX13" fmla="*/ 1519082 w 5929067"/>
              <a:gd name="connsiteY13" fmla="*/ 4108971 h 10285413"/>
              <a:gd name="connsiteX14" fmla="*/ 1719107 w 5929067"/>
              <a:gd name="connsiteY14" fmla="*/ 4258196 h 10285413"/>
              <a:gd name="connsiteX15" fmla="*/ 1795307 w 5929067"/>
              <a:gd name="connsiteY15" fmla="*/ 4112146 h 10285413"/>
              <a:gd name="connsiteX16" fmla="*/ 1941357 w 5929067"/>
              <a:gd name="connsiteY16" fmla="*/ 3626371 h 10285413"/>
              <a:gd name="connsiteX17" fmla="*/ 2004857 w 5929067"/>
              <a:gd name="connsiteY17" fmla="*/ 3219971 h 10285413"/>
              <a:gd name="connsiteX18" fmla="*/ 2004857 w 5929067"/>
              <a:gd name="connsiteY18" fmla="*/ 2842146 h 10285413"/>
              <a:gd name="connsiteX19" fmla="*/ 0 w 5929067"/>
              <a:gd name="connsiteY19" fmla="*/ 0 h 10285413"/>
              <a:gd name="connsiteX20" fmla="*/ 5929067 w 5929067"/>
              <a:gd name="connsiteY20" fmla="*/ 0 h 10285413"/>
              <a:gd name="connsiteX21" fmla="*/ 5929067 w 5929067"/>
              <a:gd name="connsiteY21" fmla="*/ 10285413 h 10285413"/>
              <a:gd name="connsiteX22" fmla="*/ 0 w 5929067"/>
              <a:gd name="connsiteY22"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29067" h="10285413">
                <a:moveTo>
                  <a:pt x="4169934" y="2901504"/>
                </a:moveTo>
                <a:cubicBezTo>
                  <a:pt x="4153241" y="2893145"/>
                  <a:pt x="4175764" y="2964780"/>
                  <a:pt x="4176557" y="3007246"/>
                </a:cubicBezTo>
                <a:cubicBezTo>
                  <a:pt x="4177615" y="3063867"/>
                  <a:pt x="4194020" y="3187692"/>
                  <a:pt x="4208307" y="3280296"/>
                </a:cubicBezTo>
                <a:cubicBezTo>
                  <a:pt x="4222594" y="3372900"/>
                  <a:pt x="4216245" y="3433225"/>
                  <a:pt x="4262282" y="3562871"/>
                </a:cubicBezTo>
                <a:cubicBezTo>
                  <a:pt x="4308319" y="3692517"/>
                  <a:pt x="4419445" y="3930113"/>
                  <a:pt x="4484532" y="4058171"/>
                </a:cubicBezTo>
                <a:cubicBezTo>
                  <a:pt x="4549620" y="4186229"/>
                  <a:pt x="4582428" y="4265075"/>
                  <a:pt x="4652807" y="4331221"/>
                </a:cubicBezTo>
                <a:cubicBezTo>
                  <a:pt x="4723186" y="4397367"/>
                  <a:pt x="4863415" y="4476213"/>
                  <a:pt x="4906807" y="4455046"/>
                </a:cubicBezTo>
                <a:lnTo>
                  <a:pt x="4941732" y="4156596"/>
                </a:lnTo>
                <a:cubicBezTo>
                  <a:pt x="4818965" y="3970329"/>
                  <a:pt x="4694611" y="3797821"/>
                  <a:pt x="4573432" y="3597796"/>
                </a:cubicBezTo>
                <a:cubicBezTo>
                  <a:pt x="4452253" y="3397771"/>
                  <a:pt x="4268103" y="3038996"/>
                  <a:pt x="4201957" y="2940571"/>
                </a:cubicBezTo>
                <a:cubicBezTo>
                  <a:pt x="4185421" y="2915965"/>
                  <a:pt x="4175499" y="2904290"/>
                  <a:pt x="4169934" y="2901504"/>
                </a:cubicBezTo>
                <a:close/>
                <a:moveTo>
                  <a:pt x="2004857" y="2842146"/>
                </a:moveTo>
                <a:lnTo>
                  <a:pt x="1519082" y="3070746"/>
                </a:lnTo>
                <a:cubicBezTo>
                  <a:pt x="1440236" y="3280296"/>
                  <a:pt x="1519082" y="3762896"/>
                  <a:pt x="1519082" y="4108971"/>
                </a:cubicBezTo>
                <a:cubicBezTo>
                  <a:pt x="1552419" y="4306879"/>
                  <a:pt x="1719107" y="4258196"/>
                  <a:pt x="1719107" y="4258196"/>
                </a:cubicBezTo>
                <a:cubicBezTo>
                  <a:pt x="1765144" y="4258725"/>
                  <a:pt x="1758265" y="4217450"/>
                  <a:pt x="1795307" y="4112146"/>
                </a:cubicBezTo>
                <a:cubicBezTo>
                  <a:pt x="1832349" y="4006842"/>
                  <a:pt x="1906432" y="3775067"/>
                  <a:pt x="1941357" y="3626371"/>
                </a:cubicBezTo>
                <a:cubicBezTo>
                  <a:pt x="1976282" y="3477675"/>
                  <a:pt x="1994274" y="3350675"/>
                  <a:pt x="2004857" y="3219971"/>
                </a:cubicBezTo>
                <a:cubicBezTo>
                  <a:pt x="2015440" y="3089267"/>
                  <a:pt x="2010148" y="2965706"/>
                  <a:pt x="2004857" y="2842146"/>
                </a:cubicBezTo>
                <a:close/>
                <a:moveTo>
                  <a:pt x="0" y="0"/>
                </a:moveTo>
                <a:lnTo>
                  <a:pt x="5929067" y="0"/>
                </a:lnTo>
                <a:lnTo>
                  <a:pt x="5929067" y="10285413"/>
                </a:lnTo>
                <a:lnTo>
                  <a:pt x="0" y="10285413"/>
                </a:lnTo>
                <a:close/>
              </a:path>
            </a:pathLst>
          </a:custGeom>
        </p:spPr>
      </p:pic>
      <p:cxnSp>
        <p:nvCxnSpPr>
          <p:cNvPr id="4" name="直接连接符 3">
            <a:extLst>
              <a:ext uri="{FF2B5EF4-FFF2-40B4-BE49-F238E27FC236}">
                <a16:creationId xmlns:a16="http://schemas.microsoft.com/office/drawing/2014/main" id="{5BF714E3-D50F-4D8E-940F-FE580C63F617}"/>
              </a:ext>
            </a:extLst>
          </p:cNvPr>
          <p:cNvCxnSpPr/>
          <p:nvPr/>
        </p:nvCxnSpPr>
        <p:spPr>
          <a:xfrm>
            <a:off x="7184573" y="3362021"/>
            <a:ext cx="0" cy="26926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任意多边形: 形状 4">
            <a:extLst>
              <a:ext uri="{FF2B5EF4-FFF2-40B4-BE49-F238E27FC236}">
                <a16:creationId xmlns:a16="http://schemas.microsoft.com/office/drawing/2014/main" id="{6A9B1C3D-83BF-4B8C-B1CA-5A915AEC8481}"/>
              </a:ext>
            </a:extLst>
          </p:cNvPr>
          <p:cNvSpPr/>
          <p:nvPr/>
        </p:nvSpPr>
        <p:spPr>
          <a:xfrm>
            <a:off x="7561661" y="3409418"/>
            <a:ext cx="3313611" cy="2569189"/>
          </a:xfrm>
          <a:custGeom>
            <a:avLst/>
            <a:gdLst/>
            <a:ahLst/>
            <a:cxnLst/>
            <a:rect l="l" t="t" r="r" b="b"/>
            <a:pathLst>
              <a:path w="4971064" h="3854285">
                <a:moveTo>
                  <a:pt x="65856" y="3650679"/>
                </a:moveTo>
                <a:lnTo>
                  <a:pt x="65856" y="3783489"/>
                </a:lnTo>
                <a:lnTo>
                  <a:pt x="276597" y="3783489"/>
                </a:lnTo>
                <a:lnTo>
                  <a:pt x="276597" y="3650679"/>
                </a:lnTo>
                <a:close/>
                <a:moveTo>
                  <a:pt x="3523673" y="3580432"/>
                </a:moveTo>
                <a:lnTo>
                  <a:pt x="3831003" y="3580432"/>
                </a:lnTo>
                <a:lnTo>
                  <a:pt x="3831003" y="3660557"/>
                </a:lnTo>
                <a:lnTo>
                  <a:pt x="3724535" y="3751659"/>
                </a:lnTo>
                <a:lnTo>
                  <a:pt x="3849662" y="3854285"/>
                </a:lnTo>
                <a:lnTo>
                  <a:pt x="3767342" y="3854285"/>
                </a:lnTo>
                <a:lnTo>
                  <a:pt x="3681728" y="3783489"/>
                </a:lnTo>
                <a:lnTo>
                  <a:pt x="3588432" y="3854285"/>
                </a:lnTo>
                <a:lnTo>
                  <a:pt x="3501721" y="3854285"/>
                </a:lnTo>
                <a:lnTo>
                  <a:pt x="3637824" y="3749464"/>
                </a:lnTo>
                <a:lnTo>
                  <a:pt x="3552211" y="3674826"/>
                </a:lnTo>
                <a:lnTo>
                  <a:pt x="3632336" y="3674826"/>
                </a:lnTo>
                <a:lnTo>
                  <a:pt x="3682826" y="3716535"/>
                </a:lnTo>
                <a:lnTo>
                  <a:pt x="3766244" y="3646289"/>
                </a:lnTo>
                <a:lnTo>
                  <a:pt x="3766244" y="3628727"/>
                </a:lnTo>
                <a:lnTo>
                  <a:pt x="3523673" y="3628727"/>
                </a:lnTo>
                <a:close/>
                <a:moveTo>
                  <a:pt x="3914421" y="3560675"/>
                </a:moveTo>
                <a:lnTo>
                  <a:pt x="4003328" y="3560675"/>
                </a:lnTo>
                <a:lnTo>
                  <a:pt x="4003328" y="3743976"/>
                </a:lnTo>
                <a:lnTo>
                  <a:pt x="4058208" y="3706657"/>
                </a:lnTo>
                <a:lnTo>
                  <a:pt x="4058208" y="3767025"/>
                </a:lnTo>
                <a:lnTo>
                  <a:pt x="3926495" y="3854285"/>
                </a:lnTo>
                <a:lnTo>
                  <a:pt x="3926495" y="3795563"/>
                </a:lnTo>
                <a:lnTo>
                  <a:pt x="3948447" y="3780197"/>
                </a:lnTo>
                <a:lnTo>
                  <a:pt x="3948447" y="3608970"/>
                </a:lnTo>
                <a:lnTo>
                  <a:pt x="3914421" y="3608970"/>
                </a:lnTo>
                <a:close/>
                <a:moveTo>
                  <a:pt x="1832260" y="3539821"/>
                </a:moveTo>
                <a:lnTo>
                  <a:pt x="1889336" y="3539821"/>
                </a:lnTo>
                <a:lnTo>
                  <a:pt x="1942021" y="3778001"/>
                </a:lnTo>
                <a:lnTo>
                  <a:pt x="1884945" y="3778001"/>
                </a:lnTo>
                <a:close/>
                <a:moveTo>
                  <a:pt x="3351349" y="3538723"/>
                </a:moveTo>
                <a:lnTo>
                  <a:pt x="3435864" y="3538723"/>
                </a:lnTo>
                <a:lnTo>
                  <a:pt x="3435864" y="3747268"/>
                </a:lnTo>
                <a:lnTo>
                  <a:pt x="3497330" y="3707755"/>
                </a:lnTo>
                <a:lnTo>
                  <a:pt x="3497330" y="3764830"/>
                </a:lnTo>
                <a:lnTo>
                  <a:pt x="3356837" y="3854285"/>
                </a:lnTo>
                <a:lnTo>
                  <a:pt x="3356837" y="3795563"/>
                </a:lnTo>
                <a:lnTo>
                  <a:pt x="3380984" y="3780197"/>
                </a:lnTo>
                <a:lnTo>
                  <a:pt x="3380984" y="3587018"/>
                </a:lnTo>
                <a:lnTo>
                  <a:pt x="3351349" y="3587018"/>
                </a:lnTo>
                <a:close/>
                <a:moveTo>
                  <a:pt x="2102272" y="3536528"/>
                </a:moveTo>
                <a:lnTo>
                  <a:pt x="2157152" y="3536528"/>
                </a:lnTo>
                <a:lnTo>
                  <a:pt x="2091295" y="3806539"/>
                </a:lnTo>
                <a:lnTo>
                  <a:pt x="2157152" y="3806539"/>
                </a:lnTo>
                <a:lnTo>
                  <a:pt x="2157152" y="3854285"/>
                </a:lnTo>
                <a:lnTo>
                  <a:pt x="1827870" y="3854285"/>
                </a:lnTo>
                <a:lnTo>
                  <a:pt x="1827870" y="3806539"/>
                </a:lnTo>
                <a:lnTo>
                  <a:pt x="2034220" y="3806539"/>
                </a:lnTo>
                <a:close/>
                <a:moveTo>
                  <a:pt x="1318766" y="3480550"/>
                </a:moveTo>
                <a:lnTo>
                  <a:pt x="1318766" y="3779099"/>
                </a:lnTo>
                <a:lnTo>
                  <a:pt x="1536092" y="3779099"/>
                </a:lnTo>
                <a:lnTo>
                  <a:pt x="1536092" y="3480550"/>
                </a:lnTo>
                <a:close/>
                <a:moveTo>
                  <a:pt x="899666" y="3480550"/>
                </a:moveTo>
                <a:lnTo>
                  <a:pt x="899666" y="3779099"/>
                </a:lnTo>
                <a:lnTo>
                  <a:pt x="1116992" y="3779099"/>
                </a:lnTo>
                <a:lnTo>
                  <a:pt x="1116992" y="3480550"/>
                </a:lnTo>
                <a:close/>
                <a:moveTo>
                  <a:pt x="480566" y="3480550"/>
                </a:moveTo>
                <a:lnTo>
                  <a:pt x="480566" y="3779099"/>
                </a:lnTo>
                <a:lnTo>
                  <a:pt x="697892" y="3779099"/>
                </a:lnTo>
                <a:lnTo>
                  <a:pt x="697892" y="3480550"/>
                </a:lnTo>
                <a:close/>
                <a:moveTo>
                  <a:pt x="65856" y="3478355"/>
                </a:moveTo>
                <a:lnTo>
                  <a:pt x="65856" y="3602384"/>
                </a:lnTo>
                <a:lnTo>
                  <a:pt x="276597" y="3602384"/>
                </a:lnTo>
                <a:lnTo>
                  <a:pt x="276597" y="3478355"/>
                </a:lnTo>
                <a:close/>
                <a:moveTo>
                  <a:pt x="4489568" y="3459695"/>
                </a:moveTo>
                <a:lnTo>
                  <a:pt x="4544448" y="3459695"/>
                </a:lnTo>
                <a:lnTo>
                  <a:pt x="4544448" y="3723121"/>
                </a:lnTo>
                <a:lnTo>
                  <a:pt x="4489568" y="3723121"/>
                </a:lnTo>
                <a:close/>
                <a:moveTo>
                  <a:pt x="3225124" y="3442134"/>
                </a:moveTo>
                <a:lnTo>
                  <a:pt x="3280004" y="3442134"/>
                </a:lnTo>
                <a:lnTo>
                  <a:pt x="3233905" y="3727512"/>
                </a:lnTo>
                <a:lnTo>
                  <a:pt x="3179024" y="3727512"/>
                </a:lnTo>
                <a:close/>
                <a:moveTo>
                  <a:pt x="2797057" y="3442134"/>
                </a:moveTo>
                <a:lnTo>
                  <a:pt x="2851937" y="3442134"/>
                </a:lnTo>
                <a:lnTo>
                  <a:pt x="2898037" y="3727512"/>
                </a:lnTo>
                <a:lnTo>
                  <a:pt x="2840961" y="3727512"/>
                </a:lnTo>
                <a:close/>
                <a:moveTo>
                  <a:pt x="1263885" y="3431158"/>
                </a:moveTo>
                <a:lnTo>
                  <a:pt x="1590972" y="3431158"/>
                </a:lnTo>
                <a:lnTo>
                  <a:pt x="1590972" y="3828491"/>
                </a:lnTo>
                <a:lnTo>
                  <a:pt x="1263885" y="3828491"/>
                </a:lnTo>
                <a:close/>
                <a:moveTo>
                  <a:pt x="844785" y="3431158"/>
                </a:moveTo>
                <a:lnTo>
                  <a:pt x="1171872" y="3431158"/>
                </a:lnTo>
                <a:lnTo>
                  <a:pt x="1171872" y="3828491"/>
                </a:lnTo>
                <a:lnTo>
                  <a:pt x="844785" y="3828491"/>
                </a:lnTo>
                <a:close/>
                <a:moveTo>
                  <a:pt x="425685" y="3431158"/>
                </a:moveTo>
                <a:lnTo>
                  <a:pt x="752772" y="3431158"/>
                </a:lnTo>
                <a:lnTo>
                  <a:pt x="752772" y="3828491"/>
                </a:lnTo>
                <a:lnTo>
                  <a:pt x="425685" y="3828491"/>
                </a:lnTo>
                <a:close/>
                <a:moveTo>
                  <a:pt x="8781" y="3431158"/>
                </a:moveTo>
                <a:lnTo>
                  <a:pt x="331477" y="3431158"/>
                </a:lnTo>
                <a:lnTo>
                  <a:pt x="331477" y="3828491"/>
                </a:lnTo>
                <a:lnTo>
                  <a:pt x="8781" y="3828491"/>
                </a:lnTo>
                <a:close/>
                <a:moveTo>
                  <a:pt x="4691528" y="3411401"/>
                </a:moveTo>
                <a:lnTo>
                  <a:pt x="4961538" y="3411401"/>
                </a:lnTo>
                <a:lnTo>
                  <a:pt x="4961538" y="3459695"/>
                </a:lnTo>
                <a:lnTo>
                  <a:pt x="4851778" y="3459695"/>
                </a:lnTo>
                <a:lnTo>
                  <a:pt x="4851778" y="3510185"/>
                </a:lnTo>
                <a:lnTo>
                  <a:pt x="4961538" y="3510185"/>
                </a:lnTo>
                <a:lnTo>
                  <a:pt x="4961538" y="3820808"/>
                </a:lnTo>
                <a:lnTo>
                  <a:pt x="4887999" y="3820808"/>
                </a:lnTo>
                <a:lnTo>
                  <a:pt x="4863852" y="3772513"/>
                </a:lnTo>
                <a:lnTo>
                  <a:pt x="4906658" y="3772513"/>
                </a:lnTo>
                <a:lnTo>
                  <a:pt x="4906658" y="3558480"/>
                </a:lnTo>
                <a:lnTo>
                  <a:pt x="4851778" y="3558480"/>
                </a:lnTo>
                <a:lnTo>
                  <a:pt x="4851778" y="3854285"/>
                </a:lnTo>
                <a:lnTo>
                  <a:pt x="4796898" y="3854285"/>
                </a:lnTo>
                <a:lnTo>
                  <a:pt x="4796898" y="3558480"/>
                </a:lnTo>
                <a:lnTo>
                  <a:pt x="4742018" y="3558480"/>
                </a:lnTo>
                <a:lnTo>
                  <a:pt x="4742018" y="3826296"/>
                </a:lnTo>
                <a:lnTo>
                  <a:pt x="4687137" y="3826296"/>
                </a:lnTo>
                <a:lnTo>
                  <a:pt x="4687137" y="3510185"/>
                </a:lnTo>
                <a:lnTo>
                  <a:pt x="4796898" y="3510185"/>
                </a:lnTo>
                <a:lnTo>
                  <a:pt x="4796898" y="3459695"/>
                </a:lnTo>
                <a:lnTo>
                  <a:pt x="4691528" y="3459695"/>
                </a:lnTo>
                <a:close/>
                <a:moveTo>
                  <a:pt x="3548918" y="3409205"/>
                </a:moveTo>
                <a:lnTo>
                  <a:pt x="3817832" y="3409205"/>
                </a:lnTo>
                <a:lnTo>
                  <a:pt x="3817832" y="3486038"/>
                </a:lnTo>
                <a:lnTo>
                  <a:pt x="3865029" y="3486038"/>
                </a:lnTo>
                <a:lnTo>
                  <a:pt x="3843077" y="3532137"/>
                </a:lnTo>
                <a:lnTo>
                  <a:pt x="3832101" y="3532137"/>
                </a:lnTo>
                <a:lnTo>
                  <a:pt x="3762952" y="3532137"/>
                </a:lnTo>
                <a:lnTo>
                  <a:pt x="3762952" y="3457500"/>
                </a:lnTo>
                <a:lnTo>
                  <a:pt x="3595018" y="3457500"/>
                </a:lnTo>
                <a:lnTo>
                  <a:pt x="3579651" y="3532137"/>
                </a:lnTo>
                <a:lnTo>
                  <a:pt x="3524771" y="3532137"/>
                </a:lnTo>
                <a:close/>
                <a:moveTo>
                  <a:pt x="1959582" y="3405913"/>
                </a:moveTo>
                <a:lnTo>
                  <a:pt x="2019951" y="3405913"/>
                </a:lnTo>
                <a:lnTo>
                  <a:pt x="2032024" y="3437743"/>
                </a:lnTo>
                <a:lnTo>
                  <a:pt x="2160444" y="3437743"/>
                </a:lnTo>
                <a:lnTo>
                  <a:pt x="2160444" y="3486038"/>
                </a:lnTo>
                <a:lnTo>
                  <a:pt x="1827870" y="3486038"/>
                </a:lnTo>
                <a:lnTo>
                  <a:pt x="1827870" y="3437743"/>
                </a:lnTo>
                <a:lnTo>
                  <a:pt x="1969461" y="3437743"/>
                </a:lnTo>
                <a:close/>
                <a:moveTo>
                  <a:pt x="3372203" y="3402620"/>
                </a:moveTo>
                <a:lnTo>
                  <a:pt x="3486354" y="3471769"/>
                </a:lnTo>
                <a:lnTo>
                  <a:pt x="3486354" y="3535430"/>
                </a:lnTo>
                <a:lnTo>
                  <a:pt x="3372203" y="3464086"/>
                </a:lnTo>
                <a:close/>
                <a:moveTo>
                  <a:pt x="4586157" y="3400425"/>
                </a:moveTo>
                <a:lnTo>
                  <a:pt x="4641038" y="3400425"/>
                </a:lnTo>
                <a:lnTo>
                  <a:pt x="4641038" y="3734097"/>
                </a:lnTo>
                <a:lnTo>
                  <a:pt x="4546643" y="3854285"/>
                </a:lnTo>
                <a:lnTo>
                  <a:pt x="4480786" y="3854285"/>
                </a:lnTo>
                <a:lnTo>
                  <a:pt x="4586157" y="3716535"/>
                </a:lnTo>
                <a:close/>
                <a:moveTo>
                  <a:pt x="4208580" y="3400425"/>
                </a:moveTo>
                <a:lnTo>
                  <a:pt x="4263460" y="3400425"/>
                </a:lnTo>
                <a:lnTo>
                  <a:pt x="4263460" y="3547504"/>
                </a:lnTo>
                <a:lnTo>
                  <a:pt x="4406150" y="3547504"/>
                </a:lnTo>
                <a:lnTo>
                  <a:pt x="4406150" y="3595799"/>
                </a:lnTo>
                <a:lnTo>
                  <a:pt x="4263460" y="3595799"/>
                </a:lnTo>
                <a:lnTo>
                  <a:pt x="4263460" y="3854285"/>
                </a:lnTo>
                <a:lnTo>
                  <a:pt x="4208580" y="3854285"/>
                </a:lnTo>
                <a:lnTo>
                  <a:pt x="4208580" y="3595799"/>
                </a:lnTo>
                <a:lnTo>
                  <a:pt x="4068086" y="3595799"/>
                </a:lnTo>
                <a:lnTo>
                  <a:pt x="4068086" y="3547504"/>
                </a:lnTo>
                <a:lnTo>
                  <a:pt x="4208580" y="3547504"/>
                </a:lnTo>
                <a:close/>
                <a:moveTo>
                  <a:pt x="2944136" y="3400425"/>
                </a:moveTo>
                <a:lnTo>
                  <a:pt x="2999017" y="3400425"/>
                </a:lnTo>
                <a:lnTo>
                  <a:pt x="2999017" y="3806539"/>
                </a:lnTo>
                <a:lnTo>
                  <a:pt x="3080240" y="3806539"/>
                </a:lnTo>
                <a:lnTo>
                  <a:pt x="3080240" y="3400425"/>
                </a:lnTo>
                <a:lnTo>
                  <a:pt x="3135120" y="3400425"/>
                </a:lnTo>
                <a:lnTo>
                  <a:pt x="3135120" y="3806539"/>
                </a:lnTo>
                <a:lnTo>
                  <a:pt x="3277809" y="3806539"/>
                </a:lnTo>
                <a:lnTo>
                  <a:pt x="3277809" y="3854285"/>
                </a:lnTo>
                <a:lnTo>
                  <a:pt x="2797057" y="3854285"/>
                </a:lnTo>
                <a:lnTo>
                  <a:pt x="2797057" y="3806539"/>
                </a:lnTo>
                <a:lnTo>
                  <a:pt x="2944136" y="3806539"/>
                </a:lnTo>
                <a:close/>
                <a:moveTo>
                  <a:pt x="2386552" y="3400425"/>
                </a:moveTo>
                <a:lnTo>
                  <a:pt x="2445822" y="3400425"/>
                </a:lnTo>
                <a:lnTo>
                  <a:pt x="2430456" y="3433353"/>
                </a:lnTo>
                <a:lnTo>
                  <a:pt x="2704858" y="3433353"/>
                </a:lnTo>
                <a:lnTo>
                  <a:pt x="2704858" y="3481647"/>
                </a:lnTo>
                <a:lnTo>
                  <a:pt x="2410699" y="3481647"/>
                </a:lnTo>
                <a:lnTo>
                  <a:pt x="2384356" y="3540918"/>
                </a:lnTo>
                <a:lnTo>
                  <a:pt x="2713639" y="3540918"/>
                </a:lnTo>
                <a:lnTo>
                  <a:pt x="2713639" y="3589213"/>
                </a:lnTo>
                <a:lnTo>
                  <a:pt x="2362404" y="3589213"/>
                </a:lnTo>
                <a:lnTo>
                  <a:pt x="2333866" y="3650679"/>
                </a:lnTo>
                <a:lnTo>
                  <a:pt x="2709248" y="3650679"/>
                </a:lnTo>
                <a:lnTo>
                  <a:pt x="2709248" y="3683607"/>
                </a:lnTo>
                <a:lnTo>
                  <a:pt x="2602780" y="3798856"/>
                </a:lnTo>
                <a:lnTo>
                  <a:pt x="2660954" y="3804344"/>
                </a:lnTo>
                <a:lnTo>
                  <a:pt x="2660954" y="3853188"/>
                </a:lnTo>
                <a:lnTo>
                  <a:pt x="2252644" y="3815320"/>
                </a:lnTo>
                <a:lnTo>
                  <a:pt x="2252644" y="3767025"/>
                </a:lnTo>
                <a:lnTo>
                  <a:pt x="2531436" y="3791173"/>
                </a:lnTo>
                <a:lnTo>
                  <a:pt x="2621440" y="3698974"/>
                </a:lnTo>
                <a:lnTo>
                  <a:pt x="2250448" y="3698974"/>
                </a:lnTo>
                <a:lnTo>
                  <a:pt x="2305329" y="3589213"/>
                </a:lnTo>
                <a:lnTo>
                  <a:pt x="2241668" y="3589213"/>
                </a:lnTo>
                <a:lnTo>
                  <a:pt x="2241668" y="3540918"/>
                </a:lnTo>
                <a:lnTo>
                  <a:pt x="2323988" y="3540918"/>
                </a:lnTo>
                <a:lnTo>
                  <a:pt x="2351428" y="3481647"/>
                </a:lnTo>
                <a:lnTo>
                  <a:pt x="2252644" y="3481647"/>
                </a:lnTo>
                <a:lnTo>
                  <a:pt x="2252644" y="3433353"/>
                </a:lnTo>
                <a:lnTo>
                  <a:pt x="2371185" y="3433353"/>
                </a:lnTo>
                <a:close/>
                <a:moveTo>
                  <a:pt x="1735670" y="3400425"/>
                </a:moveTo>
                <a:lnTo>
                  <a:pt x="1794941" y="3400425"/>
                </a:lnTo>
                <a:lnTo>
                  <a:pt x="1731280" y="3580432"/>
                </a:lnTo>
                <a:lnTo>
                  <a:pt x="1770794" y="3580432"/>
                </a:lnTo>
                <a:lnTo>
                  <a:pt x="1770794" y="3854285"/>
                </a:lnTo>
                <a:lnTo>
                  <a:pt x="1715914" y="3854285"/>
                </a:lnTo>
                <a:lnTo>
                  <a:pt x="1715914" y="3602384"/>
                </a:lnTo>
                <a:lnTo>
                  <a:pt x="1667619" y="3602384"/>
                </a:lnTo>
                <a:close/>
                <a:moveTo>
                  <a:pt x="3938569" y="3399327"/>
                </a:moveTo>
                <a:lnTo>
                  <a:pt x="4037353" y="3477257"/>
                </a:lnTo>
                <a:lnTo>
                  <a:pt x="4037353" y="3543113"/>
                </a:lnTo>
                <a:lnTo>
                  <a:pt x="3938569" y="3462988"/>
                </a:lnTo>
                <a:close/>
                <a:moveTo>
                  <a:pt x="71344" y="2917105"/>
                </a:moveTo>
                <a:lnTo>
                  <a:pt x="71344" y="2956619"/>
                </a:lnTo>
                <a:lnTo>
                  <a:pt x="409407" y="2956619"/>
                </a:lnTo>
                <a:lnTo>
                  <a:pt x="409407" y="2917105"/>
                </a:lnTo>
                <a:close/>
                <a:moveTo>
                  <a:pt x="2459738" y="2906129"/>
                </a:moveTo>
                <a:lnTo>
                  <a:pt x="2514618" y="2906129"/>
                </a:lnTo>
                <a:lnTo>
                  <a:pt x="2514618" y="2932472"/>
                </a:lnTo>
                <a:lnTo>
                  <a:pt x="2720968" y="2932472"/>
                </a:lnTo>
                <a:lnTo>
                  <a:pt x="2720968" y="2980766"/>
                </a:lnTo>
                <a:lnTo>
                  <a:pt x="2514618" y="2980766"/>
                </a:lnTo>
                <a:lnTo>
                  <a:pt x="2514618" y="3006560"/>
                </a:lnTo>
                <a:lnTo>
                  <a:pt x="2459738" y="3006560"/>
                </a:lnTo>
                <a:lnTo>
                  <a:pt x="2459738" y="2980766"/>
                </a:lnTo>
                <a:lnTo>
                  <a:pt x="2251192" y="2980766"/>
                </a:lnTo>
                <a:lnTo>
                  <a:pt x="2251192" y="2932472"/>
                </a:lnTo>
                <a:lnTo>
                  <a:pt x="2459738" y="2932472"/>
                </a:lnTo>
                <a:close/>
                <a:moveTo>
                  <a:pt x="16464" y="2866615"/>
                </a:moveTo>
                <a:lnTo>
                  <a:pt x="464288" y="2866615"/>
                </a:lnTo>
                <a:lnTo>
                  <a:pt x="464288" y="3006560"/>
                </a:lnTo>
                <a:lnTo>
                  <a:pt x="16464" y="3006560"/>
                </a:lnTo>
                <a:close/>
                <a:moveTo>
                  <a:pt x="4005169" y="2809540"/>
                </a:moveTo>
                <a:lnTo>
                  <a:pt x="4002974" y="2857834"/>
                </a:lnTo>
                <a:lnTo>
                  <a:pt x="4144566" y="2857834"/>
                </a:lnTo>
                <a:lnTo>
                  <a:pt x="4144566" y="2809540"/>
                </a:lnTo>
                <a:close/>
                <a:moveTo>
                  <a:pt x="2622184" y="2774416"/>
                </a:moveTo>
                <a:lnTo>
                  <a:pt x="2716578" y="2849054"/>
                </a:lnTo>
                <a:lnTo>
                  <a:pt x="2716578" y="2910520"/>
                </a:lnTo>
                <a:lnTo>
                  <a:pt x="2622184" y="2835882"/>
                </a:lnTo>
                <a:close/>
                <a:moveTo>
                  <a:pt x="2339001" y="2767831"/>
                </a:moveTo>
                <a:lnTo>
                  <a:pt x="2339001" y="2831492"/>
                </a:lnTo>
                <a:lnTo>
                  <a:pt x="2248997" y="2910520"/>
                </a:lnTo>
                <a:lnTo>
                  <a:pt x="2248997" y="2850151"/>
                </a:lnTo>
                <a:close/>
                <a:moveTo>
                  <a:pt x="4494702" y="2717341"/>
                </a:moveTo>
                <a:lnTo>
                  <a:pt x="4971064" y="2717341"/>
                </a:lnTo>
                <a:lnTo>
                  <a:pt x="4971064" y="2765635"/>
                </a:lnTo>
                <a:lnTo>
                  <a:pt x="4494702" y="2765635"/>
                </a:lnTo>
                <a:close/>
                <a:moveTo>
                  <a:pt x="4199446" y="2717341"/>
                </a:moveTo>
                <a:lnTo>
                  <a:pt x="4199446" y="2761245"/>
                </a:lnTo>
                <a:lnTo>
                  <a:pt x="4339940" y="2761245"/>
                </a:lnTo>
                <a:lnTo>
                  <a:pt x="4339940" y="2717341"/>
                </a:lnTo>
                <a:close/>
                <a:moveTo>
                  <a:pt x="1678242" y="2704169"/>
                </a:moveTo>
                <a:lnTo>
                  <a:pt x="1761660" y="2704169"/>
                </a:lnTo>
                <a:lnTo>
                  <a:pt x="1761660" y="2887470"/>
                </a:lnTo>
                <a:lnTo>
                  <a:pt x="1803369" y="2851249"/>
                </a:lnTo>
                <a:lnTo>
                  <a:pt x="1803369" y="2916008"/>
                </a:lnTo>
                <a:lnTo>
                  <a:pt x="1682632" y="3008755"/>
                </a:lnTo>
                <a:lnTo>
                  <a:pt x="1682632" y="2947838"/>
                </a:lnTo>
                <a:lnTo>
                  <a:pt x="1706779" y="2925886"/>
                </a:lnTo>
                <a:lnTo>
                  <a:pt x="1706779" y="2750269"/>
                </a:lnTo>
                <a:lnTo>
                  <a:pt x="1678242" y="2750269"/>
                </a:lnTo>
                <a:close/>
                <a:moveTo>
                  <a:pt x="2830729" y="2688803"/>
                </a:moveTo>
                <a:lnTo>
                  <a:pt x="3260992" y="2688803"/>
                </a:lnTo>
                <a:lnTo>
                  <a:pt x="3260992" y="2737098"/>
                </a:lnTo>
                <a:lnTo>
                  <a:pt x="3074398" y="2737098"/>
                </a:lnTo>
                <a:lnTo>
                  <a:pt x="3074398" y="2820516"/>
                </a:lnTo>
                <a:lnTo>
                  <a:pt x="3265382" y="2820516"/>
                </a:lnTo>
                <a:lnTo>
                  <a:pt x="3265382" y="2868810"/>
                </a:lnTo>
                <a:lnTo>
                  <a:pt x="3074398" y="2868810"/>
                </a:lnTo>
                <a:lnTo>
                  <a:pt x="3074398" y="2958814"/>
                </a:lnTo>
                <a:lnTo>
                  <a:pt x="3281846" y="2958814"/>
                </a:lnTo>
                <a:lnTo>
                  <a:pt x="3281846" y="3006560"/>
                </a:lnTo>
                <a:lnTo>
                  <a:pt x="2816460" y="3006560"/>
                </a:lnTo>
                <a:lnTo>
                  <a:pt x="2816460" y="2958814"/>
                </a:lnTo>
                <a:lnTo>
                  <a:pt x="3021713" y="2958814"/>
                </a:lnTo>
                <a:lnTo>
                  <a:pt x="3021713" y="2868810"/>
                </a:lnTo>
                <a:lnTo>
                  <a:pt x="2828534" y="2868810"/>
                </a:lnTo>
                <a:lnTo>
                  <a:pt x="2828534" y="2820516"/>
                </a:lnTo>
                <a:lnTo>
                  <a:pt x="3021713" y="2820516"/>
                </a:lnTo>
                <a:lnTo>
                  <a:pt x="3021713" y="2737098"/>
                </a:lnTo>
                <a:lnTo>
                  <a:pt x="2830729" y="2737098"/>
                </a:lnTo>
                <a:close/>
                <a:moveTo>
                  <a:pt x="1211758" y="2673436"/>
                </a:moveTo>
                <a:lnTo>
                  <a:pt x="1181025" y="2784295"/>
                </a:lnTo>
                <a:lnTo>
                  <a:pt x="1226027" y="2823809"/>
                </a:lnTo>
                <a:lnTo>
                  <a:pt x="1297372" y="2693193"/>
                </a:lnTo>
                <a:lnTo>
                  <a:pt x="1297372" y="2673436"/>
                </a:lnTo>
                <a:close/>
                <a:moveTo>
                  <a:pt x="3957972" y="2669046"/>
                </a:moveTo>
                <a:lnTo>
                  <a:pt x="4392624" y="2669046"/>
                </a:lnTo>
                <a:lnTo>
                  <a:pt x="4392624" y="2809540"/>
                </a:lnTo>
                <a:lnTo>
                  <a:pt x="4199446" y="2809540"/>
                </a:lnTo>
                <a:lnTo>
                  <a:pt x="4199446" y="2857834"/>
                </a:lnTo>
                <a:lnTo>
                  <a:pt x="4404698" y="2857834"/>
                </a:lnTo>
                <a:lnTo>
                  <a:pt x="4394820" y="2993389"/>
                </a:lnTo>
                <a:lnTo>
                  <a:pt x="4309206" y="2993389"/>
                </a:lnTo>
                <a:lnTo>
                  <a:pt x="4289450" y="2947838"/>
                </a:lnTo>
                <a:lnTo>
                  <a:pt x="4345428" y="2947838"/>
                </a:lnTo>
                <a:lnTo>
                  <a:pt x="4348720" y="2906129"/>
                </a:lnTo>
                <a:lnTo>
                  <a:pt x="4199446" y="2906129"/>
                </a:lnTo>
                <a:lnTo>
                  <a:pt x="4199446" y="3006560"/>
                </a:lnTo>
                <a:lnTo>
                  <a:pt x="4144566" y="3006560"/>
                </a:lnTo>
                <a:lnTo>
                  <a:pt x="4144566" y="2906129"/>
                </a:lnTo>
                <a:lnTo>
                  <a:pt x="4085294" y="2906129"/>
                </a:lnTo>
                <a:lnTo>
                  <a:pt x="3998584" y="3006560"/>
                </a:lnTo>
                <a:lnTo>
                  <a:pt x="3934922" y="3006560"/>
                </a:lnTo>
                <a:lnTo>
                  <a:pt x="4019438" y="2906129"/>
                </a:lnTo>
                <a:lnTo>
                  <a:pt x="3946996" y="2906129"/>
                </a:lnTo>
                <a:lnTo>
                  <a:pt x="3953582" y="2761245"/>
                </a:lnTo>
                <a:lnTo>
                  <a:pt x="4144566" y="2761245"/>
                </a:lnTo>
                <a:lnTo>
                  <a:pt x="4144566" y="2717341"/>
                </a:lnTo>
                <a:lnTo>
                  <a:pt x="3957972" y="2717341"/>
                </a:lnTo>
                <a:close/>
                <a:moveTo>
                  <a:pt x="27440" y="2664655"/>
                </a:moveTo>
                <a:lnTo>
                  <a:pt x="457702" y="2664655"/>
                </a:lnTo>
                <a:lnTo>
                  <a:pt x="457702" y="2770026"/>
                </a:lnTo>
                <a:lnTo>
                  <a:pt x="344648" y="2786490"/>
                </a:lnTo>
                <a:lnTo>
                  <a:pt x="475264" y="2808442"/>
                </a:lnTo>
                <a:lnTo>
                  <a:pt x="475264" y="2854542"/>
                </a:lnTo>
                <a:lnTo>
                  <a:pt x="235985" y="2812832"/>
                </a:lnTo>
                <a:lnTo>
                  <a:pt x="3293" y="2851249"/>
                </a:lnTo>
                <a:lnTo>
                  <a:pt x="3293" y="2805149"/>
                </a:lnTo>
                <a:lnTo>
                  <a:pt x="119639" y="2783197"/>
                </a:lnTo>
                <a:lnTo>
                  <a:pt x="119639" y="2741488"/>
                </a:lnTo>
                <a:lnTo>
                  <a:pt x="238181" y="2763440"/>
                </a:lnTo>
                <a:lnTo>
                  <a:pt x="402822" y="2732707"/>
                </a:lnTo>
                <a:lnTo>
                  <a:pt x="402822" y="2712950"/>
                </a:lnTo>
                <a:lnTo>
                  <a:pt x="75735" y="2712950"/>
                </a:lnTo>
                <a:lnTo>
                  <a:pt x="69149" y="2759050"/>
                </a:lnTo>
                <a:lnTo>
                  <a:pt x="16464" y="2759050"/>
                </a:lnTo>
                <a:lnTo>
                  <a:pt x="15366" y="2759050"/>
                </a:lnTo>
                <a:close/>
                <a:moveTo>
                  <a:pt x="3616616" y="2658070"/>
                </a:moveTo>
                <a:lnTo>
                  <a:pt x="3675887" y="2658070"/>
                </a:lnTo>
                <a:lnTo>
                  <a:pt x="3697839" y="2723926"/>
                </a:lnTo>
                <a:lnTo>
                  <a:pt x="3721986" y="2658070"/>
                </a:lnTo>
                <a:lnTo>
                  <a:pt x="3779062" y="2658070"/>
                </a:lnTo>
                <a:lnTo>
                  <a:pt x="3726377" y="2789783"/>
                </a:lnTo>
                <a:lnTo>
                  <a:pt x="3781257" y="2921496"/>
                </a:lnTo>
                <a:lnTo>
                  <a:pt x="3724182" y="2921496"/>
                </a:lnTo>
                <a:lnTo>
                  <a:pt x="3697839" y="2853444"/>
                </a:lnTo>
                <a:lnTo>
                  <a:pt x="3673692" y="2921496"/>
                </a:lnTo>
                <a:lnTo>
                  <a:pt x="3616616" y="2921496"/>
                </a:lnTo>
                <a:lnTo>
                  <a:pt x="3667106" y="2789783"/>
                </a:lnTo>
                <a:close/>
                <a:moveTo>
                  <a:pt x="3447585" y="2658070"/>
                </a:moveTo>
                <a:lnTo>
                  <a:pt x="3504660" y="2658070"/>
                </a:lnTo>
                <a:lnTo>
                  <a:pt x="3526612" y="2723926"/>
                </a:lnTo>
                <a:lnTo>
                  <a:pt x="3548564" y="2658070"/>
                </a:lnTo>
                <a:lnTo>
                  <a:pt x="3607835" y="2658070"/>
                </a:lnTo>
                <a:lnTo>
                  <a:pt x="3557346" y="2789783"/>
                </a:lnTo>
                <a:lnTo>
                  <a:pt x="3607835" y="2921496"/>
                </a:lnTo>
                <a:lnTo>
                  <a:pt x="3550760" y="2921496"/>
                </a:lnTo>
                <a:lnTo>
                  <a:pt x="3526612" y="2853444"/>
                </a:lnTo>
                <a:lnTo>
                  <a:pt x="3502465" y="2921496"/>
                </a:lnTo>
                <a:lnTo>
                  <a:pt x="3447585" y="2921496"/>
                </a:lnTo>
                <a:lnTo>
                  <a:pt x="3495880" y="2789783"/>
                </a:lnTo>
                <a:close/>
                <a:moveTo>
                  <a:pt x="2385101" y="2651484"/>
                </a:moveTo>
                <a:lnTo>
                  <a:pt x="2439981" y="2651484"/>
                </a:lnTo>
                <a:lnTo>
                  <a:pt x="2424614" y="2710755"/>
                </a:lnTo>
                <a:lnTo>
                  <a:pt x="2490471" y="2710755"/>
                </a:lnTo>
                <a:lnTo>
                  <a:pt x="2537668" y="2655875"/>
                </a:lnTo>
                <a:lnTo>
                  <a:pt x="2605720" y="2655875"/>
                </a:lnTo>
                <a:lnTo>
                  <a:pt x="2455348" y="2831492"/>
                </a:lnTo>
                <a:lnTo>
                  <a:pt x="2547546" y="2831492"/>
                </a:lnTo>
                <a:lnTo>
                  <a:pt x="2536570" y="2778807"/>
                </a:lnTo>
                <a:lnTo>
                  <a:pt x="2587060" y="2778807"/>
                </a:lnTo>
                <a:lnTo>
                  <a:pt x="2611208" y="2877591"/>
                </a:lnTo>
                <a:lnTo>
                  <a:pt x="2349977" y="2877591"/>
                </a:lnTo>
                <a:lnTo>
                  <a:pt x="2453152" y="2756854"/>
                </a:lnTo>
                <a:lnTo>
                  <a:pt x="2360953" y="2756854"/>
                </a:lnTo>
                <a:close/>
                <a:moveTo>
                  <a:pt x="2111796" y="2649289"/>
                </a:moveTo>
                <a:lnTo>
                  <a:pt x="2166677" y="2649289"/>
                </a:lnTo>
                <a:lnTo>
                  <a:pt x="2107406" y="2833687"/>
                </a:lnTo>
                <a:lnTo>
                  <a:pt x="2052526" y="2833687"/>
                </a:lnTo>
                <a:close/>
                <a:moveTo>
                  <a:pt x="1841785" y="2649289"/>
                </a:moveTo>
                <a:lnTo>
                  <a:pt x="1898861" y="2649289"/>
                </a:lnTo>
                <a:lnTo>
                  <a:pt x="1953741" y="2833687"/>
                </a:lnTo>
                <a:lnTo>
                  <a:pt x="1898861" y="2833687"/>
                </a:lnTo>
                <a:close/>
                <a:moveTo>
                  <a:pt x="2244607" y="2631727"/>
                </a:moveTo>
                <a:lnTo>
                  <a:pt x="2339001" y="2688803"/>
                </a:lnTo>
                <a:lnTo>
                  <a:pt x="2339001" y="2745878"/>
                </a:lnTo>
                <a:lnTo>
                  <a:pt x="2244607" y="2688803"/>
                </a:lnTo>
                <a:close/>
                <a:moveTo>
                  <a:pt x="632222" y="2630630"/>
                </a:moveTo>
                <a:lnTo>
                  <a:pt x="632222" y="2745878"/>
                </a:lnTo>
                <a:lnTo>
                  <a:pt x="974675" y="2745878"/>
                </a:lnTo>
                <a:lnTo>
                  <a:pt x="974675" y="2630630"/>
                </a:lnTo>
                <a:close/>
                <a:moveTo>
                  <a:pt x="2727554" y="2629532"/>
                </a:moveTo>
                <a:lnTo>
                  <a:pt x="2727554" y="2686608"/>
                </a:lnTo>
                <a:lnTo>
                  <a:pt x="2622184" y="2752464"/>
                </a:lnTo>
                <a:lnTo>
                  <a:pt x="2622184" y="2695388"/>
                </a:lnTo>
                <a:close/>
                <a:moveTo>
                  <a:pt x="1386278" y="2565871"/>
                </a:moveTo>
                <a:lnTo>
                  <a:pt x="1605799" y="2565871"/>
                </a:lnTo>
                <a:lnTo>
                  <a:pt x="1605799" y="2609775"/>
                </a:lnTo>
                <a:lnTo>
                  <a:pt x="1521284" y="2732707"/>
                </a:lnTo>
                <a:lnTo>
                  <a:pt x="1613483" y="2732707"/>
                </a:lnTo>
                <a:lnTo>
                  <a:pt x="1613483" y="2781002"/>
                </a:lnTo>
                <a:lnTo>
                  <a:pt x="1549821" y="2781002"/>
                </a:lnTo>
                <a:lnTo>
                  <a:pt x="1549821" y="3006560"/>
                </a:lnTo>
                <a:lnTo>
                  <a:pt x="1418108" y="3006560"/>
                </a:lnTo>
                <a:lnTo>
                  <a:pt x="1396156" y="2958814"/>
                </a:lnTo>
                <a:lnTo>
                  <a:pt x="1494941" y="2958814"/>
                </a:lnTo>
                <a:lnTo>
                  <a:pt x="1494941" y="2781002"/>
                </a:lnTo>
                <a:lnTo>
                  <a:pt x="1363228" y="2781002"/>
                </a:lnTo>
                <a:lnTo>
                  <a:pt x="1363228" y="2732707"/>
                </a:lnTo>
                <a:lnTo>
                  <a:pt x="1456525" y="2732707"/>
                </a:lnTo>
                <a:lnTo>
                  <a:pt x="1539943" y="2614166"/>
                </a:lnTo>
                <a:lnTo>
                  <a:pt x="1386278" y="2614166"/>
                </a:lnTo>
                <a:close/>
                <a:moveTo>
                  <a:pt x="3377338" y="2561480"/>
                </a:moveTo>
                <a:lnTo>
                  <a:pt x="3847114" y="2561480"/>
                </a:lnTo>
                <a:lnTo>
                  <a:pt x="3847114" y="3006560"/>
                </a:lnTo>
                <a:lnTo>
                  <a:pt x="3758208" y="3006560"/>
                </a:lnTo>
                <a:lnTo>
                  <a:pt x="3736256" y="2958814"/>
                </a:lnTo>
                <a:lnTo>
                  <a:pt x="3792234" y="2958814"/>
                </a:lnTo>
                <a:lnTo>
                  <a:pt x="3792234" y="2609775"/>
                </a:lnTo>
                <a:lnTo>
                  <a:pt x="3432218" y="2609775"/>
                </a:lnTo>
                <a:lnTo>
                  <a:pt x="3432218" y="3006560"/>
                </a:lnTo>
                <a:lnTo>
                  <a:pt x="3377338" y="3006560"/>
                </a:lnTo>
                <a:close/>
                <a:moveTo>
                  <a:pt x="1847273" y="2561480"/>
                </a:moveTo>
                <a:lnTo>
                  <a:pt x="2161189" y="2561480"/>
                </a:lnTo>
                <a:lnTo>
                  <a:pt x="2161189" y="2609775"/>
                </a:lnTo>
                <a:lnTo>
                  <a:pt x="2031671" y="2609775"/>
                </a:lnTo>
                <a:lnTo>
                  <a:pt x="2031671" y="2873201"/>
                </a:lnTo>
                <a:lnTo>
                  <a:pt x="2167774" y="2873201"/>
                </a:lnTo>
                <a:lnTo>
                  <a:pt x="2167774" y="2921496"/>
                </a:lnTo>
                <a:lnTo>
                  <a:pt x="2031671" y="2921496"/>
                </a:lnTo>
                <a:lnTo>
                  <a:pt x="2031671" y="3006560"/>
                </a:lnTo>
                <a:lnTo>
                  <a:pt x="1976791" y="3006560"/>
                </a:lnTo>
                <a:lnTo>
                  <a:pt x="1976791" y="2921496"/>
                </a:lnTo>
                <a:lnTo>
                  <a:pt x="1838492" y="2921496"/>
                </a:lnTo>
                <a:lnTo>
                  <a:pt x="1838492" y="2873201"/>
                </a:lnTo>
                <a:lnTo>
                  <a:pt x="1976791" y="2873201"/>
                </a:lnTo>
                <a:lnTo>
                  <a:pt x="1976791" y="2609775"/>
                </a:lnTo>
                <a:lnTo>
                  <a:pt x="1847273" y="2609775"/>
                </a:lnTo>
                <a:close/>
                <a:moveTo>
                  <a:pt x="203057" y="2553797"/>
                </a:moveTo>
                <a:lnTo>
                  <a:pt x="264523" y="2553797"/>
                </a:lnTo>
                <a:lnTo>
                  <a:pt x="276597" y="2577944"/>
                </a:lnTo>
                <a:lnTo>
                  <a:pt x="470873" y="2577944"/>
                </a:lnTo>
                <a:lnTo>
                  <a:pt x="470873" y="2645996"/>
                </a:lnTo>
                <a:lnTo>
                  <a:pt x="415993" y="2645996"/>
                </a:lnTo>
                <a:lnTo>
                  <a:pt x="415993" y="2626239"/>
                </a:lnTo>
                <a:lnTo>
                  <a:pt x="62563" y="2626239"/>
                </a:lnTo>
                <a:lnTo>
                  <a:pt x="62563" y="2645996"/>
                </a:lnTo>
                <a:lnTo>
                  <a:pt x="7683" y="2645996"/>
                </a:lnTo>
                <a:lnTo>
                  <a:pt x="7683" y="2577944"/>
                </a:lnTo>
                <a:lnTo>
                  <a:pt x="212936" y="2577944"/>
                </a:lnTo>
                <a:close/>
                <a:moveTo>
                  <a:pt x="2450957" y="2552700"/>
                </a:moveTo>
                <a:lnTo>
                  <a:pt x="2510228" y="2552700"/>
                </a:lnTo>
                <a:lnTo>
                  <a:pt x="2516814" y="2574652"/>
                </a:lnTo>
                <a:lnTo>
                  <a:pt x="2718773" y="2574652"/>
                </a:lnTo>
                <a:lnTo>
                  <a:pt x="2718773" y="2620751"/>
                </a:lnTo>
                <a:lnTo>
                  <a:pt x="2253388" y="2620751"/>
                </a:lnTo>
                <a:lnTo>
                  <a:pt x="2253388" y="2574652"/>
                </a:lnTo>
                <a:lnTo>
                  <a:pt x="2459738" y="2574652"/>
                </a:lnTo>
                <a:close/>
                <a:moveTo>
                  <a:pt x="1185416" y="2552700"/>
                </a:moveTo>
                <a:lnTo>
                  <a:pt x="1243589" y="2552700"/>
                </a:lnTo>
                <a:lnTo>
                  <a:pt x="1224930" y="2625142"/>
                </a:lnTo>
                <a:lnTo>
                  <a:pt x="1352252" y="2625142"/>
                </a:lnTo>
                <a:lnTo>
                  <a:pt x="1352252" y="2700877"/>
                </a:lnTo>
                <a:lnTo>
                  <a:pt x="1269932" y="2856737"/>
                </a:lnTo>
                <a:lnTo>
                  <a:pt x="1336886" y="2912715"/>
                </a:lnTo>
                <a:lnTo>
                  <a:pt x="1336886" y="2983510"/>
                </a:lnTo>
                <a:lnTo>
                  <a:pt x="1240296" y="2903934"/>
                </a:lnTo>
                <a:lnTo>
                  <a:pt x="1178830" y="3006560"/>
                </a:lnTo>
                <a:lnTo>
                  <a:pt x="1117364" y="3006560"/>
                </a:lnTo>
                <a:lnTo>
                  <a:pt x="1197490" y="2872103"/>
                </a:lnTo>
                <a:lnTo>
                  <a:pt x="1119559" y="2806247"/>
                </a:lnTo>
                <a:lnTo>
                  <a:pt x="1154683" y="2673436"/>
                </a:lnTo>
                <a:lnTo>
                  <a:pt x="1118462" y="2673436"/>
                </a:lnTo>
                <a:lnTo>
                  <a:pt x="1118462" y="2625142"/>
                </a:lnTo>
                <a:lnTo>
                  <a:pt x="1166756" y="2625142"/>
                </a:lnTo>
                <a:close/>
                <a:moveTo>
                  <a:pt x="768325" y="2552700"/>
                </a:moveTo>
                <a:lnTo>
                  <a:pt x="829791" y="2552700"/>
                </a:lnTo>
                <a:lnTo>
                  <a:pt x="839669" y="2580140"/>
                </a:lnTo>
                <a:lnTo>
                  <a:pt x="1029556" y="2580140"/>
                </a:lnTo>
                <a:lnTo>
                  <a:pt x="1029556" y="2796368"/>
                </a:lnTo>
                <a:lnTo>
                  <a:pt x="632222" y="2796368"/>
                </a:lnTo>
                <a:lnTo>
                  <a:pt x="632222" y="2878689"/>
                </a:lnTo>
                <a:lnTo>
                  <a:pt x="602586" y="3006560"/>
                </a:lnTo>
                <a:lnTo>
                  <a:pt x="547706" y="3006560"/>
                </a:lnTo>
                <a:lnTo>
                  <a:pt x="577341" y="2873201"/>
                </a:lnTo>
                <a:lnTo>
                  <a:pt x="577341" y="2580140"/>
                </a:lnTo>
                <a:lnTo>
                  <a:pt x="778203" y="2580140"/>
                </a:lnTo>
                <a:close/>
                <a:moveTo>
                  <a:pt x="3054641" y="2549407"/>
                </a:moveTo>
                <a:lnTo>
                  <a:pt x="3285139" y="2628434"/>
                </a:lnTo>
                <a:lnTo>
                  <a:pt x="3285139" y="2678924"/>
                </a:lnTo>
                <a:lnTo>
                  <a:pt x="3054641" y="2599897"/>
                </a:lnTo>
                <a:lnTo>
                  <a:pt x="2810972" y="2676729"/>
                </a:lnTo>
                <a:lnTo>
                  <a:pt x="2810972" y="2626239"/>
                </a:lnTo>
                <a:close/>
                <a:moveTo>
                  <a:pt x="4230179" y="2548309"/>
                </a:moveTo>
                <a:lnTo>
                  <a:pt x="4287254" y="2548309"/>
                </a:lnTo>
                <a:lnTo>
                  <a:pt x="4276278" y="2565871"/>
                </a:lnTo>
                <a:lnTo>
                  <a:pt x="4416772" y="2565871"/>
                </a:lnTo>
                <a:lnTo>
                  <a:pt x="4416772" y="2611970"/>
                </a:lnTo>
                <a:lnTo>
                  <a:pt x="4350916" y="2611970"/>
                </a:lnTo>
                <a:lnTo>
                  <a:pt x="4377258" y="2649289"/>
                </a:lnTo>
                <a:lnTo>
                  <a:pt x="4314694" y="2649289"/>
                </a:lnTo>
                <a:lnTo>
                  <a:pt x="4287254" y="2611970"/>
                </a:lnTo>
                <a:lnTo>
                  <a:pt x="4253228" y="2611970"/>
                </a:lnTo>
                <a:lnTo>
                  <a:pt x="4231276" y="2649289"/>
                </a:lnTo>
                <a:lnTo>
                  <a:pt x="4173103" y="2649289"/>
                </a:lnTo>
                <a:close/>
                <a:moveTo>
                  <a:pt x="3989803" y="2548309"/>
                </a:moveTo>
                <a:lnTo>
                  <a:pt x="4045781" y="2548309"/>
                </a:lnTo>
                <a:lnTo>
                  <a:pt x="4034805" y="2565871"/>
                </a:lnTo>
                <a:lnTo>
                  <a:pt x="4177494" y="2565871"/>
                </a:lnTo>
                <a:lnTo>
                  <a:pt x="4177494" y="2611970"/>
                </a:lnTo>
                <a:lnTo>
                  <a:pt x="4111637" y="2611970"/>
                </a:lnTo>
                <a:lnTo>
                  <a:pt x="4137980" y="2649289"/>
                </a:lnTo>
                <a:lnTo>
                  <a:pt x="4075416" y="2649289"/>
                </a:lnTo>
                <a:lnTo>
                  <a:pt x="4047976" y="2611970"/>
                </a:lnTo>
                <a:lnTo>
                  <a:pt x="4015048" y="2611970"/>
                </a:lnTo>
                <a:lnTo>
                  <a:pt x="3991998" y="2649289"/>
                </a:lnTo>
                <a:lnTo>
                  <a:pt x="3933825" y="2649289"/>
                </a:lnTo>
                <a:close/>
                <a:moveTo>
                  <a:pt x="1692510" y="2537333"/>
                </a:moveTo>
                <a:lnTo>
                  <a:pt x="1793490" y="2627337"/>
                </a:lnTo>
                <a:lnTo>
                  <a:pt x="1793490" y="2689900"/>
                </a:lnTo>
                <a:lnTo>
                  <a:pt x="1692510" y="2599897"/>
                </a:lnTo>
                <a:close/>
                <a:moveTo>
                  <a:pt x="2875545" y="2003524"/>
                </a:moveTo>
                <a:lnTo>
                  <a:pt x="2932621" y="2003524"/>
                </a:lnTo>
                <a:lnTo>
                  <a:pt x="2932621" y="2058404"/>
                </a:lnTo>
                <a:lnTo>
                  <a:pt x="3141166" y="2108894"/>
                </a:lnTo>
                <a:lnTo>
                  <a:pt x="3141166" y="2158835"/>
                </a:lnTo>
                <a:lnTo>
                  <a:pt x="2904083" y="2100113"/>
                </a:lnTo>
                <a:lnTo>
                  <a:pt x="2671390" y="2158835"/>
                </a:lnTo>
                <a:lnTo>
                  <a:pt x="2671390" y="2113285"/>
                </a:lnTo>
                <a:lnTo>
                  <a:pt x="2875545" y="2058404"/>
                </a:lnTo>
                <a:close/>
                <a:moveTo>
                  <a:pt x="1040346" y="1958522"/>
                </a:moveTo>
                <a:lnTo>
                  <a:pt x="1040346" y="2106699"/>
                </a:lnTo>
                <a:lnTo>
                  <a:pt x="1119373" y="2106699"/>
                </a:lnTo>
                <a:lnTo>
                  <a:pt x="1119373" y="1958522"/>
                </a:lnTo>
                <a:close/>
                <a:moveTo>
                  <a:pt x="2680171" y="1924496"/>
                </a:moveTo>
                <a:lnTo>
                  <a:pt x="3132385" y="1924496"/>
                </a:lnTo>
                <a:lnTo>
                  <a:pt x="3132385" y="2068283"/>
                </a:lnTo>
                <a:lnTo>
                  <a:pt x="3077505" y="2068283"/>
                </a:lnTo>
                <a:lnTo>
                  <a:pt x="3077505" y="1970596"/>
                </a:lnTo>
                <a:lnTo>
                  <a:pt x="2735052" y="1970596"/>
                </a:lnTo>
                <a:lnTo>
                  <a:pt x="2735052" y="2072673"/>
                </a:lnTo>
                <a:lnTo>
                  <a:pt x="2680171" y="2072673"/>
                </a:lnTo>
                <a:close/>
                <a:moveTo>
                  <a:pt x="2474918" y="1884982"/>
                </a:moveTo>
                <a:lnTo>
                  <a:pt x="2474918" y="1944253"/>
                </a:lnTo>
                <a:lnTo>
                  <a:pt x="2393696" y="1994743"/>
                </a:lnTo>
                <a:lnTo>
                  <a:pt x="2567118" y="2102309"/>
                </a:lnTo>
                <a:lnTo>
                  <a:pt x="2567118" y="2161031"/>
                </a:lnTo>
                <a:lnTo>
                  <a:pt x="2341010" y="2027671"/>
                </a:lnTo>
                <a:lnTo>
                  <a:pt x="2119294" y="2158835"/>
                </a:lnTo>
                <a:lnTo>
                  <a:pt x="2119294" y="2100113"/>
                </a:lnTo>
                <a:lnTo>
                  <a:pt x="2293813" y="1996938"/>
                </a:lnTo>
                <a:lnTo>
                  <a:pt x="2211493" y="1947546"/>
                </a:lnTo>
                <a:lnTo>
                  <a:pt x="2211493" y="1888275"/>
                </a:lnTo>
                <a:lnTo>
                  <a:pt x="2343206" y="1968400"/>
                </a:lnTo>
                <a:close/>
                <a:moveTo>
                  <a:pt x="1217060" y="1865225"/>
                </a:moveTo>
                <a:lnTo>
                  <a:pt x="1274136" y="1865225"/>
                </a:lnTo>
                <a:lnTo>
                  <a:pt x="1344383" y="2027671"/>
                </a:lnTo>
                <a:lnTo>
                  <a:pt x="1287307" y="2027671"/>
                </a:lnTo>
                <a:close/>
                <a:moveTo>
                  <a:pt x="2268568" y="1792783"/>
                </a:moveTo>
                <a:lnTo>
                  <a:pt x="2268568" y="1852054"/>
                </a:lnTo>
                <a:lnTo>
                  <a:pt x="2108318" y="1946448"/>
                </a:lnTo>
                <a:lnTo>
                  <a:pt x="2108318" y="1887177"/>
                </a:lnTo>
                <a:close/>
                <a:moveTo>
                  <a:pt x="2420038" y="1790588"/>
                </a:moveTo>
                <a:lnTo>
                  <a:pt x="2578094" y="1882787"/>
                </a:lnTo>
                <a:lnTo>
                  <a:pt x="2578094" y="1944253"/>
                </a:lnTo>
                <a:lnTo>
                  <a:pt x="2420038" y="1849859"/>
                </a:lnTo>
                <a:close/>
                <a:moveTo>
                  <a:pt x="1040346" y="1777417"/>
                </a:moveTo>
                <a:lnTo>
                  <a:pt x="1040346" y="1910227"/>
                </a:lnTo>
                <a:lnTo>
                  <a:pt x="1119373" y="1910227"/>
                </a:lnTo>
                <a:lnTo>
                  <a:pt x="1119373" y="1777417"/>
                </a:lnTo>
                <a:close/>
                <a:moveTo>
                  <a:pt x="793384" y="1773026"/>
                </a:moveTo>
                <a:lnTo>
                  <a:pt x="850459" y="1773026"/>
                </a:lnTo>
                <a:lnTo>
                  <a:pt x="900949" y="2058404"/>
                </a:lnTo>
                <a:lnTo>
                  <a:pt x="843874" y="2058404"/>
                </a:lnTo>
                <a:close/>
                <a:moveTo>
                  <a:pt x="469590" y="1773026"/>
                </a:moveTo>
                <a:lnTo>
                  <a:pt x="524470" y="1773026"/>
                </a:lnTo>
                <a:lnTo>
                  <a:pt x="468492" y="2058404"/>
                </a:lnTo>
                <a:lnTo>
                  <a:pt x="413612" y="2058404"/>
                </a:lnTo>
                <a:close/>
                <a:moveTo>
                  <a:pt x="8781" y="1735708"/>
                </a:moveTo>
                <a:lnTo>
                  <a:pt x="331477" y="1735708"/>
                </a:lnTo>
                <a:lnTo>
                  <a:pt x="331477" y="2133042"/>
                </a:lnTo>
                <a:lnTo>
                  <a:pt x="8781" y="2133042"/>
                </a:lnTo>
                <a:lnTo>
                  <a:pt x="8781" y="2083649"/>
                </a:lnTo>
                <a:lnTo>
                  <a:pt x="274402" y="2083649"/>
                </a:lnTo>
                <a:lnTo>
                  <a:pt x="274402" y="1955229"/>
                </a:lnTo>
                <a:lnTo>
                  <a:pt x="51587" y="1955229"/>
                </a:lnTo>
                <a:lnTo>
                  <a:pt x="51587" y="1906934"/>
                </a:lnTo>
                <a:lnTo>
                  <a:pt x="274402" y="1906934"/>
                </a:lnTo>
                <a:lnTo>
                  <a:pt x="274402" y="1785100"/>
                </a:lnTo>
                <a:lnTo>
                  <a:pt x="8781" y="1785100"/>
                </a:lnTo>
                <a:close/>
                <a:moveTo>
                  <a:pt x="985465" y="1729122"/>
                </a:moveTo>
                <a:lnTo>
                  <a:pt x="1174254" y="1729122"/>
                </a:lnTo>
                <a:lnTo>
                  <a:pt x="1174254" y="2154445"/>
                </a:lnTo>
                <a:lnTo>
                  <a:pt x="985465" y="2154445"/>
                </a:lnTo>
                <a:close/>
                <a:moveTo>
                  <a:pt x="1819647" y="1722536"/>
                </a:moveTo>
                <a:lnTo>
                  <a:pt x="1999654" y="1722536"/>
                </a:lnTo>
                <a:lnTo>
                  <a:pt x="1999654" y="1898154"/>
                </a:lnTo>
                <a:lnTo>
                  <a:pt x="1867942" y="1898154"/>
                </a:lnTo>
                <a:lnTo>
                  <a:pt x="1867942" y="2012305"/>
                </a:lnTo>
                <a:lnTo>
                  <a:pt x="1966726" y="2012305"/>
                </a:lnTo>
                <a:lnTo>
                  <a:pt x="1991971" y="1953034"/>
                </a:lnTo>
                <a:lnTo>
                  <a:pt x="2028192" y="1989255"/>
                </a:lnTo>
                <a:lnTo>
                  <a:pt x="1999654" y="2058404"/>
                </a:lnTo>
                <a:lnTo>
                  <a:pt x="1817452" y="2058404"/>
                </a:lnTo>
                <a:lnTo>
                  <a:pt x="1817452" y="1852054"/>
                </a:lnTo>
                <a:lnTo>
                  <a:pt x="1946969" y="1852054"/>
                </a:lnTo>
                <a:lnTo>
                  <a:pt x="1946969" y="1768636"/>
                </a:lnTo>
                <a:lnTo>
                  <a:pt x="1819647" y="1768636"/>
                </a:lnTo>
                <a:close/>
                <a:moveTo>
                  <a:pt x="2920547" y="1704975"/>
                </a:moveTo>
                <a:lnTo>
                  <a:pt x="2977623" y="1704975"/>
                </a:lnTo>
                <a:lnTo>
                  <a:pt x="2977623" y="1766441"/>
                </a:lnTo>
                <a:lnTo>
                  <a:pt x="3133483" y="1709365"/>
                </a:lnTo>
                <a:lnTo>
                  <a:pt x="3133483" y="1762050"/>
                </a:lnTo>
                <a:lnTo>
                  <a:pt x="2975428" y="1819126"/>
                </a:lnTo>
                <a:lnTo>
                  <a:pt x="2975428" y="1843273"/>
                </a:lnTo>
                <a:lnTo>
                  <a:pt x="3084090" y="1843273"/>
                </a:lnTo>
                <a:lnTo>
                  <a:pt x="3111531" y="1794979"/>
                </a:lnTo>
                <a:lnTo>
                  <a:pt x="3146654" y="1834492"/>
                </a:lnTo>
                <a:lnTo>
                  <a:pt x="3114824" y="1889373"/>
                </a:lnTo>
                <a:lnTo>
                  <a:pt x="2920547" y="1889373"/>
                </a:lnTo>
                <a:lnTo>
                  <a:pt x="2920547" y="1838883"/>
                </a:lnTo>
                <a:lnTo>
                  <a:pt x="2795420" y="1883885"/>
                </a:lnTo>
                <a:lnTo>
                  <a:pt x="2795420" y="1831200"/>
                </a:lnTo>
                <a:lnTo>
                  <a:pt x="2920547" y="1786198"/>
                </a:lnTo>
                <a:close/>
                <a:moveTo>
                  <a:pt x="2732856" y="1704975"/>
                </a:moveTo>
                <a:lnTo>
                  <a:pt x="2792127" y="1704975"/>
                </a:lnTo>
                <a:lnTo>
                  <a:pt x="2740540" y="1794979"/>
                </a:lnTo>
                <a:lnTo>
                  <a:pt x="2760296" y="1794979"/>
                </a:lnTo>
                <a:lnTo>
                  <a:pt x="2760296" y="1895958"/>
                </a:lnTo>
                <a:lnTo>
                  <a:pt x="2705416" y="1895958"/>
                </a:lnTo>
                <a:lnTo>
                  <a:pt x="2705416" y="1803759"/>
                </a:lnTo>
                <a:lnTo>
                  <a:pt x="2676878" y="1803759"/>
                </a:lnTo>
                <a:close/>
                <a:moveTo>
                  <a:pt x="2310277" y="1704975"/>
                </a:moveTo>
                <a:lnTo>
                  <a:pt x="2371743" y="1704975"/>
                </a:lnTo>
                <a:lnTo>
                  <a:pt x="2382720" y="1733513"/>
                </a:lnTo>
                <a:lnTo>
                  <a:pt x="2580289" y="1733513"/>
                </a:lnTo>
                <a:lnTo>
                  <a:pt x="2580289" y="1781807"/>
                </a:lnTo>
                <a:lnTo>
                  <a:pt x="2106122" y="1781807"/>
                </a:lnTo>
                <a:lnTo>
                  <a:pt x="2106122" y="1733513"/>
                </a:lnTo>
                <a:lnTo>
                  <a:pt x="2321254" y="1733513"/>
                </a:lnTo>
                <a:close/>
                <a:moveTo>
                  <a:pt x="1636346" y="1704975"/>
                </a:moveTo>
                <a:lnTo>
                  <a:pt x="1689032" y="1704975"/>
                </a:lnTo>
                <a:lnTo>
                  <a:pt x="1689032" y="1740098"/>
                </a:lnTo>
                <a:lnTo>
                  <a:pt x="1783426" y="1740098"/>
                </a:lnTo>
                <a:lnTo>
                  <a:pt x="1783426" y="1786198"/>
                </a:lnTo>
                <a:lnTo>
                  <a:pt x="1689032" y="1786198"/>
                </a:lnTo>
                <a:lnTo>
                  <a:pt x="1689032" y="1847664"/>
                </a:lnTo>
                <a:lnTo>
                  <a:pt x="1787816" y="1847664"/>
                </a:lnTo>
                <a:lnTo>
                  <a:pt x="1787816" y="1893763"/>
                </a:lnTo>
                <a:lnTo>
                  <a:pt x="1706593" y="1893763"/>
                </a:lnTo>
                <a:lnTo>
                  <a:pt x="1706593" y="1965108"/>
                </a:lnTo>
                <a:lnTo>
                  <a:pt x="1787816" y="1965108"/>
                </a:lnTo>
                <a:lnTo>
                  <a:pt x="1787816" y="2011207"/>
                </a:lnTo>
                <a:lnTo>
                  <a:pt x="1706593" y="2011207"/>
                </a:lnTo>
                <a:lnTo>
                  <a:pt x="1706593" y="2097918"/>
                </a:lnTo>
                <a:lnTo>
                  <a:pt x="1724155" y="2113285"/>
                </a:lnTo>
                <a:lnTo>
                  <a:pt x="2029290" y="2113285"/>
                </a:lnTo>
                <a:lnTo>
                  <a:pt x="2002947" y="2158835"/>
                </a:lnTo>
                <a:lnTo>
                  <a:pt x="1702203" y="2158835"/>
                </a:lnTo>
                <a:lnTo>
                  <a:pt x="1599028" y="2082552"/>
                </a:lnTo>
                <a:lnTo>
                  <a:pt x="1588052" y="2158835"/>
                </a:lnTo>
                <a:lnTo>
                  <a:pt x="1533171" y="2158835"/>
                </a:lnTo>
                <a:lnTo>
                  <a:pt x="1552928" y="2027671"/>
                </a:lnTo>
                <a:lnTo>
                  <a:pt x="1552928" y="1942058"/>
                </a:lnTo>
                <a:lnTo>
                  <a:pt x="1607809" y="1942058"/>
                </a:lnTo>
                <a:lnTo>
                  <a:pt x="1607809" y="2023281"/>
                </a:lnTo>
                <a:lnTo>
                  <a:pt x="1651713" y="2058404"/>
                </a:lnTo>
                <a:lnTo>
                  <a:pt x="1651713" y="1893763"/>
                </a:lnTo>
                <a:lnTo>
                  <a:pt x="1539757" y="1893763"/>
                </a:lnTo>
                <a:lnTo>
                  <a:pt x="1539757" y="1847664"/>
                </a:lnTo>
                <a:lnTo>
                  <a:pt x="1636346" y="1847664"/>
                </a:lnTo>
                <a:lnTo>
                  <a:pt x="1636346" y="1786198"/>
                </a:lnTo>
                <a:lnTo>
                  <a:pt x="1544147" y="1786198"/>
                </a:lnTo>
                <a:lnTo>
                  <a:pt x="1544147" y="1740098"/>
                </a:lnTo>
                <a:lnTo>
                  <a:pt x="1636346" y="1740098"/>
                </a:lnTo>
                <a:close/>
                <a:moveTo>
                  <a:pt x="1378409" y="1704975"/>
                </a:moveTo>
                <a:lnTo>
                  <a:pt x="1433289" y="1704975"/>
                </a:lnTo>
                <a:lnTo>
                  <a:pt x="1433289" y="1775222"/>
                </a:lnTo>
                <a:lnTo>
                  <a:pt x="1465120" y="1775222"/>
                </a:lnTo>
                <a:lnTo>
                  <a:pt x="1465120" y="1823516"/>
                </a:lnTo>
                <a:lnTo>
                  <a:pt x="1433289" y="1823516"/>
                </a:lnTo>
                <a:lnTo>
                  <a:pt x="1433289" y="2158835"/>
                </a:lnTo>
                <a:lnTo>
                  <a:pt x="1287307" y="2158835"/>
                </a:lnTo>
                <a:lnTo>
                  <a:pt x="1260965" y="2111089"/>
                </a:lnTo>
                <a:lnTo>
                  <a:pt x="1378409" y="2111089"/>
                </a:lnTo>
                <a:lnTo>
                  <a:pt x="1378409" y="1823516"/>
                </a:lnTo>
                <a:lnTo>
                  <a:pt x="1209377" y="1823516"/>
                </a:lnTo>
                <a:lnTo>
                  <a:pt x="1209377" y="1775222"/>
                </a:lnTo>
                <a:lnTo>
                  <a:pt x="1378409" y="1775222"/>
                </a:lnTo>
                <a:close/>
                <a:moveTo>
                  <a:pt x="630938" y="1704975"/>
                </a:moveTo>
                <a:lnTo>
                  <a:pt x="685818" y="1704975"/>
                </a:lnTo>
                <a:lnTo>
                  <a:pt x="685818" y="2158835"/>
                </a:lnTo>
                <a:lnTo>
                  <a:pt x="560691" y="2158835"/>
                </a:lnTo>
                <a:lnTo>
                  <a:pt x="534348" y="2111089"/>
                </a:lnTo>
                <a:lnTo>
                  <a:pt x="630938" y="2111089"/>
                </a:lnTo>
                <a:close/>
                <a:moveTo>
                  <a:pt x="1995990" y="1084808"/>
                </a:moveTo>
                <a:lnTo>
                  <a:pt x="1995990" y="1253839"/>
                </a:lnTo>
                <a:lnTo>
                  <a:pt x="2046480" y="1253839"/>
                </a:lnTo>
                <a:lnTo>
                  <a:pt x="2046480" y="1084808"/>
                </a:lnTo>
                <a:close/>
                <a:moveTo>
                  <a:pt x="694227" y="1029928"/>
                </a:moveTo>
                <a:lnTo>
                  <a:pt x="1172784" y="1029928"/>
                </a:lnTo>
                <a:lnTo>
                  <a:pt x="1172784" y="1078222"/>
                </a:lnTo>
                <a:lnTo>
                  <a:pt x="1058633" y="1078222"/>
                </a:lnTo>
                <a:lnTo>
                  <a:pt x="1058633" y="1253839"/>
                </a:lnTo>
                <a:lnTo>
                  <a:pt x="1126684" y="1253839"/>
                </a:lnTo>
                <a:lnTo>
                  <a:pt x="1157418" y="1181397"/>
                </a:lnTo>
                <a:lnTo>
                  <a:pt x="1193638" y="1225302"/>
                </a:lnTo>
                <a:lnTo>
                  <a:pt x="1162906" y="1301585"/>
                </a:lnTo>
                <a:lnTo>
                  <a:pt x="1003752" y="1301585"/>
                </a:lnTo>
                <a:lnTo>
                  <a:pt x="1003752" y="1078222"/>
                </a:lnTo>
                <a:lnTo>
                  <a:pt x="863259" y="1078222"/>
                </a:lnTo>
                <a:lnTo>
                  <a:pt x="752400" y="1301585"/>
                </a:lnTo>
                <a:lnTo>
                  <a:pt x="694227" y="1301585"/>
                </a:lnTo>
                <a:lnTo>
                  <a:pt x="803988" y="1078222"/>
                </a:lnTo>
                <a:lnTo>
                  <a:pt x="694227" y="1078222"/>
                </a:lnTo>
                <a:close/>
                <a:moveTo>
                  <a:pt x="337691" y="927850"/>
                </a:moveTo>
                <a:lnTo>
                  <a:pt x="337691" y="1226399"/>
                </a:lnTo>
                <a:lnTo>
                  <a:pt x="555017" y="1226399"/>
                </a:lnTo>
                <a:lnTo>
                  <a:pt x="555017" y="927850"/>
                </a:lnTo>
                <a:close/>
                <a:moveTo>
                  <a:pt x="282810" y="878458"/>
                </a:moveTo>
                <a:lnTo>
                  <a:pt x="609897" y="878458"/>
                </a:lnTo>
                <a:lnTo>
                  <a:pt x="609897" y="1275792"/>
                </a:lnTo>
                <a:lnTo>
                  <a:pt x="282810" y="1275792"/>
                </a:lnTo>
                <a:close/>
                <a:moveTo>
                  <a:pt x="0" y="878458"/>
                </a:moveTo>
                <a:lnTo>
                  <a:pt x="125127" y="878458"/>
                </a:lnTo>
                <a:lnTo>
                  <a:pt x="125127" y="1275792"/>
                </a:lnTo>
                <a:lnTo>
                  <a:pt x="65856" y="1275792"/>
                </a:lnTo>
                <a:lnTo>
                  <a:pt x="65856" y="926752"/>
                </a:lnTo>
                <a:lnTo>
                  <a:pt x="0" y="926752"/>
                </a:lnTo>
                <a:close/>
                <a:moveTo>
                  <a:pt x="1533897" y="865286"/>
                </a:moveTo>
                <a:lnTo>
                  <a:pt x="1713904" y="865286"/>
                </a:lnTo>
                <a:lnTo>
                  <a:pt x="1713904" y="1040904"/>
                </a:lnTo>
                <a:lnTo>
                  <a:pt x="1582192" y="1040904"/>
                </a:lnTo>
                <a:lnTo>
                  <a:pt x="1582192" y="1155055"/>
                </a:lnTo>
                <a:lnTo>
                  <a:pt x="1680976" y="1155055"/>
                </a:lnTo>
                <a:lnTo>
                  <a:pt x="1706221" y="1095784"/>
                </a:lnTo>
                <a:lnTo>
                  <a:pt x="1742442" y="1132005"/>
                </a:lnTo>
                <a:lnTo>
                  <a:pt x="1713904" y="1201154"/>
                </a:lnTo>
                <a:lnTo>
                  <a:pt x="1531702" y="1201154"/>
                </a:lnTo>
                <a:lnTo>
                  <a:pt x="1531702" y="994804"/>
                </a:lnTo>
                <a:lnTo>
                  <a:pt x="1661219" y="994804"/>
                </a:lnTo>
                <a:lnTo>
                  <a:pt x="1661219" y="911386"/>
                </a:lnTo>
                <a:lnTo>
                  <a:pt x="1533897" y="911386"/>
                </a:lnTo>
                <a:close/>
                <a:moveTo>
                  <a:pt x="712886" y="858701"/>
                </a:moveTo>
                <a:lnTo>
                  <a:pt x="1151929" y="858701"/>
                </a:lnTo>
                <a:lnTo>
                  <a:pt x="1151929" y="906996"/>
                </a:lnTo>
                <a:lnTo>
                  <a:pt x="712886" y="906996"/>
                </a:lnTo>
                <a:close/>
                <a:moveTo>
                  <a:pt x="2143069" y="847725"/>
                </a:moveTo>
                <a:lnTo>
                  <a:pt x="2194656" y="847725"/>
                </a:lnTo>
                <a:lnTo>
                  <a:pt x="2193559" y="869677"/>
                </a:lnTo>
                <a:lnTo>
                  <a:pt x="2305515" y="869677"/>
                </a:lnTo>
                <a:lnTo>
                  <a:pt x="2305515" y="917972"/>
                </a:lnTo>
                <a:lnTo>
                  <a:pt x="2287953" y="917972"/>
                </a:lnTo>
                <a:lnTo>
                  <a:pt x="2287953" y="1007975"/>
                </a:lnTo>
                <a:lnTo>
                  <a:pt x="2237463" y="1152860"/>
                </a:lnTo>
                <a:lnTo>
                  <a:pt x="2305515" y="1301585"/>
                </a:lnTo>
                <a:lnTo>
                  <a:pt x="2244049" y="1301585"/>
                </a:lnTo>
                <a:lnTo>
                  <a:pt x="2208926" y="1216521"/>
                </a:lnTo>
                <a:lnTo>
                  <a:pt x="2175997" y="1301585"/>
                </a:lnTo>
                <a:lnTo>
                  <a:pt x="2116726" y="1301585"/>
                </a:lnTo>
                <a:lnTo>
                  <a:pt x="2175997" y="1157250"/>
                </a:lnTo>
                <a:lnTo>
                  <a:pt x="2149654" y="1093589"/>
                </a:lnTo>
                <a:lnTo>
                  <a:pt x="2202340" y="1093589"/>
                </a:lnTo>
                <a:lnTo>
                  <a:pt x="2233073" y="1003585"/>
                </a:lnTo>
                <a:lnTo>
                  <a:pt x="2233073" y="917972"/>
                </a:lnTo>
                <a:lnTo>
                  <a:pt x="2189168" y="917972"/>
                </a:lnTo>
                <a:lnTo>
                  <a:pt x="2174900" y="1049684"/>
                </a:lnTo>
                <a:lnTo>
                  <a:pt x="2122214" y="1049684"/>
                </a:lnTo>
                <a:close/>
                <a:moveTo>
                  <a:pt x="1993794" y="847725"/>
                </a:moveTo>
                <a:lnTo>
                  <a:pt x="2048675" y="847725"/>
                </a:lnTo>
                <a:lnTo>
                  <a:pt x="2048675" y="902605"/>
                </a:lnTo>
                <a:lnTo>
                  <a:pt x="2114531" y="902605"/>
                </a:lnTo>
                <a:lnTo>
                  <a:pt x="2114531" y="950900"/>
                </a:lnTo>
                <a:lnTo>
                  <a:pt x="2048675" y="950900"/>
                </a:lnTo>
                <a:lnTo>
                  <a:pt x="2048675" y="1036513"/>
                </a:lnTo>
                <a:lnTo>
                  <a:pt x="2101360" y="1036513"/>
                </a:lnTo>
                <a:lnTo>
                  <a:pt x="2101360" y="1301585"/>
                </a:lnTo>
                <a:lnTo>
                  <a:pt x="1941109" y="1301585"/>
                </a:lnTo>
                <a:lnTo>
                  <a:pt x="1941109" y="1036513"/>
                </a:lnTo>
                <a:lnTo>
                  <a:pt x="1993794" y="1036513"/>
                </a:lnTo>
                <a:lnTo>
                  <a:pt x="1993794" y="950900"/>
                </a:lnTo>
                <a:lnTo>
                  <a:pt x="1927938" y="950900"/>
                </a:lnTo>
                <a:lnTo>
                  <a:pt x="1927938" y="902605"/>
                </a:lnTo>
                <a:lnTo>
                  <a:pt x="1993794" y="902605"/>
                </a:lnTo>
                <a:close/>
                <a:moveTo>
                  <a:pt x="1852203" y="847725"/>
                </a:moveTo>
                <a:lnTo>
                  <a:pt x="1909278" y="847725"/>
                </a:lnTo>
                <a:lnTo>
                  <a:pt x="1860984" y="1025537"/>
                </a:lnTo>
                <a:lnTo>
                  <a:pt x="1893912" y="1025537"/>
                </a:lnTo>
                <a:lnTo>
                  <a:pt x="1893912" y="1301585"/>
                </a:lnTo>
                <a:lnTo>
                  <a:pt x="1839032" y="1301585"/>
                </a:lnTo>
                <a:lnTo>
                  <a:pt x="1839032" y="1036513"/>
                </a:lnTo>
                <a:lnTo>
                  <a:pt x="1801713" y="1036513"/>
                </a:lnTo>
                <a:close/>
                <a:moveTo>
                  <a:pt x="1350596" y="847725"/>
                </a:moveTo>
                <a:lnTo>
                  <a:pt x="1403282" y="847725"/>
                </a:lnTo>
                <a:lnTo>
                  <a:pt x="1403282" y="882848"/>
                </a:lnTo>
                <a:lnTo>
                  <a:pt x="1497676" y="882848"/>
                </a:lnTo>
                <a:lnTo>
                  <a:pt x="1497676" y="928948"/>
                </a:lnTo>
                <a:lnTo>
                  <a:pt x="1403282" y="928948"/>
                </a:lnTo>
                <a:lnTo>
                  <a:pt x="1403282" y="990414"/>
                </a:lnTo>
                <a:lnTo>
                  <a:pt x="1502066" y="990414"/>
                </a:lnTo>
                <a:lnTo>
                  <a:pt x="1502066" y="1036513"/>
                </a:lnTo>
                <a:lnTo>
                  <a:pt x="1420843" y="1036513"/>
                </a:lnTo>
                <a:lnTo>
                  <a:pt x="1420843" y="1107858"/>
                </a:lnTo>
                <a:lnTo>
                  <a:pt x="1502066" y="1107858"/>
                </a:lnTo>
                <a:lnTo>
                  <a:pt x="1502066" y="1153957"/>
                </a:lnTo>
                <a:lnTo>
                  <a:pt x="1420843" y="1153957"/>
                </a:lnTo>
                <a:lnTo>
                  <a:pt x="1420843" y="1240668"/>
                </a:lnTo>
                <a:lnTo>
                  <a:pt x="1438405" y="1256035"/>
                </a:lnTo>
                <a:lnTo>
                  <a:pt x="1743540" y="1256035"/>
                </a:lnTo>
                <a:lnTo>
                  <a:pt x="1717197" y="1301585"/>
                </a:lnTo>
                <a:lnTo>
                  <a:pt x="1416453" y="1301585"/>
                </a:lnTo>
                <a:lnTo>
                  <a:pt x="1313278" y="1225302"/>
                </a:lnTo>
                <a:lnTo>
                  <a:pt x="1302302" y="1301585"/>
                </a:lnTo>
                <a:lnTo>
                  <a:pt x="1247421" y="1301585"/>
                </a:lnTo>
                <a:lnTo>
                  <a:pt x="1267178" y="1170421"/>
                </a:lnTo>
                <a:lnTo>
                  <a:pt x="1267178" y="1084808"/>
                </a:lnTo>
                <a:lnTo>
                  <a:pt x="1322059" y="1084808"/>
                </a:lnTo>
                <a:lnTo>
                  <a:pt x="1322059" y="1166031"/>
                </a:lnTo>
                <a:lnTo>
                  <a:pt x="1365963" y="1201154"/>
                </a:lnTo>
                <a:lnTo>
                  <a:pt x="1365963" y="1036513"/>
                </a:lnTo>
                <a:lnTo>
                  <a:pt x="1254007" y="1036513"/>
                </a:lnTo>
                <a:lnTo>
                  <a:pt x="1254007" y="990414"/>
                </a:lnTo>
                <a:lnTo>
                  <a:pt x="1350596" y="990414"/>
                </a:lnTo>
                <a:lnTo>
                  <a:pt x="1350596" y="928948"/>
                </a:lnTo>
                <a:lnTo>
                  <a:pt x="1258397" y="928948"/>
                </a:lnTo>
                <a:lnTo>
                  <a:pt x="1258397" y="882848"/>
                </a:lnTo>
                <a:lnTo>
                  <a:pt x="1350596" y="882848"/>
                </a:lnTo>
                <a:close/>
                <a:moveTo>
                  <a:pt x="2683278" y="346844"/>
                </a:moveTo>
                <a:lnTo>
                  <a:pt x="2683278" y="397334"/>
                </a:lnTo>
                <a:lnTo>
                  <a:pt x="2518637" y="442884"/>
                </a:lnTo>
                <a:lnTo>
                  <a:pt x="2518637" y="392943"/>
                </a:lnTo>
                <a:close/>
                <a:moveTo>
                  <a:pt x="1459446" y="253547"/>
                </a:moveTo>
                <a:lnTo>
                  <a:pt x="1459446" y="401724"/>
                </a:lnTo>
                <a:lnTo>
                  <a:pt x="1538473" y="401724"/>
                </a:lnTo>
                <a:lnTo>
                  <a:pt x="1538473" y="253547"/>
                </a:lnTo>
                <a:close/>
                <a:moveTo>
                  <a:pt x="1636160" y="160250"/>
                </a:moveTo>
                <a:lnTo>
                  <a:pt x="1693236" y="160250"/>
                </a:lnTo>
                <a:lnTo>
                  <a:pt x="1763483" y="322696"/>
                </a:lnTo>
                <a:lnTo>
                  <a:pt x="1706407" y="322696"/>
                </a:lnTo>
                <a:close/>
                <a:moveTo>
                  <a:pt x="2237649" y="113053"/>
                </a:moveTo>
                <a:lnTo>
                  <a:pt x="2292530" y="113053"/>
                </a:lnTo>
                <a:lnTo>
                  <a:pt x="2292530" y="209643"/>
                </a:lnTo>
                <a:lnTo>
                  <a:pt x="2435218" y="209643"/>
                </a:lnTo>
                <a:lnTo>
                  <a:pt x="2435218" y="257937"/>
                </a:lnTo>
                <a:lnTo>
                  <a:pt x="2292530" y="257937"/>
                </a:lnTo>
                <a:lnTo>
                  <a:pt x="2292530" y="402822"/>
                </a:lnTo>
                <a:lnTo>
                  <a:pt x="2444000" y="402822"/>
                </a:lnTo>
                <a:lnTo>
                  <a:pt x="2444000" y="450568"/>
                </a:lnTo>
                <a:lnTo>
                  <a:pt x="2081789" y="450568"/>
                </a:lnTo>
                <a:lnTo>
                  <a:pt x="2081789" y="402822"/>
                </a:lnTo>
                <a:lnTo>
                  <a:pt x="2237649" y="402822"/>
                </a:lnTo>
                <a:lnTo>
                  <a:pt x="2237649" y="257937"/>
                </a:lnTo>
                <a:lnTo>
                  <a:pt x="2097156" y="257937"/>
                </a:lnTo>
                <a:lnTo>
                  <a:pt x="2097156" y="209643"/>
                </a:lnTo>
                <a:lnTo>
                  <a:pt x="2237649" y="209643"/>
                </a:lnTo>
                <a:close/>
                <a:moveTo>
                  <a:pt x="1459446" y="72442"/>
                </a:moveTo>
                <a:lnTo>
                  <a:pt x="1459446" y="205252"/>
                </a:lnTo>
                <a:lnTo>
                  <a:pt x="1538473" y="205252"/>
                </a:lnTo>
                <a:lnTo>
                  <a:pt x="1538473" y="72442"/>
                </a:lnTo>
                <a:close/>
                <a:moveTo>
                  <a:pt x="1212484" y="68051"/>
                </a:moveTo>
                <a:lnTo>
                  <a:pt x="1269560" y="68051"/>
                </a:lnTo>
                <a:lnTo>
                  <a:pt x="1320049" y="353429"/>
                </a:lnTo>
                <a:lnTo>
                  <a:pt x="1262974" y="353429"/>
                </a:lnTo>
                <a:close/>
                <a:moveTo>
                  <a:pt x="888690" y="68051"/>
                </a:moveTo>
                <a:lnTo>
                  <a:pt x="943570" y="68051"/>
                </a:lnTo>
                <a:lnTo>
                  <a:pt x="887592" y="353429"/>
                </a:lnTo>
                <a:lnTo>
                  <a:pt x="832712" y="353429"/>
                </a:lnTo>
                <a:close/>
                <a:moveTo>
                  <a:pt x="430076" y="30733"/>
                </a:moveTo>
                <a:lnTo>
                  <a:pt x="491542" y="30733"/>
                </a:lnTo>
                <a:lnTo>
                  <a:pt x="491542" y="250254"/>
                </a:lnTo>
                <a:lnTo>
                  <a:pt x="692404" y="250254"/>
                </a:lnTo>
                <a:lnTo>
                  <a:pt x="692404" y="30733"/>
                </a:lnTo>
                <a:lnTo>
                  <a:pt x="749480" y="30733"/>
                </a:lnTo>
                <a:lnTo>
                  <a:pt x="749480" y="428067"/>
                </a:lnTo>
                <a:lnTo>
                  <a:pt x="692404" y="428067"/>
                </a:lnTo>
                <a:lnTo>
                  <a:pt x="692404" y="304037"/>
                </a:lnTo>
                <a:lnTo>
                  <a:pt x="430076" y="304037"/>
                </a:lnTo>
                <a:close/>
                <a:moveTo>
                  <a:pt x="13171" y="30733"/>
                </a:moveTo>
                <a:lnTo>
                  <a:pt x="331477" y="30733"/>
                </a:lnTo>
                <a:lnTo>
                  <a:pt x="331477" y="252449"/>
                </a:lnTo>
                <a:lnTo>
                  <a:pt x="70247" y="252449"/>
                </a:lnTo>
                <a:lnTo>
                  <a:pt x="70247" y="378674"/>
                </a:lnTo>
                <a:lnTo>
                  <a:pt x="331477" y="378674"/>
                </a:lnTo>
                <a:lnTo>
                  <a:pt x="331477" y="428067"/>
                </a:lnTo>
                <a:lnTo>
                  <a:pt x="8781" y="428067"/>
                </a:lnTo>
                <a:lnTo>
                  <a:pt x="8781" y="204155"/>
                </a:lnTo>
                <a:lnTo>
                  <a:pt x="272206" y="204155"/>
                </a:lnTo>
                <a:lnTo>
                  <a:pt x="272206" y="80125"/>
                </a:lnTo>
                <a:lnTo>
                  <a:pt x="13171" y="80125"/>
                </a:lnTo>
                <a:close/>
                <a:moveTo>
                  <a:pt x="1404565" y="24147"/>
                </a:moveTo>
                <a:lnTo>
                  <a:pt x="1593354" y="24147"/>
                </a:lnTo>
                <a:lnTo>
                  <a:pt x="1593354" y="449470"/>
                </a:lnTo>
                <a:lnTo>
                  <a:pt x="1404565" y="449470"/>
                </a:lnTo>
                <a:close/>
                <a:moveTo>
                  <a:pt x="2929142" y="6585"/>
                </a:moveTo>
                <a:lnTo>
                  <a:pt x="2981827" y="6585"/>
                </a:lnTo>
                <a:lnTo>
                  <a:pt x="3012560" y="83418"/>
                </a:lnTo>
                <a:lnTo>
                  <a:pt x="2959875" y="83418"/>
                </a:lnTo>
                <a:close/>
                <a:moveTo>
                  <a:pt x="2795234" y="0"/>
                </a:moveTo>
                <a:lnTo>
                  <a:pt x="2850114" y="0"/>
                </a:lnTo>
                <a:lnTo>
                  <a:pt x="2850114" y="37318"/>
                </a:lnTo>
                <a:lnTo>
                  <a:pt x="2926947" y="34026"/>
                </a:lnTo>
                <a:lnTo>
                  <a:pt x="2926947" y="80125"/>
                </a:lnTo>
                <a:lnTo>
                  <a:pt x="2850114" y="83418"/>
                </a:lnTo>
                <a:lnTo>
                  <a:pt x="2852309" y="160250"/>
                </a:lnTo>
                <a:lnTo>
                  <a:pt x="2999389" y="125127"/>
                </a:lnTo>
                <a:lnTo>
                  <a:pt x="2999389" y="171226"/>
                </a:lnTo>
                <a:lnTo>
                  <a:pt x="2854504" y="208545"/>
                </a:lnTo>
                <a:lnTo>
                  <a:pt x="2859992" y="298549"/>
                </a:lnTo>
                <a:lnTo>
                  <a:pt x="2981827" y="214033"/>
                </a:lnTo>
                <a:lnTo>
                  <a:pt x="2981827" y="273304"/>
                </a:lnTo>
                <a:lnTo>
                  <a:pt x="2880847" y="342453"/>
                </a:lnTo>
                <a:lnTo>
                  <a:pt x="2945606" y="394041"/>
                </a:lnTo>
                <a:lnTo>
                  <a:pt x="2980730" y="329282"/>
                </a:lnTo>
                <a:lnTo>
                  <a:pt x="3015853" y="368796"/>
                </a:lnTo>
                <a:lnTo>
                  <a:pt x="2970851" y="453860"/>
                </a:lnTo>
                <a:lnTo>
                  <a:pt x="2939020" y="453860"/>
                </a:lnTo>
                <a:lnTo>
                  <a:pt x="2835845" y="374284"/>
                </a:lnTo>
                <a:lnTo>
                  <a:pt x="2714011" y="456056"/>
                </a:lnTo>
                <a:lnTo>
                  <a:pt x="2714011" y="396236"/>
                </a:lnTo>
                <a:lnTo>
                  <a:pt x="2807308" y="332575"/>
                </a:lnTo>
                <a:lnTo>
                  <a:pt x="2801820" y="219521"/>
                </a:lnTo>
                <a:lnTo>
                  <a:pt x="2718401" y="239278"/>
                </a:lnTo>
                <a:lnTo>
                  <a:pt x="2718401" y="188788"/>
                </a:lnTo>
                <a:lnTo>
                  <a:pt x="2797429" y="171226"/>
                </a:lnTo>
                <a:lnTo>
                  <a:pt x="2795234" y="85613"/>
                </a:lnTo>
                <a:lnTo>
                  <a:pt x="2718401" y="88906"/>
                </a:lnTo>
                <a:lnTo>
                  <a:pt x="2718401" y="42806"/>
                </a:lnTo>
                <a:lnTo>
                  <a:pt x="2795234" y="39514"/>
                </a:lnTo>
                <a:close/>
                <a:moveTo>
                  <a:pt x="2579005" y="0"/>
                </a:moveTo>
                <a:lnTo>
                  <a:pt x="2636081" y="0"/>
                </a:lnTo>
                <a:lnTo>
                  <a:pt x="2583396" y="120737"/>
                </a:lnTo>
                <a:lnTo>
                  <a:pt x="2631690" y="120737"/>
                </a:lnTo>
                <a:lnTo>
                  <a:pt x="2649252" y="96589"/>
                </a:lnTo>
                <a:lnTo>
                  <a:pt x="2710718" y="96589"/>
                </a:lnTo>
                <a:lnTo>
                  <a:pt x="2603152" y="252449"/>
                </a:lnTo>
                <a:lnTo>
                  <a:pt x="2684376" y="252449"/>
                </a:lnTo>
                <a:lnTo>
                  <a:pt x="2684376" y="298549"/>
                </a:lnTo>
                <a:lnTo>
                  <a:pt x="2508758" y="298549"/>
                </a:lnTo>
                <a:lnTo>
                  <a:pt x="2600957" y="166836"/>
                </a:lnTo>
                <a:lnTo>
                  <a:pt x="2508758" y="166836"/>
                </a:lnTo>
                <a:close/>
                <a:moveTo>
                  <a:pt x="2099351" y="0"/>
                </a:moveTo>
                <a:lnTo>
                  <a:pt x="2161914" y="0"/>
                </a:lnTo>
                <a:lnTo>
                  <a:pt x="2146548" y="24147"/>
                </a:lnTo>
                <a:lnTo>
                  <a:pt x="2439609" y="24147"/>
                </a:lnTo>
                <a:lnTo>
                  <a:pt x="2439609" y="72442"/>
                </a:lnTo>
                <a:lnTo>
                  <a:pt x="2118010" y="72442"/>
                </a:lnTo>
                <a:lnTo>
                  <a:pt x="2015932" y="221716"/>
                </a:lnTo>
                <a:lnTo>
                  <a:pt x="2053251" y="221716"/>
                </a:lnTo>
                <a:lnTo>
                  <a:pt x="2053251" y="453860"/>
                </a:lnTo>
                <a:lnTo>
                  <a:pt x="1998371" y="453860"/>
                </a:lnTo>
                <a:lnTo>
                  <a:pt x="1998371" y="228302"/>
                </a:lnTo>
                <a:lnTo>
                  <a:pt x="1948978" y="228302"/>
                </a:lnTo>
                <a:lnTo>
                  <a:pt x="2053251" y="72442"/>
                </a:lnTo>
                <a:lnTo>
                  <a:pt x="1965442" y="72442"/>
                </a:lnTo>
                <a:lnTo>
                  <a:pt x="1965442" y="24147"/>
                </a:lnTo>
                <a:lnTo>
                  <a:pt x="2082886" y="24147"/>
                </a:lnTo>
                <a:close/>
                <a:moveTo>
                  <a:pt x="1797509" y="0"/>
                </a:moveTo>
                <a:lnTo>
                  <a:pt x="1852389" y="0"/>
                </a:lnTo>
                <a:lnTo>
                  <a:pt x="1852389" y="70247"/>
                </a:lnTo>
                <a:lnTo>
                  <a:pt x="1884220" y="70247"/>
                </a:lnTo>
                <a:lnTo>
                  <a:pt x="1884220" y="118541"/>
                </a:lnTo>
                <a:lnTo>
                  <a:pt x="1852389" y="118541"/>
                </a:lnTo>
                <a:lnTo>
                  <a:pt x="1852389" y="453860"/>
                </a:lnTo>
                <a:lnTo>
                  <a:pt x="1706407" y="453860"/>
                </a:lnTo>
                <a:lnTo>
                  <a:pt x="1680065" y="406114"/>
                </a:lnTo>
                <a:lnTo>
                  <a:pt x="1797509" y="406114"/>
                </a:lnTo>
                <a:lnTo>
                  <a:pt x="1797509" y="118541"/>
                </a:lnTo>
                <a:lnTo>
                  <a:pt x="1628477" y="118541"/>
                </a:lnTo>
                <a:lnTo>
                  <a:pt x="1628477" y="70247"/>
                </a:lnTo>
                <a:lnTo>
                  <a:pt x="1797509" y="70247"/>
                </a:lnTo>
                <a:close/>
                <a:moveTo>
                  <a:pt x="1050038" y="0"/>
                </a:moveTo>
                <a:lnTo>
                  <a:pt x="1104918" y="0"/>
                </a:lnTo>
                <a:lnTo>
                  <a:pt x="1104918" y="453860"/>
                </a:lnTo>
                <a:lnTo>
                  <a:pt x="979791" y="453860"/>
                </a:lnTo>
                <a:lnTo>
                  <a:pt x="953448" y="406114"/>
                </a:lnTo>
                <a:lnTo>
                  <a:pt x="1050038" y="406114"/>
                </a:lnTo>
                <a:close/>
              </a:path>
            </a:pathLst>
          </a:custGeom>
          <a:solidFill>
            <a:schemeClr val="bg1"/>
          </a:solidFill>
          <a:ln>
            <a:noFill/>
          </a:ln>
          <a:effectLst/>
        </p:spPr>
        <p:txBody>
          <a:bodyPr rot="0" spcFirstLastPara="0" vertOverflow="overflow" horzOverflow="overflow" vert="horz" wrap="square" lIns="60952" tIns="30476" rIns="60952" bIns="30476" numCol="1" spcCol="0" rtlCol="0" fromWordArt="0" anchor="t" anchorCtr="0" forceAA="0" compatLnSpc="1">
            <a:noAutofit/>
          </a:bodyPr>
          <a:lstStyle/>
          <a:p>
            <a:pPr defTabSz="914377">
              <a:lnSpc>
                <a:spcPts val="4495"/>
              </a:lnSpc>
              <a:buSzPct val="86000"/>
              <a:defRPr/>
            </a:pPr>
            <a:endParaRPr lang="en-US" altLang="zh-CN" sz="2935" dirty="0">
              <a:solidFill>
                <a:prstClr val="white"/>
              </a:solidFill>
              <a:latin typeface="逼格青春粗黑体简2.0" panose="02010604000000000000" pitchFamily="2" charset="-122"/>
              <a:ea typeface="逼格青春粗黑体简2.0" panose="02010604000000000000"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5D176BDC-85F5-434B-8409-C7D5B98B5715}"/>
              </a:ext>
            </a:extLst>
          </p:cNvPr>
          <p:cNvSpPr txBox="1"/>
          <p:nvPr/>
        </p:nvSpPr>
        <p:spPr>
          <a:xfrm>
            <a:off x="4295690" y="1257300"/>
            <a:ext cx="6423111" cy="1569660"/>
          </a:xfrm>
          <a:prstGeom prst="rect">
            <a:avLst/>
          </a:prstGeom>
          <a:noFill/>
        </p:spPr>
        <p:txBody>
          <a:bodyPr wrap="square" rtlCol="0">
            <a:spAutoFit/>
          </a:bodyPr>
          <a:lstStyle/>
          <a:p>
            <a:pPr defTabSz="914377">
              <a:defRPr/>
            </a:pPr>
            <a:r>
              <a:rPr lang="zh-CN" altLang="en-US" sz="4800" dirty="0">
                <a:solidFill>
                  <a:prstClr val="white"/>
                </a:solidFill>
                <a:latin typeface="方正品尚黑简体" panose="02000000000000000000" pitchFamily="2" charset="-122"/>
                <a:ea typeface="方正品尚黑简体" panose="02000000000000000000" pitchFamily="2" charset="-122"/>
              </a:rPr>
              <a:t>专业</a:t>
            </a:r>
            <a:r>
              <a:rPr lang="en-US" altLang="zh-CN" sz="4800" dirty="0">
                <a:solidFill>
                  <a:prstClr val="white"/>
                </a:solidFill>
                <a:latin typeface="方正品尚黑简体" panose="02000000000000000000" pitchFamily="2" charset="-122"/>
                <a:ea typeface="方正品尚黑简体" panose="02000000000000000000" pitchFamily="2" charset="-122"/>
              </a:rPr>
              <a:t>PPT</a:t>
            </a:r>
            <a:r>
              <a:rPr lang="zh-CN" altLang="en-US" sz="4800" dirty="0">
                <a:solidFill>
                  <a:prstClr val="white"/>
                </a:solidFill>
                <a:latin typeface="方正品尚黑简体" panose="02000000000000000000" pitchFamily="2" charset="-122"/>
                <a:ea typeface="方正品尚黑简体" panose="02000000000000000000" pitchFamily="2" charset="-122"/>
              </a:rPr>
              <a:t>定制</a:t>
            </a:r>
            <a:endParaRPr lang="en-US" altLang="zh-CN" sz="4800" dirty="0">
              <a:solidFill>
                <a:prstClr val="white"/>
              </a:solidFill>
              <a:latin typeface="方正品尚黑简体" panose="02000000000000000000" pitchFamily="2" charset="-122"/>
              <a:ea typeface="方正品尚黑简体" panose="02000000000000000000" pitchFamily="2" charset="-122"/>
            </a:endParaRPr>
          </a:p>
          <a:p>
            <a:pPr defTabSz="914377">
              <a:defRPr/>
            </a:pPr>
            <a:r>
              <a:rPr lang="zh-CN" altLang="en-US" sz="4800" dirty="0">
                <a:solidFill>
                  <a:prstClr val="white"/>
                </a:solidFill>
                <a:latin typeface="方正品尚黑简体" panose="02000000000000000000" pitchFamily="2" charset="-122"/>
                <a:ea typeface="方正品尚黑简体" panose="02000000000000000000" pitchFamily="2" charset="-122"/>
              </a:rPr>
              <a:t>就来读爱礼坊旗舰店</a:t>
            </a:r>
          </a:p>
        </p:txBody>
      </p:sp>
      <p:pic>
        <p:nvPicPr>
          <p:cNvPr id="7" name="图片 6">
            <a:extLst>
              <a:ext uri="{FF2B5EF4-FFF2-40B4-BE49-F238E27FC236}">
                <a16:creationId xmlns:a16="http://schemas.microsoft.com/office/drawing/2014/main" id="{2C0EE97E-4017-4083-9A85-84A4F6164546}"/>
              </a:ext>
            </a:extLst>
          </p:cNvPr>
          <p:cNvPicPr>
            <a:picLocks noChangeAspect="1"/>
          </p:cNvPicPr>
          <p:nvPr/>
        </p:nvPicPr>
        <p:blipFill rotWithShape="1">
          <a:blip r:embed="rId6">
            <a:extLst>
              <a:ext uri="{28A0092B-C50C-407E-A947-70E740481C1C}">
                <a14:useLocalDpi xmlns:a14="http://schemas.microsoft.com/office/drawing/2010/main" val="0"/>
              </a:ext>
            </a:extLst>
          </a:blip>
          <a:srcRect l="4065" t="5027" r="4587" b="4543"/>
          <a:stretch>
            <a:fillRect/>
          </a:stretch>
        </p:blipFill>
        <p:spPr>
          <a:xfrm>
            <a:off x="4168739" y="3362021"/>
            <a:ext cx="2719980" cy="2692643"/>
          </a:xfrm>
          <a:prstGeom prst="rect">
            <a:avLst/>
          </a:prstGeom>
        </p:spPr>
      </p:pic>
      <p:sp>
        <p:nvSpPr>
          <p:cNvPr id="8" name="矩形 7">
            <a:extLst>
              <a:ext uri="{FF2B5EF4-FFF2-40B4-BE49-F238E27FC236}">
                <a16:creationId xmlns:a16="http://schemas.microsoft.com/office/drawing/2014/main" id="{121B8080-F875-4559-9F0B-62B8DF547966}"/>
              </a:ext>
            </a:extLst>
          </p:cNvPr>
          <p:cNvSpPr/>
          <p:nvPr/>
        </p:nvSpPr>
        <p:spPr>
          <a:xfrm>
            <a:off x="5260183" y="4460030"/>
            <a:ext cx="565944" cy="526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latin typeface="微软雅黑 Light" panose="020B0502040204020203" charset="-122"/>
              <a:ea typeface="微软雅黑 Light" panose="020B0502040204020203" charset="-122"/>
            </a:endParaRPr>
          </a:p>
        </p:txBody>
      </p:sp>
      <p:grpSp>
        <p:nvGrpSpPr>
          <p:cNvPr id="9" name="组合 8">
            <a:extLst>
              <a:ext uri="{FF2B5EF4-FFF2-40B4-BE49-F238E27FC236}">
                <a16:creationId xmlns:a16="http://schemas.microsoft.com/office/drawing/2014/main" id="{92804617-8D7B-4E3C-A6C9-3E5470D86EBA}"/>
              </a:ext>
            </a:extLst>
          </p:cNvPr>
          <p:cNvGrpSpPr/>
          <p:nvPr/>
        </p:nvGrpSpPr>
        <p:grpSpPr>
          <a:xfrm>
            <a:off x="5244121" y="4652901"/>
            <a:ext cx="555507" cy="97695"/>
            <a:chOff x="3159125" y="2914650"/>
            <a:chExt cx="5867400" cy="1031876"/>
          </a:xfrm>
        </p:grpSpPr>
        <p:sp>
          <p:nvSpPr>
            <p:cNvPr id="10" name="Freeform 5">
              <a:extLst>
                <a:ext uri="{FF2B5EF4-FFF2-40B4-BE49-F238E27FC236}">
                  <a16:creationId xmlns:a16="http://schemas.microsoft.com/office/drawing/2014/main" id="{868C7922-F721-43CA-A4B1-8ADD3239E4B8}"/>
                </a:ext>
              </a:extLst>
            </p:cNvPr>
            <p:cNvSpPr/>
            <p:nvPr/>
          </p:nvSpPr>
          <p:spPr bwMode="auto">
            <a:xfrm>
              <a:off x="7432675" y="2954338"/>
              <a:ext cx="481013" cy="989013"/>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chemeClr val="tx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1" name="Freeform 6">
              <a:extLst>
                <a:ext uri="{FF2B5EF4-FFF2-40B4-BE49-F238E27FC236}">
                  <a16:creationId xmlns:a16="http://schemas.microsoft.com/office/drawing/2014/main" id="{EDADC193-D1BC-4DF2-BA11-52737FF5EBBA}"/>
                </a:ext>
              </a:extLst>
            </p:cNvPr>
            <p:cNvSpPr/>
            <p:nvPr/>
          </p:nvSpPr>
          <p:spPr bwMode="auto">
            <a:xfrm>
              <a:off x="6853238" y="2957513"/>
              <a:ext cx="458788" cy="104775"/>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chemeClr val="tx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2" name="Freeform 7">
              <a:extLst>
                <a:ext uri="{FF2B5EF4-FFF2-40B4-BE49-F238E27FC236}">
                  <a16:creationId xmlns:a16="http://schemas.microsoft.com/office/drawing/2014/main" id="{3A510708-723D-4079-8620-8B9057278F7C}"/>
                </a:ext>
              </a:extLst>
            </p:cNvPr>
            <p:cNvSpPr/>
            <p:nvPr/>
          </p:nvSpPr>
          <p:spPr bwMode="auto">
            <a:xfrm>
              <a:off x="7951788" y="2957513"/>
              <a:ext cx="342900" cy="982663"/>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chemeClr val="tx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3" name="Freeform 8">
              <a:extLst>
                <a:ext uri="{FF2B5EF4-FFF2-40B4-BE49-F238E27FC236}">
                  <a16:creationId xmlns:a16="http://schemas.microsoft.com/office/drawing/2014/main" id="{B167C9F7-B8B2-4D09-B2A5-5EBBEA2A3DF2}"/>
                </a:ext>
              </a:extLst>
            </p:cNvPr>
            <p:cNvSpPr/>
            <p:nvPr/>
          </p:nvSpPr>
          <p:spPr bwMode="auto">
            <a:xfrm>
              <a:off x="8337550" y="2957513"/>
              <a:ext cx="688975" cy="989013"/>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chemeClr val="tx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4" name="Freeform 9">
              <a:extLst>
                <a:ext uri="{FF2B5EF4-FFF2-40B4-BE49-F238E27FC236}">
                  <a16:creationId xmlns:a16="http://schemas.microsoft.com/office/drawing/2014/main" id="{41151390-48EF-48C3-800F-9A71EBF3E82E}"/>
                </a:ext>
              </a:extLst>
            </p:cNvPr>
            <p:cNvSpPr/>
            <p:nvPr/>
          </p:nvSpPr>
          <p:spPr bwMode="auto">
            <a:xfrm>
              <a:off x="6853238" y="3127375"/>
              <a:ext cx="458788" cy="815975"/>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5" name="Freeform 10">
              <a:extLst>
                <a:ext uri="{FF2B5EF4-FFF2-40B4-BE49-F238E27FC236}">
                  <a16:creationId xmlns:a16="http://schemas.microsoft.com/office/drawing/2014/main" id="{B2076C6F-8375-4A16-8645-4F6DBA7449F8}"/>
                </a:ext>
              </a:extLst>
            </p:cNvPr>
            <p:cNvSpPr/>
            <p:nvPr/>
          </p:nvSpPr>
          <p:spPr bwMode="auto">
            <a:xfrm>
              <a:off x="6840538" y="3309938"/>
              <a:ext cx="104775" cy="630238"/>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chemeClr val="tx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6" name="Freeform 11">
              <a:extLst>
                <a:ext uri="{FF2B5EF4-FFF2-40B4-BE49-F238E27FC236}">
                  <a16:creationId xmlns:a16="http://schemas.microsoft.com/office/drawing/2014/main" id="{98F434CB-29D8-41E4-884B-26ABC4B0BEA3}"/>
                </a:ext>
              </a:extLst>
            </p:cNvPr>
            <p:cNvSpPr/>
            <p:nvPr/>
          </p:nvSpPr>
          <p:spPr bwMode="auto">
            <a:xfrm>
              <a:off x="7219950" y="3309938"/>
              <a:ext cx="87313" cy="622300"/>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chemeClr val="tx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7" name="Freeform 12">
              <a:extLst>
                <a:ext uri="{FF2B5EF4-FFF2-40B4-BE49-F238E27FC236}">
                  <a16:creationId xmlns:a16="http://schemas.microsoft.com/office/drawing/2014/main" id="{5FC86B11-9D2C-48FA-91F2-44B33A13B5A3}"/>
                </a:ext>
              </a:extLst>
            </p:cNvPr>
            <p:cNvSpPr>
              <a:spLocks noEditPoints="1"/>
            </p:cNvSpPr>
            <p:nvPr/>
          </p:nvSpPr>
          <p:spPr bwMode="auto">
            <a:xfrm>
              <a:off x="5680075" y="2954338"/>
              <a:ext cx="1071563" cy="395288"/>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8" name="Freeform 13">
              <a:extLst>
                <a:ext uri="{FF2B5EF4-FFF2-40B4-BE49-F238E27FC236}">
                  <a16:creationId xmlns:a16="http://schemas.microsoft.com/office/drawing/2014/main" id="{74D8E718-9BE3-4D4E-A30E-F47B9BBBF1D2}"/>
                </a:ext>
              </a:extLst>
            </p:cNvPr>
            <p:cNvSpPr/>
            <p:nvPr/>
          </p:nvSpPr>
          <p:spPr bwMode="auto">
            <a:xfrm>
              <a:off x="4884738" y="2959100"/>
              <a:ext cx="669925" cy="511175"/>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19" name="Freeform 14">
              <a:extLst>
                <a:ext uri="{FF2B5EF4-FFF2-40B4-BE49-F238E27FC236}">
                  <a16:creationId xmlns:a16="http://schemas.microsoft.com/office/drawing/2014/main" id="{57C68885-02FB-4A1A-9F13-C8D7CA50079B}"/>
                </a:ext>
              </a:extLst>
            </p:cNvPr>
            <p:cNvSpPr/>
            <p:nvPr/>
          </p:nvSpPr>
          <p:spPr bwMode="auto">
            <a:xfrm>
              <a:off x="4494213" y="2965450"/>
              <a:ext cx="236538" cy="107950"/>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20" name="Freeform 15">
              <a:extLst>
                <a:ext uri="{FF2B5EF4-FFF2-40B4-BE49-F238E27FC236}">
                  <a16:creationId xmlns:a16="http://schemas.microsoft.com/office/drawing/2014/main" id="{786413FF-2C47-486A-B012-73C0EA864878}"/>
                </a:ext>
              </a:extLst>
            </p:cNvPr>
            <p:cNvSpPr>
              <a:spLocks noEditPoints="1"/>
            </p:cNvSpPr>
            <p:nvPr/>
          </p:nvSpPr>
          <p:spPr bwMode="auto">
            <a:xfrm>
              <a:off x="4494213" y="3224213"/>
              <a:ext cx="2254250" cy="71913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21" name="Freeform 16">
              <a:extLst>
                <a:ext uri="{FF2B5EF4-FFF2-40B4-BE49-F238E27FC236}">
                  <a16:creationId xmlns:a16="http://schemas.microsoft.com/office/drawing/2014/main" id="{49D92606-8EC2-435F-A9E7-E3E83D98C8F1}"/>
                </a:ext>
              </a:extLst>
            </p:cNvPr>
            <p:cNvSpPr/>
            <p:nvPr/>
          </p:nvSpPr>
          <p:spPr bwMode="auto">
            <a:xfrm>
              <a:off x="4881563" y="3349625"/>
              <a:ext cx="227013" cy="93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22" name="Freeform 17">
              <a:extLst>
                <a:ext uri="{FF2B5EF4-FFF2-40B4-BE49-F238E27FC236}">
                  <a16:creationId xmlns:a16="http://schemas.microsoft.com/office/drawing/2014/main" id="{A87AB85A-BBF1-480E-9CA9-BBE73F5D3479}"/>
                </a:ext>
              </a:extLst>
            </p:cNvPr>
            <p:cNvSpPr/>
            <p:nvPr/>
          </p:nvSpPr>
          <p:spPr bwMode="auto">
            <a:xfrm>
              <a:off x="4881563" y="3475038"/>
              <a:ext cx="227013" cy="93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23" name="Freeform 18">
              <a:extLst>
                <a:ext uri="{FF2B5EF4-FFF2-40B4-BE49-F238E27FC236}">
                  <a16:creationId xmlns:a16="http://schemas.microsoft.com/office/drawing/2014/main" id="{70EB3BE2-F936-44CE-AE73-B4F9FD825351}"/>
                </a:ext>
              </a:extLst>
            </p:cNvPr>
            <p:cNvSpPr/>
            <p:nvPr/>
          </p:nvSpPr>
          <p:spPr bwMode="auto">
            <a:xfrm>
              <a:off x="3165475" y="2914650"/>
              <a:ext cx="976313" cy="738188"/>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rgbClr val="D602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sp>
          <p:nvSpPr>
            <p:cNvPr id="24" name="Freeform 19">
              <a:extLst>
                <a:ext uri="{FF2B5EF4-FFF2-40B4-BE49-F238E27FC236}">
                  <a16:creationId xmlns:a16="http://schemas.microsoft.com/office/drawing/2014/main" id="{22FDF24E-430B-454B-97E9-5779428572E6}"/>
                </a:ext>
              </a:extLst>
            </p:cNvPr>
            <p:cNvSpPr/>
            <p:nvPr/>
          </p:nvSpPr>
          <p:spPr bwMode="auto">
            <a:xfrm>
              <a:off x="3159125" y="3175000"/>
              <a:ext cx="1131888" cy="757238"/>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rgbClr val="010101"/>
            </a:solidFill>
            <a:ln>
              <a:noFill/>
            </a:ln>
          </p:spPr>
          <p:txBody>
            <a:bodyPr vert="horz" wrap="square" lIns="91440" tIns="45720" rIns="91440" bIns="45720" numCol="1" anchor="t" anchorCtr="0" compatLnSpc="1"/>
            <a:lstStyle/>
            <a:p>
              <a:pPr defTabSz="914377">
                <a:defRPr/>
              </a:pPr>
              <a:endParaRPr lang="zh-CN" altLang="en-US">
                <a:solidFill>
                  <a:prstClr val="black"/>
                </a:solidFill>
                <a:latin typeface="微软雅黑 Light" panose="020B0502040204020203" charset="-122"/>
                <a:ea typeface="微软雅黑 Light" panose="020B0502040204020203" charset="-122"/>
              </a:endParaRPr>
            </a:p>
          </p:txBody>
        </p:sp>
      </p:grpSp>
      <p:sp>
        <p:nvSpPr>
          <p:cNvPr id="26" name="矩形 25">
            <a:hlinkClick r:id="rId7"/>
            <a:extLst>
              <a:ext uri="{FF2B5EF4-FFF2-40B4-BE49-F238E27FC236}">
                <a16:creationId xmlns:a16="http://schemas.microsoft.com/office/drawing/2014/main" id="{E94E4112-589E-4FA5-B884-A0E875154A24}"/>
              </a:ext>
            </a:extLst>
          </p:cNvPr>
          <p:cNvSpPr/>
          <p:nvPr/>
        </p:nvSpPr>
        <p:spPr>
          <a:xfrm>
            <a:off x="-682170" y="-566057"/>
            <a:ext cx="13846628" cy="8157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latin typeface="微软雅黑 Light" panose="020B0502040204020203" charset="-122"/>
              <a:ea typeface="微软雅黑 Light" panose="020B0502040204020203" charset="-122"/>
            </a:endParaRPr>
          </a:p>
        </p:txBody>
      </p:sp>
      <p:grpSp>
        <p:nvGrpSpPr>
          <p:cNvPr id="27" name="组合 26">
            <a:extLst>
              <a:ext uri="{FF2B5EF4-FFF2-40B4-BE49-F238E27FC236}">
                <a16:creationId xmlns:a16="http://schemas.microsoft.com/office/drawing/2014/main" id="{F96FD473-2900-482D-9BDE-51D99886838E}"/>
              </a:ext>
            </a:extLst>
          </p:cNvPr>
          <p:cNvGrpSpPr/>
          <p:nvPr>
            <p:custDataLst>
              <p:tags r:id="rId1"/>
            </p:custDataLst>
          </p:nvPr>
        </p:nvGrpSpPr>
        <p:grpSpPr>
          <a:xfrm>
            <a:off x="8659525" y="279400"/>
            <a:ext cx="3318943" cy="713661"/>
            <a:chOff x="9957246" y="6304307"/>
            <a:chExt cx="2046159" cy="359850"/>
          </a:xfrm>
        </p:grpSpPr>
        <p:sp>
          <p:nvSpPr>
            <p:cNvPr id="28" name="Freeform 5">
              <a:extLst>
                <a:ext uri="{FF2B5EF4-FFF2-40B4-BE49-F238E27FC236}">
                  <a16:creationId xmlns:a16="http://schemas.microsoft.com/office/drawing/2014/main" id="{9F9E5549-728A-418E-817B-77A143DA04ED}"/>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9" name="Freeform 6">
              <a:extLst>
                <a:ext uri="{FF2B5EF4-FFF2-40B4-BE49-F238E27FC236}">
                  <a16:creationId xmlns:a16="http://schemas.microsoft.com/office/drawing/2014/main" id="{2A616E00-219B-4E37-9DFE-81E0EBB688FF}"/>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0" name="Freeform 7">
              <a:extLst>
                <a:ext uri="{FF2B5EF4-FFF2-40B4-BE49-F238E27FC236}">
                  <a16:creationId xmlns:a16="http://schemas.microsoft.com/office/drawing/2014/main" id="{76889715-F1ED-4C84-85CF-C823A50F4280}"/>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8">
              <a:extLst>
                <a:ext uri="{FF2B5EF4-FFF2-40B4-BE49-F238E27FC236}">
                  <a16:creationId xmlns:a16="http://schemas.microsoft.com/office/drawing/2014/main" id="{0378DF17-833A-46BD-B079-EBA1328B184C}"/>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9">
              <a:extLst>
                <a:ext uri="{FF2B5EF4-FFF2-40B4-BE49-F238E27FC236}">
                  <a16:creationId xmlns:a16="http://schemas.microsoft.com/office/drawing/2014/main" id="{3E1E12F4-5120-4C87-BF4F-0A0DBC7916B0}"/>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3" name="Freeform 10">
              <a:extLst>
                <a:ext uri="{FF2B5EF4-FFF2-40B4-BE49-F238E27FC236}">
                  <a16:creationId xmlns:a16="http://schemas.microsoft.com/office/drawing/2014/main" id="{84B122CC-F84D-4765-AB3F-652C468A7391}"/>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4" name="Freeform 11">
              <a:extLst>
                <a:ext uri="{FF2B5EF4-FFF2-40B4-BE49-F238E27FC236}">
                  <a16:creationId xmlns:a16="http://schemas.microsoft.com/office/drawing/2014/main" id="{0EFB313A-A033-42E2-808A-D46F563281A4}"/>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5" name="Freeform 12">
              <a:extLst>
                <a:ext uri="{FF2B5EF4-FFF2-40B4-BE49-F238E27FC236}">
                  <a16:creationId xmlns:a16="http://schemas.microsoft.com/office/drawing/2014/main" id="{CBC9E659-B242-485A-B42B-96BBF502B937}"/>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6" name="Freeform 13">
              <a:extLst>
                <a:ext uri="{FF2B5EF4-FFF2-40B4-BE49-F238E27FC236}">
                  <a16:creationId xmlns:a16="http://schemas.microsoft.com/office/drawing/2014/main" id="{95D3C056-B231-47D0-A6FC-F91E72721E70}"/>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7" name="Freeform 14">
              <a:extLst>
                <a:ext uri="{FF2B5EF4-FFF2-40B4-BE49-F238E27FC236}">
                  <a16:creationId xmlns:a16="http://schemas.microsoft.com/office/drawing/2014/main" id="{03B655A8-D378-45AB-ADED-DF6149CB33A5}"/>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8" name="Freeform 15">
              <a:extLst>
                <a:ext uri="{FF2B5EF4-FFF2-40B4-BE49-F238E27FC236}">
                  <a16:creationId xmlns:a16="http://schemas.microsoft.com/office/drawing/2014/main" id="{160EE697-1251-40D8-B18E-4DA845B2DC24}"/>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9" name="Freeform 16">
              <a:extLst>
                <a:ext uri="{FF2B5EF4-FFF2-40B4-BE49-F238E27FC236}">
                  <a16:creationId xmlns:a16="http://schemas.microsoft.com/office/drawing/2014/main" id="{8FB52C00-AA01-4B15-8C11-7E36997543A4}"/>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0" name="Freeform 17">
              <a:extLst>
                <a:ext uri="{FF2B5EF4-FFF2-40B4-BE49-F238E27FC236}">
                  <a16:creationId xmlns:a16="http://schemas.microsoft.com/office/drawing/2014/main" id="{61E8227A-D4B4-46EA-896F-5B117D17324C}"/>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1" name="Freeform 18">
              <a:extLst>
                <a:ext uri="{FF2B5EF4-FFF2-40B4-BE49-F238E27FC236}">
                  <a16:creationId xmlns:a16="http://schemas.microsoft.com/office/drawing/2014/main" id="{DDEEA136-DC6B-487B-BBE4-9C4D7D459D54}"/>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42" name="Freeform 19">
              <a:extLst>
                <a:ext uri="{FF2B5EF4-FFF2-40B4-BE49-F238E27FC236}">
                  <a16:creationId xmlns:a16="http://schemas.microsoft.com/office/drawing/2014/main" id="{FF2138A5-2240-439B-B0C3-02A3B5990FBB}"/>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64455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029478" y="1252825"/>
            <a:ext cx="10573943" cy="1112401"/>
            <a:chOff x="5004841" y="1653426"/>
            <a:chExt cx="6711872" cy="834091"/>
          </a:xfrm>
        </p:grpSpPr>
        <p:sp>
          <p:nvSpPr>
            <p:cNvPr id="3" name="456546"/>
            <p:cNvSpPr txBox="1">
              <a:spLocks noChangeArrowheads="1"/>
            </p:cNvSpPr>
            <p:nvPr/>
          </p:nvSpPr>
          <p:spPr bwMode="auto">
            <a:xfrm>
              <a:off x="5004841" y="1868555"/>
              <a:ext cx="6711872" cy="618962"/>
            </a:xfrm>
            <a:prstGeom prst="rect">
              <a:avLst/>
            </a:prstGeom>
            <a:noFill/>
            <a:ln w="9525">
              <a:noFill/>
              <a:miter lim="800000"/>
              <a:headEnd/>
              <a:tailEnd/>
            </a:ln>
          </p:spPr>
          <p:txBody>
            <a:bodyPr wrap="square" lIns="129040" tIns="64520" rIns="129040" bIns="64520">
              <a:spAutoFit/>
            </a:bodyPr>
            <a:lstStyle/>
            <a:p>
              <a:pPr defTabSz="1219768">
                <a:lnSpc>
                  <a:spcPct val="150000"/>
                </a:lnSpc>
              </a:pPr>
              <a:r>
                <a:rPr lang="zh-CN" altLang="en-US" sz="1600" dirty="0">
                  <a:solidFill>
                    <a:prstClr val="black">
                      <a:lumMod val="75000"/>
                      <a:lumOff val="25000"/>
                    </a:prstClr>
                  </a:solidFill>
                  <a:latin typeface="微软雅黑" pitchFamily="34" charset="-122"/>
                  <a:ea typeface="微软雅黑" pitchFamily="34" charset="-122"/>
                </a:rPr>
                <a:t>请在此处插入你需要的文字内容请在此处插入你需要的文字内容请在此处插入你需要的文字内容请在此处插入你需要的文字内容请在此处插入你需要的文字内容请在此处插入你需要的文字内容</a:t>
              </a:r>
              <a:endParaRPr lang="en-US" altLang="zh-CN" sz="1600" dirty="0">
                <a:solidFill>
                  <a:prstClr val="black">
                    <a:lumMod val="75000"/>
                    <a:lumOff val="25000"/>
                  </a:prstClr>
                </a:solidFill>
                <a:latin typeface="微软雅黑" pitchFamily="34" charset="-122"/>
                <a:ea typeface="微软雅黑" pitchFamily="34" charset="-122"/>
              </a:endParaRPr>
            </a:p>
          </p:txBody>
        </p:sp>
        <p:sp>
          <p:nvSpPr>
            <p:cNvPr id="4" name="4543"/>
            <p:cNvSpPr txBox="1">
              <a:spLocks noChangeArrowheads="1"/>
            </p:cNvSpPr>
            <p:nvPr/>
          </p:nvSpPr>
          <p:spPr bwMode="auto">
            <a:xfrm>
              <a:off x="5004842" y="1653426"/>
              <a:ext cx="2679059" cy="340014"/>
            </a:xfrm>
            <a:prstGeom prst="rect">
              <a:avLst/>
            </a:prstGeom>
            <a:noFill/>
            <a:ln w="9525">
              <a:noFill/>
              <a:miter lim="800000"/>
              <a:headEnd/>
              <a:tailEnd/>
            </a:ln>
          </p:spPr>
          <p:txBody>
            <a:bodyPr lIns="129040" tIns="64520" rIns="129040" bIns="64520">
              <a:spAutoFit/>
            </a:bodyPr>
            <a:lstStyle/>
            <a:p>
              <a:pPr defTabSz="1219768"/>
              <a:r>
                <a:rPr lang="zh-CN" altLang="en-US" sz="2100" b="1" dirty="0">
                  <a:solidFill>
                    <a:prstClr val="black">
                      <a:lumMod val="75000"/>
                      <a:lumOff val="25000"/>
                    </a:prstClr>
                  </a:solidFill>
                  <a:latin typeface="微软雅黑" pitchFamily="34" charset="-122"/>
                  <a:ea typeface="微软雅黑" pitchFamily="34" charset="-122"/>
                </a:rPr>
                <a:t>请在此处添加标题</a:t>
              </a:r>
            </a:p>
          </p:txBody>
        </p:sp>
      </p:grpSp>
      <p:sp>
        <p:nvSpPr>
          <p:cNvPr id="5" name="Freeform 5"/>
          <p:cNvSpPr>
            <a:spLocks/>
          </p:cNvSpPr>
          <p:nvPr/>
        </p:nvSpPr>
        <p:spPr bwMode="auto">
          <a:xfrm>
            <a:off x="988667" y="2448619"/>
            <a:ext cx="2434816" cy="2535968"/>
          </a:xfrm>
          <a:custGeom>
            <a:avLst/>
            <a:gdLst>
              <a:gd name="T0" fmla="*/ 1112 w 1328"/>
              <a:gd name="T1" fmla="*/ 1328 h 1328"/>
              <a:gd name="T2" fmla="*/ 1142 w 1328"/>
              <a:gd name="T3" fmla="*/ 880 h 1328"/>
              <a:gd name="T4" fmla="*/ 1156 w 1328"/>
              <a:gd name="T5" fmla="*/ 886 h 1328"/>
              <a:gd name="T6" fmla="*/ 1188 w 1328"/>
              <a:gd name="T7" fmla="*/ 894 h 1328"/>
              <a:gd name="T8" fmla="*/ 1204 w 1328"/>
              <a:gd name="T9" fmla="*/ 896 h 1328"/>
              <a:gd name="T10" fmla="*/ 1228 w 1328"/>
              <a:gd name="T11" fmla="*/ 894 h 1328"/>
              <a:gd name="T12" fmla="*/ 1252 w 1328"/>
              <a:gd name="T13" fmla="*/ 886 h 1328"/>
              <a:gd name="T14" fmla="*/ 1292 w 1328"/>
              <a:gd name="T15" fmla="*/ 860 h 1328"/>
              <a:gd name="T16" fmla="*/ 1318 w 1328"/>
              <a:gd name="T17" fmla="*/ 820 h 1328"/>
              <a:gd name="T18" fmla="*/ 1326 w 1328"/>
              <a:gd name="T19" fmla="*/ 796 h 1328"/>
              <a:gd name="T20" fmla="*/ 1328 w 1328"/>
              <a:gd name="T21" fmla="*/ 772 h 1328"/>
              <a:gd name="T22" fmla="*/ 1328 w 1328"/>
              <a:gd name="T23" fmla="*/ 760 h 1328"/>
              <a:gd name="T24" fmla="*/ 1322 w 1328"/>
              <a:gd name="T25" fmla="*/ 736 h 1328"/>
              <a:gd name="T26" fmla="*/ 1306 w 1328"/>
              <a:gd name="T27" fmla="*/ 702 h 1328"/>
              <a:gd name="T28" fmla="*/ 1274 w 1328"/>
              <a:gd name="T29" fmla="*/ 670 h 1328"/>
              <a:gd name="T30" fmla="*/ 1240 w 1328"/>
              <a:gd name="T31" fmla="*/ 654 h 1328"/>
              <a:gd name="T32" fmla="*/ 1216 w 1328"/>
              <a:gd name="T33" fmla="*/ 648 h 1328"/>
              <a:gd name="T34" fmla="*/ 1204 w 1328"/>
              <a:gd name="T35" fmla="*/ 648 h 1328"/>
              <a:gd name="T36" fmla="*/ 1172 w 1328"/>
              <a:gd name="T37" fmla="*/ 652 h 1328"/>
              <a:gd name="T38" fmla="*/ 1142 w 1328"/>
              <a:gd name="T39" fmla="*/ 664 h 1328"/>
              <a:gd name="T40" fmla="*/ 1112 w 1328"/>
              <a:gd name="T41" fmla="*/ 682 h 1328"/>
              <a:gd name="T42" fmla="*/ 1112 w 1328"/>
              <a:gd name="T43" fmla="*/ 216 h 1328"/>
              <a:gd name="T44" fmla="*/ 664 w 1328"/>
              <a:gd name="T45" fmla="*/ 186 h 1328"/>
              <a:gd name="T46" fmla="*/ 670 w 1328"/>
              <a:gd name="T47" fmla="*/ 172 h 1328"/>
              <a:gd name="T48" fmla="*/ 678 w 1328"/>
              <a:gd name="T49" fmla="*/ 140 h 1328"/>
              <a:gd name="T50" fmla="*/ 680 w 1328"/>
              <a:gd name="T51" fmla="*/ 124 h 1328"/>
              <a:gd name="T52" fmla="*/ 678 w 1328"/>
              <a:gd name="T53" fmla="*/ 100 h 1328"/>
              <a:gd name="T54" fmla="*/ 670 w 1328"/>
              <a:gd name="T55" fmla="*/ 76 h 1328"/>
              <a:gd name="T56" fmla="*/ 644 w 1328"/>
              <a:gd name="T57" fmla="*/ 36 h 1328"/>
              <a:gd name="T58" fmla="*/ 604 w 1328"/>
              <a:gd name="T59" fmla="*/ 10 h 1328"/>
              <a:gd name="T60" fmla="*/ 580 w 1328"/>
              <a:gd name="T61" fmla="*/ 2 h 1328"/>
              <a:gd name="T62" fmla="*/ 556 w 1328"/>
              <a:gd name="T63" fmla="*/ 0 h 1328"/>
              <a:gd name="T64" fmla="*/ 544 w 1328"/>
              <a:gd name="T65" fmla="*/ 0 h 1328"/>
              <a:gd name="T66" fmla="*/ 520 w 1328"/>
              <a:gd name="T67" fmla="*/ 6 h 1328"/>
              <a:gd name="T68" fmla="*/ 486 w 1328"/>
              <a:gd name="T69" fmla="*/ 22 h 1328"/>
              <a:gd name="T70" fmla="*/ 454 w 1328"/>
              <a:gd name="T71" fmla="*/ 54 h 1328"/>
              <a:gd name="T72" fmla="*/ 438 w 1328"/>
              <a:gd name="T73" fmla="*/ 88 h 1328"/>
              <a:gd name="T74" fmla="*/ 432 w 1328"/>
              <a:gd name="T75" fmla="*/ 112 h 1328"/>
              <a:gd name="T76" fmla="*/ 432 w 1328"/>
              <a:gd name="T77" fmla="*/ 124 h 1328"/>
              <a:gd name="T78" fmla="*/ 436 w 1328"/>
              <a:gd name="T79" fmla="*/ 156 h 1328"/>
              <a:gd name="T80" fmla="*/ 448 w 1328"/>
              <a:gd name="T81" fmla="*/ 186 h 1328"/>
              <a:gd name="T82" fmla="*/ 432 w 1328"/>
              <a:gd name="T83" fmla="*/ 216 h 1328"/>
              <a:gd name="T84" fmla="*/ 0 w 1328"/>
              <a:gd name="T85" fmla="*/ 216 h 1328"/>
              <a:gd name="T86" fmla="*/ 1112 w 1328"/>
              <a:gd name="T87" fmla="*/ 13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1328"/>
                </a:lnTo>
                <a:lnTo>
                  <a:pt x="1112" y="1328"/>
                </a:lnTo>
                <a:close/>
              </a:path>
            </a:pathLst>
          </a:custGeom>
          <a:solidFill>
            <a:schemeClr val="accent1"/>
          </a:solidFill>
          <a:ln>
            <a:noFill/>
          </a:ln>
          <a:effectLst/>
        </p:spPr>
        <p:txBody>
          <a:bodyPr wrap="none" lIns="115184" tIns="57592" rIns="115184" bIns="57592" anchor="ctr"/>
          <a:lstStyle/>
          <a:p>
            <a:pPr defTabSz="1151781">
              <a:defRPr/>
            </a:pPr>
            <a:endParaRPr lang="zh-CN" altLang="en-US" sz="1733" kern="0" dirty="0">
              <a:solidFill>
                <a:prstClr val="black"/>
              </a:solidFill>
              <a:latin typeface="微软雅黑" panose="020B0503020204020204" pitchFamily="34" charset="-122"/>
              <a:ea typeface="微软雅黑"/>
            </a:endParaRPr>
          </a:p>
        </p:txBody>
      </p:sp>
      <p:sp>
        <p:nvSpPr>
          <p:cNvPr id="6" name="矩形 5"/>
          <p:cNvSpPr>
            <a:spLocks noChangeArrowheads="1"/>
          </p:cNvSpPr>
          <p:nvPr/>
        </p:nvSpPr>
        <p:spPr bwMode="auto">
          <a:xfrm>
            <a:off x="1211283" y="3051365"/>
            <a:ext cx="1678651" cy="1424098"/>
          </a:xfrm>
          <a:prstGeom prst="rect">
            <a:avLst/>
          </a:prstGeom>
          <a:noFill/>
          <a:ln w="9525">
            <a:noFill/>
            <a:miter lim="800000"/>
            <a:headEnd/>
            <a:tailEnd/>
          </a:ln>
        </p:spPr>
        <p:txBody>
          <a:bodyPr wrap="square" lIns="121911" tIns="60955" rIns="121911" bIns="60955">
            <a:spAutoFit/>
          </a:bodyPr>
          <a:lstStyle/>
          <a:p>
            <a:pPr defTabSz="1219768">
              <a:lnSpc>
                <a:spcPct val="120000"/>
              </a:lnSpc>
            </a:pPr>
            <a:r>
              <a:rPr lang="zh-CN" altLang="en-US" dirty="0">
                <a:solidFill>
                  <a:prstClr val="white"/>
                </a:solidFill>
                <a:latin typeface="Arial"/>
                <a:ea typeface="微软雅黑"/>
              </a:rPr>
              <a:t>点击添加内容点击添加内容点击添加内容点击添加内容</a:t>
            </a:r>
          </a:p>
        </p:txBody>
      </p:sp>
      <p:sp>
        <p:nvSpPr>
          <p:cNvPr id="7" name="矩形 6"/>
          <p:cNvSpPr>
            <a:spLocks noChangeArrowheads="1"/>
          </p:cNvSpPr>
          <p:nvPr/>
        </p:nvSpPr>
        <p:spPr bwMode="auto">
          <a:xfrm>
            <a:off x="1798945" y="2551430"/>
            <a:ext cx="348400" cy="388686"/>
          </a:xfrm>
          <a:prstGeom prst="rect">
            <a:avLst/>
          </a:prstGeom>
          <a:noFill/>
          <a:ln w="9525">
            <a:noFill/>
            <a:miter lim="800000"/>
            <a:headEnd/>
            <a:tailEnd/>
          </a:ln>
        </p:spPr>
        <p:txBody>
          <a:bodyPr lIns="121911" tIns="60955" rIns="121911" bIns="60955">
            <a:spAutoFit/>
          </a:bodyPr>
          <a:lstStyle/>
          <a:p>
            <a:pPr algn="ctr" defTabSz="1219768">
              <a:lnSpc>
                <a:spcPts val="2000"/>
              </a:lnSpc>
            </a:pPr>
            <a:r>
              <a:rPr lang="en-US" altLang="zh-CN" sz="2400" dirty="0">
                <a:solidFill>
                  <a:prstClr val="white"/>
                </a:solidFill>
                <a:latin typeface="微软雅黑" pitchFamily="34" charset="-122"/>
                <a:ea typeface="微软雅黑"/>
              </a:rPr>
              <a:t>1</a:t>
            </a:r>
            <a:endParaRPr lang="zh-CN" altLang="en-US" sz="2400" dirty="0">
              <a:solidFill>
                <a:prstClr val="white"/>
              </a:solidFill>
              <a:latin typeface="微软雅黑" pitchFamily="34" charset="-122"/>
              <a:ea typeface="微软雅黑"/>
            </a:endParaRPr>
          </a:p>
        </p:txBody>
      </p:sp>
      <p:sp>
        <p:nvSpPr>
          <p:cNvPr id="8" name="Freeform 10"/>
          <p:cNvSpPr>
            <a:spLocks/>
          </p:cNvSpPr>
          <p:nvPr/>
        </p:nvSpPr>
        <p:spPr bwMode="auto">
          <a:xfrm>
            <a:off x="3104949" y="2446603"/>
            <a:ext cx="2436807" cy="2535968"/>
          </a:xfrm>
          <a:custGeom>
            <a:avLst/>
            <a:gdLst>
              <a:gd name="T0" fmla="*/ 1112 w 1328"/>
              <a:gd name="T1" fmla="*/ 862 h 1328"/>
              <a:gd name="T2" fmla="*/ 1156 w 1328"/>
              <a:gd name="T3" fmla="*/ 886 h 1328"/>
              <a:gd name="T4" fmla="*/ 1204 w 1328"/>
              <a:gd name="T5" fmla="*/ 896 h 1328"/>
              <a:gd name="T6" fmla="*/ 1228 w 1328"/>
              <a:gd name="T7" fmla="*/ 894 h 1328"/>
              <a:gd name="T8" fmla="*/ 1274 w 1328"/>
              <a:gd name="T9" fmla="*/ 874 h 1328"/>
              <a:gd name="T10" fmla="*/ 1318 w 1328"/>
              <a:gd name="T11" fmla="*/ 820 h 1328"/>
              <a:gd name="T12" fmla="*/ 1328 w 1328"/>
              <a:gd name="T13" fmla="*/ 784 h 1328"/>
              <a:gd name="T14" fmla="*/ 1328 w 1328"/>
              <a:gd name="T15" fmla="*/ 760 h 1328"/>
              <a:gd name="T16" fmla="*/ 1318 w 1328"/>
              <a:gd name="T17" fmla="*/ 724 h 1328"/>
              <a:gd name="T18" fmla="*/ 1274 w 1328"/>
              <a:gd name="T19" fmla="*/ 670 h 1328"/>
              <a:gd name="T20" fmla="*/ 1228 w 1328"/>
              <a:gd name="T21" fmla="*/ 650 h 1328"/>
              <a:gd name="T22" fmla="*/ 1204 w 1328"/>
              <a:gd name="T23" fmla="*/ 648 h 1328"/>
              <a:gd name="T24" fmla="*/ 1156 w 1328"/>
              <a:gd name="T25" fmla="*/ 658 h 1328"/>
              <a:gd name="T26" fmla="*/ 1112 w 1328"/>
              <a:gd name="T27" fmla="*/ 682 h 1328"/>
              <a:gd name="T28" fmla="*/ 646 w 1328"/>
              <a:gd name="T29" fmla="*/ 216 h 1328"/>
              <a:gd name="T30" fmla="*/ 670 w 1328"/>
              <a:gd name="T31" fmla="*/ 172 h 1328"/>
              <a:gd name="T32" fmla="*/ 680 w 1328"/>
              <a:gd name="T33" fmla="*/ 124 h 1328"/>
              <a:gd name="T34" fmla="*/ 678 w 1328"/>
              <a:gd name="T35" fmla="*/ 100 h 1328"/>
              <a:gd name="T36" fmla="*/ 658 w 1328"/>
              <a:gd name="T37" fmla="*/ 54 h 1328"/>
              <a:gd name="T38" fmla="*/ 604 w 1328"/>
              <a:gd name="T39" fmla="*/ 10 h 1328"/>
              <a:gd name="T40" fmla="*/ 568 w 1328"/>
              <a:gd name="T41" fmla="*/ 0 h 1328"/>
              <a:gd name="T42" fmla="*/ 544 w 1328"/>
              <a:gd name="T43" fmla="*/ 0 h 1328"/>
              <a:gd name="T44" fmla="*/ 508 w 1328"/>
              <a:gd name="T45" fmla="*/ 10 h 1328"/>
              <a:gd name="T46" fmla="*/ 454 w 1328"/>
              <a:gd name="T47" fmla="*/ 54 h 1328"/>
              <a:gd name="T48" fmla="*/ 434 w 1328"/>
              <a:gd name="T49" fmla="*/ 100 h 1328"/>
              <a:gd name="T50" fmla="*/ 432 w 1328"/>
              <a:gd name="T51" fmla="*/ 124 h 1328"/>
              <a:gd name="T52" fmla="*/ 442 w 1328"/>
              <a:gd name="T53" fmla="*/ 172 h 1328"/>
              <a:gd name="T54" fmla="*/ 432 w 1328"/>
              <a:gd name="T55" fmla="*/ 216 h 1328"/>
              <a:gd name="T56" fmla="*/ 0 w 1328"/>
              <a:gd name="T57" fmla="*/ 216 h 1328"/>
              <a:gd name="T58" fmla="*/ 26 w 1328"/>
              <a:gd name="T59" fmla="*/ 610 h 1328"/>
              <a:gd name="T60" fmla="*/ 68 w 1328"/>
              <a:gd name="T61" fmla="*/ 608 h 1328"/>
              <a:gd name="T62" fmla="*/ 116 w 1328"/>
              <a:gd name="T63" fmla="*/ 620 h 1328"/>
              <a:gd name="T64" fmla="*/ 156 w 1328"/>
              <a:gd name="T65" fmla="*/ 646 h 1328"/>
              <a:gd name="T66" fmla="*/ 188 w 1328"/>
              <a:gd name="T67" fmla="*/ 680 h 1328"/>
              <a:gd name="T68" fmla="*/ 208 w 1328"/>
              <a:gd name="T69" fmla="*/ 724 h 1328"/>
              <a:gd name="T70" fmla="*/ 216 w 1328"/>
              <a:gd name="T71" fmla="*/ 772 h 1328"/>
              <a:gd name="T72" fmla="*/ 212 w 1328"/>
              <a:gd name="T73" fmla="*/ 806 h 1328"/>
              <a:gd name="T74" fmla="*/ 196 w 1328"/>
              <a:gd name="T75" fmla="*/ 850 h 1328"/>
              <a:gd name="T76" fmla="*/ 168 w 1328"/>
              <a:gd name="T77" fmla="*/ 888 h 1328"/>
              <a:gd name="T78" fmla="*/ 130 w 1328"/>
              <a:gd name="T79" fmla="*/ 916 h 1328"/>
              <a:gd name="T80" fmla="*/ 86 w 1328"/>
              <a:gd name="T81" fmla="*/ 932 h 1328"/>
              <a:gd name="T82" fmla="*/ 52 w 1328"/>
              <a:gd name="T83" fmla="*/ 936 h 1328"/>
              <a:gd name="T84" fmla="*/ 0 w 1328"/>
              <a:gd name="T85" fmla="*/ 9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216"/>
                </a:lnTo>
                <a:lnTo>
                  <a:pt x="0" y="616"/>
                </a:lnTo>
                <a:lnTo>
                  <a:pt x="0" y="616"/>
                </a:lnTo>
                <a:lnTo>
                  <a:pt x="26" y="610"/>
                </a:lnTo>
                <a:lnTo>
                  <a:pt x="52" y="608"/>
                </a:lnTo>
                <a:lnTo>
                  <a:pt x="52" y="608"/>
                </a:lnTo>
                <a:lnTo>
                  <a:pt x="68" y="608"/>
                </a:lnTo>
                <a:lnTo>
                  <a:pt x="86" y="612"/>
                </a:lnTo>
                <a:lnTo>
                  <a:pt x="100" y="616"/>
                </a:lnTo>
                <a:lnTo>
                  <a:pt x="116" y="620"/>
                </a:lnTo>
                <a:lnTo>
                  <a:pt x="130" y="628"/>
                </a:lnTo>
                <a:lnTo>
                  <a:pt x="144" y="636"/>
                </a:lnTo>
                <a:lnTo>
                  <a:pt x="156" y="646"/>
                </a:lnTo>
                <a:lnTo>
                  <a:pt x="168" y="656"/>
                </a:lnTo>
                <a:lnTo>
                  <a:pt x="178" y="668"/>
                </a:lnTo>
                <a:lnTo>
                  <a:pt x="188" y="680"/>
                </a:lnTo>
                <a:lnTo>
                  <a:pt x="196" y="694"/>
                </a:lnTo>
                <a:lnTo>
                  <a:pt x="204" y="708"/>
                </a:lnTo>
                <a:lnTo>
                  <a:pt x="208" y="724"/>
                </a:lnTo>
                <a:lnTo>
                  <a:pt x="212" y="738"/>
                </a:lnTo>
                <a:lnTo>
                  <a:pt x="216" y="756"/>
                </a:lnTo>
                <a:lnTo>
                  <a:pt x="216" y="772"/>
                </a:lnTo>
                <a:lnTo>
                  <a:pt x="216" y="772"/>
                </a:lnTo>
                <a:lnTo>
                  <a:pt x="216" y="788"/>
                </a:lnTo>
                <a:lnTo>
                  <a:pt x="212" y="806"/>
                </a:lnTo>
                <a:lnTo>
                  <a:pt x="208" y="820"/>
                </a:lnTo>
                <a:lnTo>
                  <a:pt x="204" y="836"/>
                </a:lnTo>
                <a:lnTo>
                  <a:pt x="196" y="850"/>
                </a:lnTo>
                <a:lnTo>
                  <a:pt x="188" y="864"/>
                </a:lnTo>
                <a:lnTo>
                  <a:pt x="178" y="876"/>
                </a:lnTo>
                <a:lnTo>
                  <a:pt x="168" y="888"/>
                </a:lnTo>
                <a:lnTo>
                  <a:pt x="156" y="898"/>
                </a:lnTo>
                <a:lnTo>
                  <a:pt x="144" y="908"/>
                </a:lnTo>
                <a:lnTo>
                  <a:pt x="130" y="916"/>
                </a:lnTo>
                <a:lnTo>
                  <a:pt x="116" y="924"/>
                </a:lnTo>
                <a:lnTo>
                  <a:pt x="100" y="928"/>
                </a:lnTo>
                <a:lnTo>
                  <a:pt x="86" y="932"/>
                </a:lnTo>
                <a:lnTo>
                  <a:pt x="68" y="936"/>
                </a:lnTo>
                <a:lnTo>
                  <a:pt x="52" y="936"/>
                </a:lnTo>
                <a:lnTo>
                  <a:pt x="52" y="936"/>
                </a:lnTo>
                <a:lnTo>
                  <a:pt x="26" y="934"/>
                </a:lnTo>
                <a:lnTo>
                  <a:pt x="0" y="928"/>
                </a:lnTo>
                <a:lnTo>
                  <a:pt x="0" y="928"/>
                </a:lnTo>
                <a:lnTo>
                  <a:pt x="0" y="1328"/>
                </a:lnTo>
                <a:lnTo>
                  <a:pt x="1112" y="1328"/>
                </a:lnTo>
                <a:close/>
              </a:path>
            </a:pathLst>
          </a:custGeom>
          <a:solidFill>
            <a:schemeClr val="accent2"/>
          </a:solidFill>
          <a:ln>
            <a:noFill/>
          </a:ln>
          <a:effectLst/>
        </p:spPr>
        <p:txBody>
          <a:bodyPr wrap="none" lIns="115184" tIns="57592" rIns="115184" bIns="57592" anchor="ctr"/>
          <a:lstStyle/>
          <a:p>
            <a:pPr defTabSz="1151781">
              <a:defRPr/>
            </a:pPr>
            <a:endParaRPr lang="zh-CN" altLang="en-US" sz="1733" kern="0" dirty="0">
              <a:solidFill>
                <a:prstClr val="black"/>
              </a:solidFill>
              <a:latin typeface="微软雅黑" panose="020B0503020204020204" pitchFamily="34" charset="-122"/>
              <a:ea typeface="微软雅黑"/>
            </a:endParaRPr>
          </a:p>
        </p:txBody>
      </p:sp>
      <p:sp>
        <p:nvSpPr>
          <p:cNvPr id="9" name="矩形 8"/>
          <p:cNvSpPr>
            <a:spLocks noChangeArrowheads="1"/>
          </p:cNvSpPr>
          <p:nvPr/>
        </p:nvSpPr>
        <p:spPr bwMode="auto">
          <a:xfrm>
            <a:off x="3506752" y="3051365"/>
            <a:ext cx="1622547" cy="1424098"/>
          </a:xfrm>
          <a:prstGeom prst="rect">
            <a:avLst/>
          </a:prstGeom>
          <a:noFill/>
          <a:ln w="9525">
            <a:noFill/>
            <a:miter lim="800000"/>
            <a:headEnd/>
            <a:tailEnd/>
          </a:ln>
        </p:spPr>
        <p:txBody>
          <a:bodyPr wrap="square" lIns="121911" tIns="60955" rIns="121911" bIns="60955">
            <a:spAutoFit/>
          </a:bodyPr>
          <a:lstStyle/>
          <a:p>
            <a:pPr defTabSz="1219768">
              <a:lnSpc>
                <a:spcPct val="120000"/>
              </a:lnSpc>
            </a:pPr>
            <a:r>
              <a:rPr lang="zh-CN" altLang="en-US" dirty="0">
                <a:solidFill>
                  <a:prstClr val="white"/>
                </a:solidFill>
                <a:latin typeface="Arial"/>
                <a:ea typeface="微软雅黑"/>
              </a:rPr>
              <a:t>点击添加内容点击添加内容点击添加内容点击添加内容</a:t>
            </a:r>
          </a:p>
        </p:txBody>
      </p:sp>
      <p:sp>
        <p:nvSpPr>
          <p:cNvPr id="10" name="矩形 9"/>
          <p:cNvSpPr>
            <a:spLocks noChangeArrowheads="1"/>
          </p:cNvSpPr>
          <p:nvPr/>
        </p:nvSpPr>
        <p:spPr bwMode="auto">
          <a:xfrm>
            <a:off x="3921197" y="2535302"/>
            <a:ext cx="346408" cy="388686"/>
          </a:xfrm>
          <a:prstGeom prst="rect">
            <a:avLst/>
          </a:prstGeom>
          <a:noFill/>
          <a:ln w="9525">
            <a:noFill/>
            <a:miter lim="800000"/>
            <a:headEnd/>
            <a:tailEnd/>
          </a:ln>
        </p:spPr>
        <p:txBody>
          <a:bodyPr lIns="121911" tIns="60955" rIns="121911" bIns="60955">
            <a:spAutoFit/>
          </a:bodyPr>
          <a:lstStyle/>
          <a:p>
            <a:pPr algn="ctr" defTabSz="1219768">
              <a:lnSpc>
                <a:spcPts val="2000"/>
              </a:lnSpc>
            </a:pPr>
            <a:r>
              <a:rPr lang="en-US" altLang="zh-CN" sz="2400" dirty="0">
                <a:solidFill>
                  <a:prstClr val="white"/>
                </a:solidFill>
                <a:latin typeface="微软雅黑" pitchFamily="34" charset="-122"/>
                <a:ea typeface="微软雅黑"/>
              </a:rPr>
              <a:t>2</a:t>
            </a:r>
            <a:endParaRPr lang="zh-CN" altLang="en-US" sz="2400" dirty="0">
              <a:solidFill>
                <a:prstClr val="white"/>
              </a:solidFill>
              <a:latin typeface="微软雅黑" pitchFamily="34" charset="-122"/>
              <a:ea typeface="微软雅黑"/>
            </a:endParaRPr>
          </a:p>
        </p:txBody>
      </p:sp>
      <p:sp>
        <p:nvSpPr>
          <p:cNvPr id="11" name="Freeform 10"/>
          <p:cNvSpPr>
            <a:spLocks/>
          </p:cNvSpPr>
          <p:nvPr/>
        </p:nvSpPr>
        <p:spPr bwMode="auto">
          <a:xfrm>
            <a:off x="5229189" y="2446603"/>
            <a:ext cx="2432827" cy="2535968"/>
          </a:xfrm>
          <a:custGeom>
            <a:avLst/>
            <a:gdLst>
              <a:gd name="T0" fmla="*/ 1112 w 1328"/>
              <a:gd name="T1" fmla="*/ 862 h 1328"/>
              <a:gd name="T2" fmla="*/ 1156 w 1328"/>
              <a:gd name="T3" fmla="*/ 886 h 1328"/>
              <a:gd name="T4" fmla="*/ 1204 w 1328"/>
              <a:gd name="T5" fmla="*/ 896 h 1328"/>
              <a:gd name="T6" fmla="*/ 1228 w 1328"/>
              <a:gd name="T7" fmla="*/ 894 h 1328"/>
              <a:gd name="T8" fmla="*/ 1274 w 1328"/>
              <a:gd name="T9" fmla="*/ 874 h 1328"/>
              <a:gd name="T10" fmla="*/ 1318 w 1328"/>
              <a:gd name="T11" fmla="*/ 820 h 1328"/>
              <a:gd name="T12" fmla="*/ 1328 w 1328"/>
              <a:gd name="T13" fmla="*/ 784 h 1328"/>
              <a:gd name="T14" fmla="*/ 1328 w 1328"/>
              <a:gd name="T15" fmla="*/ 760 h 1328"/>
              <a:gd name="T16" fmla="*/ 1318 w 1328"/>
              <a:gd name="T17" fmla="*/ 724 h 1328"/>
              <a:gd name="T18" fmla="*/ 1274 w 1328"/>
              <a:gd name="T19" fmla="*/ 670 h 1328"/>
              <a:gd name="T20" fmla="*/ 1228 w 1328"/>
              <a:gd name="T21" fmla="*/ 650 h 1328"/>
              <a:gd name="T22" fmla="*/ 1204 w 1328"/>
              <a:gd name="T23" fmla="*/ 648 h 1328"/>
              <a:gd name="T24" fmla="*/ 1156 w 1328"/>
              <a:gd name="T25" fmla="*/ 658 h 1328"/>
              <a:gd name="T26" fmla="*/ 1112 w 1328"/>
              <a:gd name="T27" fmla="*/ 682 h 1328"/>
              <a:gd name="T28" fmla="*/ 646 w 1328"/>
              <a:gd name="T29" fmla="*/ 216 h 1328"/>
              <a:gd name="T30" fmla="*/ 670 w 1328"/>
              <a:gd name="T31" fmla="*/ 172 h 1328"/>
              <a:gd name="T32" fmla="*/ 680 w 1328"/>
              <a:gd name="T33" fmla="*/ 124 h 1328"/>
              <a:gd name="T34" fmla="*/ 678 w 1328"/>
              <a:gd name="T35" fmla="*/ 100 h 1328"/>
              <a:gd name="T36" fmla="*/ 658 w 1328"/>
              <a:gd name="T37" fmla="*/ 54 h 1328"/>
              <a:gd name="T38" fmla="*/ 604 w 1328"/>
              <a:gd name="T39" fmla="*/ 10 h 1328"/>
              <a:gd name="T40" fmla="*/ 568 w 1328"/>
              <a:gd name="T41" fmla="*/ 0 h 1328"/>
              <a:gd name="T42" fmla="*/ 544 w 1328"/>
              <a:gd name="T43" fmla="*/ 0 h 1328"/>
              <a:gd name="T44" fmla="*/ 508 w 1328"/>
              <a:gd name="T45" fmla="*/ 10 h 1328"/>
              <a:gd name="T46" fmla="*/ 454 w 1328"/>
              <a:gd name="T47" fmla="*/ 54 h 1328"/>
              <a:gd name="T48" fmla="*/ 434 w 1328"/>
              <a:gd name="T49" fmla="*/ 100 h 1328"/>
              <a:gd name="T50" fmla="*/ 432 w 1328"/>
              <a:gd name="T51" fmla="*/ 124 h 1328"/>
              <a:gd name="T52" fmla="*/ 442 w 1328"/>
              <a:gd name="T53" fmla="*/ 172 h 1328"/>
              <a:gd name="T54" fmla="*/ 432 w 1328"/>
              <a:gd name="T55" fmla="*/ 216 h 1328"/>
              <a:gd name="T56" fmla="*/ 0 w 1328"/>
              <a:gd name="T57" fmla="*/ 216 h 1328"/>
              <a:gd name="T58" fmla="*/ 26 w 1328"/>
              <a:gd name="T59" fmla="*/ 610 h 1328"/>
              <a:gd name="T60" fmla="*/ 68 w 1328"/>
              <a:gd name="T61" fmla="*/ 608 h 1328"/>
              <a:gd name="T62" fmla="*/ 116 w 1328"/>
              <a:gd name="T63" fmla="*/ 620 h 1328"/>
              <a:gd name="T64" fmla="*/ 156 w 1328"/>
              <a:gd name="T65" fmla="*/ 646 h 1328"/>
              <a:gd name="T66" fmla="*/ 188 w 1328"/>
              <a:gd name="T67" fmla="*/ 680 h 1328"/>
              <a:gd name="T68" fmla="*/ 208 w 1328"/>
              <a:gd name="T69" fmla="*/ 724 h 1328"/>
              <a:gd name="T70" fmla="*/ 216 w 1328"/>
              <a:gd name="T71" fmla="*/ 772 h 1328"/>
              <a:gd name="T72" fmla="*/ 212 w 1328"/>
              <a:gd name="T73" fmla="*/ 806 h 1328"/>
              <a:gd name="T74" fmla="*/ 196 w 1328"/>
              <a:gd name="T75" fmla="*/ 850 h 1328"/>
              <a:gd name="T76" fmla="*/ 168 w 1328"/>
              <a:gd name="T77" fmla="*/ 888 h 1328"/>
              <a:gd name="T78" fmla="*/ 130 w 1328"/>
              <a:gd name="T79" fmla="*/ 916 h 1328"/>
              <a:gd name="T80" fmla="*/ 86 w 1328"/>
              <a:gd name="T81" fmla="*/ 932 h 1328"/>
              <a:gd name="T82" fmla="*/ 52 w 1328"/>
              <a:gd name="T83" fmla="*/ 936 h 1328"/>
              <a:gd name="T84" fmla="*/ 0 w 1328"/>
              <a:gd name="T85" fmla="*/ 9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216"/>
                </a:lnTo>
                <a:lnTo>
                  <a:pt x="0" y="616"/>
                </a:lnTo>
                <a:lnTo>
                  <a:pt x="0" y="616"/>
                </a:lnTo>
                <a:lnTo>
                  <a:pt x="26" y="610"/>
                </a:lnTo>
                <a:lnTo>
                  <a:pt x="52" y="608"/>
                </a:lnTo>
                <a:lnTo>
                  <a:pt x="52" y="608"/>
                </a:lnTo>
                <a:lnTo>
                  <a:pt x="68" y="608"/>
                </a:lnTo>
                <a:lnTo>
                  <a:pt x="86" y="612"/>
                </a:lnTo>
                <a:lnTo>
                  <a:pt x="100" y="616"/>
                </a:lnTo>
                <a:lnTo>
                  <a:pt x="116" y="620"/>
                </a:lnTo>
                <a:lnTo>
                  <a:pt x="130" y="628"/>
                </a:lnTo>
                <a:lnTo>
                  <a:pt x="144" y="636"/>
                </a:lnTo>
                <a:lnTo>
                  <a:pt x="156" y="646"/>
                </a:lnTo>
                <a:lnTo>
                  <a:pt x="168" y="656"/>
                </a:lnTo>
                <a:lnTo>
                  <a:pt x="178" y="668"/>
                </a:lnTo>
                <a:lnTo>
                  <a:pt x="188" y="680"/>
                </a:lnTo>
                <a:lnTo>
                  <a:pt x="196" y="694"/>
                </a:lnTo>
                <a:lnTo>
                  <a:pt x="204" y="708"/>
                </a:lnTo>
                <a:lnTo>
                  <a:pt x="208" y="724"/>
                </a:lnTo>
                <a:lnTo>
                  <a:pt x="212" y="738"/>
                </a:lnTo>
                <a:lnTo>
                  <a:pt x="216" y="756"/>
                </a:lnTo>
                <a:lnTo>
                  <a:pt x="216" y="772"/>
                </a:lnTo>
                <a:lnTo>
                  <a:pt x="216" y="772"/>
                </a:lnTo>
                <a:lnTo>
                  <a:pt x="216" y="788"/>
                </a:lnTo>
                <a:lnTo>
                  <a:pt x="212" y="806"/>
                </a:lnTo>
                <a:lnTo>
                  <a:pt x="208" y="820"/>
                </a:lnTo>
                <a:lnTo>
                  <a:pt x="204" y="836"/>
                </a:lnTo>
                <a:lnTo>
                  <a:pt x="196" y="850"/>
                </a:lnTo>
                <a:lnTo>
                  <a:pt x="188" y="864"/>
                </a:lnTo>
                <a:lnTo>
                  <a:pt x="178" y="876"/>
                </a:lnTo>
                <a:lnTo>
                  <a:pt x="168" y="888"/>
                </a:lnTo>
                <a:lnTo>
                  <a:pt x="156" y="898"/>
                </a:lnTo>
                <a:lnTo>
                  <a:pt x="144" y="908"/>
                </a:lnTo>
                <a:lnTo>
                  <a:pt x="130" y="916"/>
                </a:lnTo>
                <a:lnTo>
                  <a:pt x="116" y="924"/>
                </a:lnTo>
                <a:lnTo>
                  <a:pt x="100" y="928"/>
                </a:lnTo>
                <a:lnTo>
                  <a:pt x="86" y="932"/>
                </a:lnTo>
                <a:lnTo>
                  <a:pt x="68" y="936"/>
                </a:lnTo>
                <a:lnTo>
                  <a:pt x="52" y="936"/>
                </a:lnTo>
                <a:lnTo>
                  <a:pt x="52" y="936"/>
                </a:lnTo>
                <a:lnTo>
                  <a:pt x="26" y="934"/>
                </a:lnTo>
                <a:lnTo>
                  <a:pt x="0" y="928"/>
                </a:lnTo>
                <a:lnTo>
                  <a:pt x="0" y="928"/>
                </a:lnTo>
                <a:lnTo>
                  <a:pt x="0" y="1328"/>
                </a:lnTo>
                <a:lnTo>
                  <a:pt x="1112" y="1328"/>
                </a:lnTo>
                <a:close/>
              </a:path>
            </a:pathLst>
          </a:custGeom>
          <a:solidFill>
            <a:schemeClr val="accent3"/>
          </a:solidFill>
          <a:ln>
            <a:noFill/>
          </a:ln>
          <a:effectLst/>
        </p:spPr>
        <p:txBody>
          <a:bodyPr wrap="none" lIns="115184" tIns="57592" rIns="115184" bIns="57592" anchor="ctr"/>
          <a:lstStyle/>
          <a:p>
            <a:pPr defTabSz="1151781">
              <a:defRPr/>
            </a:pPr>
            <a:endParaRPr lang="zh-CN" altLang="en-US" sz="1733" kern="0" dirty="0">
              <a:solidFill>
                <a:prstClr val="black"/>
              </a:solidFill>
              <a:latin typeface="微软雅黑" panose="020B0503020204020204" pitchFamily="34" charset="-122"/>
              <a:ea typeface="微软雅黑"/>
            </a:endParaRPr>
          </a:p>
        </p:txBody>
      </p:sp>
      <p:sp>
        <p:nvSpPr>
          <p:cNvPr id="12" name="矩形 11"/>
          <p:cNvSpPr>
            <a:spLocks noChangeArrowheads="1"/>
          </p:cNvSpPr>
          <p:nvPr/>
        </p:nvSpPr>
        <p:spPr bwMode="auto">
          <a:xfrm>
            <a:off x="5621039" y="3051365"/>
            <a:ext cx="1651483" cy="1424098"/>
          </a:xfrm>
          <a:prstGeom prst="rect">
            <a:avLst/>
          </a:prstGeom>
          <a:noFill/>
          <a:ln w="9525">
            <a:noFill/>
            <a:miter lim="800000"/>
            <a:headEnd/>
            <a:tailEnd/>
          </a:ln>
        </p:spPr>
        <p:txBody>
          <a:bodyPr wrap="square" lIns="121911" tIns="60955" rIns="121911" bIns="60955">
            <a:spAutoFit/>
          </a:bodyPr>
          <a:lstStyle/>
          <a:p>
            <a:pPr defTabSz="1219768">
              <a:lnSpc>
                <a:spcPct val="120000"/>
              </a:lnSpc>
            </a:pPr>
            <a:r>
              <a:rPr lang="zh-CN" altLang="en-US" dirty="0">
                <a:solidFill>
                  <a:prstClr val="white"/>
                </a:solidFill>
                <a:latin typeface="Arial"/>
                <a:ea typeface="微软雅黑"/>
              </a:rPr>
              <a:t>点击添加内容点击添加内容点击添加内容点击添加内容</a:t>
            </a:r>
          </a:p>
        </p:txBody>
      </p:sp>
      <p:sp>
        <p:nvSpPr>
          <p:cNvPr id="13" name="矩形 12"/>
          <p:cNvSpPr>
            <a:spLocks noChangeArrowheads="1"/>
          </p:cNvSpPr>
          <p:nvPr/>
        </p:nvSpPr>
        <p:spPr bwMode="auto">
          <a:xfrm>
            <a:off x="6043450" y="2535302"/>
            <a:ext cx="350391" cy="388686"/>
          </a:xfrm>
          <a:prstGeom prst="rect">
            <a:avLst/>
          </a:prstGeom>
          <a:noFill/>
          <a:ln w="9525">
            <a:noFill/>
            <a:miter lim="800000"/>
            <a:headEnd/>
            <a:tailEnd/>
          </a:ln>
        </p:spPr>
        <p:txBody>
          <a:bodyPr lIns="121911" tIns="60955" rIns="121911" bIns="60955">
            <a:spAutoFit/>
          </a:bodyPr>
          <a:lstStyle/>
          <a:p>
            <a:pPr algn="ctr" defTabSz="1219768">
              <a:lnSpc>
                <a:spcPts val="2000"/>
              </a:lnSpc>
            </a:pPr>
            <a:r>
              <a:rPr lang="en-US" altLang="zh-CN" sz="2400" dirty="0">
                <a:solidFill>
                  <a:prstClr val="white"/>
                </a:solidFill>
                <a:latin typeface="微软雅黑" pitchFamily="34" charset="-122"/>
                <a:ea typeface="微软雅黑"/>
              </a:rPr>
              <a:t>3</a:t>
            </a:r>
            <a:endParaRPr lang="zh-CN" altLang="en-US" sz="2400" dirty="0">
              <a:solidFill>
                <a:prstClr val="white"/>
              </a:solidFill>
              <a:latin typeface="微软雅黑" pitchFamily="34" charset="-122"/>
              <a:ea typeface="微软雅黑"/>
            </a:endParaRPr>
          </a:p>
        </p:txBody>
      </p:sp>
      <p:sp>
        <p:nvSpPr>
          <p:cNvPr id="14" name="Freeform 14"/>
          <p:cNvSpPr>
            <a:spLocks/>
          </p:cNvSpPr>
          <p:nvPr/>
        </p:nvSpPr>
        <p:spPr bwMode="auto">
          <a:xfrm>
            <a:off x="7341488" y="2446603"/>
            <a:ext cx="2432827" cy="2535968"/>
          </a:xfrm>
          <a:custGeom>
            <a:avLst/>
            <a:gdLst>
              <a:gd name="T0" fmla="*/ 1112 w 1328"/>
              <a:gd name="T1" fmla="*/ 862 h 1328"/>
              <a:gd name="T2" fmla="*/ 1156 w 1328"/>
              <a:gd name="T3" fmla="*/ 886 h 1328"/>
              <a:gd name="T4" fmla="*/ 1204 w 1328"/>
              <a:gd name="T5" fmla="*/ 896 h 1328"/>
              <a:gd name="T6" fmla="*/ 1228 w 1328"/>
              <a:gd name="T7" fmla="*/ 894 h 1328"/>
              <a:gd name="T8" fmla="*/ 1274 w 1328"/>
              <a:gd name="T9" fmla="*/ 874 h 1328"/>
              <a:gd name="T10" fmla="*/ 1318 w 1328"/>
              <a:gd name="T11" fmla="*/ 820 h 1328"/>
              <a:gd name="T12" fmla="*/ 1328 w 1328"/>
              <a:gd name="T13" fmla="*/ 784 h 1328"/>
              <a:gd name="T14" fmla="*/ 1328 w 1328"/>
              <a:gd name="T15" fmla="*/ 760 h 1328"/>
              <a:gd name="T16" fmla="*/ 1318 w 1328"/>
              <a:gd name="T17" fmla="*/ 724 h 1328"/>
              <a:gd name="T18" fmla="*/ 1274 w 1328"/>
              <a:gd name="T19" fmla="*/ 670 h 1328"/>
              <a:gd name="T20" fmla="*/ 1228 w 1328"/>
              <a:gd name="T21" fmla="*/ 650 h 1328"/>
              <a:gd name="T22" fmla="*/ 1204 w 1328"/>
              <a:gd name="T23" fmla="*/ 648 h 1328"/>
              <a:gd name="T24" fmla="*/ 1156 w 1328"/>
              <a:gd name="T25" fmla="*/ 658 h 1328"/>
              <a:gd name="T26" fmla="*/ 1112 w 1328"/>
              <a:gd name="T27" fmla="*/ 682 h 1328"/>
              <a:gd name="T28" fmla="*/ 646 w 1328"/>
              <a:gd name="T29" fmla="*/ 216 h 1328"/>
              <a:gd name="T30" fmla="*/ 670 w 1328"/>
              <a:gd name="T31" fmla="*/ 172 h 1328"/>
              <a:gd name="T32" fmla="*/ 680 w 1328"/>
              <a:gd name="T33" fmla="*/ 124 h 1328"/>
              <a:gd name="T34" fmla="*/ 678 w 1328"/>
              <a:gd name="T35" fmla="*/ 100 h 1328"/>
              <a:gd name="T36" fmla="*/ 658 w 1328"/>
              <a:gd name="T37" fmla="*/ 54 h 1328"/>
              <a:gd name="T38" fmla="*/ 604 w 1328"/>
              <a:gd name="T39" fmla="*/ 10 h 1328"/>
              <a:gd name="T40" fmla="*/ 568 w 1328"/>
              <a:gd name="T41" fmla="*/ 0 h 1328"/>
              <a:gd name="T42" fmla="*/ 544 w 1328"/>
              <a:gd name="T43" fmla="*/ 0 h 1328"/>
              <a:gd name="T44" fmla="*/ 508 w 1328"/>
              <a:gd name="T45" fmla="*/ 10 h 1328"/>
              <a:gd name="T46" fmla="*/ 454 w 1328"/>
              <a:gd name="T47" fmla="*/ 54 h 1328"/>
              <a:gd name="T48" fmla="*/ 434 w 1328"/>
              <a:gd name="T49" fmla="*/ 100 h 1328"/>
              <a:gd name="T50" fmla="*/ 432 w 1328"/>
              <a:gd name="T51" fmla="*/ 124 h 1328"/>
              <a:gd name="T52" fmla="*/ 442 w 1328"/>
              <a:gd name="T53" fmla="*/ 172 h 1328"/>
              <a:gd name="T54" fmla="*/ 432 w 1328"/>
              <a:gd name="T55" fmla="*/ 216 h 1328"/>
              <a:gd name="T56" fmla="*/ 0 w 1328"/>
              <a:gd name="T57" fmla="*/ 216 h 1328"/>
              <a:gd name="T58" fmla="*/ 26 w 1328"/>
              <a:gd name="T59" fmla="*/ 610 h 1328"/>
              <a:gd name="T60" fmla="*/ 68 w 1328"/>
              <a:gd name="T61" fmla="*/ 608 h 1328"/>
              <a:gd name="T62" fmla="*/ 116 w 1328"/>
              <a:gd name="T63" fmla="*/ 620 h 1328"/>
              <a:gd name="T64" fmla="*/ 156 w 1328"/>
              <a:gd name="T65" fmla="*/ 646 h 1328"/>
              <a:gd name="T66" fmla="*/ 188 w 1328"/>
              <a:gd name="T67" fmla="*/ 680 h 1328"/>
              <a:gd name="T68" fmla="*/ 208 w 1328"/>
              <a:gd name="T69" fmla="*/ 724 h 1328"/>
              <a:gd name="T70" fmla="*/ 216 w 1328"/>
              <a:gd name="T71" fmla="*/ 772 h 1328"/>
              <a:gd name="T72" fmla="*/ 212 w 1328"/>
              <a:gd name="T73" fmla="*/ 806 h 1328"/>
              <a:gd name="T74" fmla="*/ 196 w 1328"/>
              <a:gd name="T75" fmla="*/ 850 h 1328"/>
              <a:gd name="T76" fmla="*/ 168 w 1328"/>
              <a:gd name="T77" fmla="*/ 888 h 1328"/>
              <a:gd name="T78" fmla="*/ 130 w 1328"/>
              <a:gd name="T79" fmla="*/ 916 h 1328"/>
              <a:gd name="T80" fmla="*/ 86 w 1328"/>
              <a:gd name="T81" fmla="*/ 932 h 1328"/>
              <a:gd name="T82" fmla="*/ 52 w 1328"/>
              <a:gd name="T83" fmla="*/ 936 h 1328"/>
              <a:gd name="T84" fmla="*/ 0 w 1328"/>
              <a:gd name="T85" fmla="*/ 928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8" h="1328">
                <a:moveTo>
                  <a:pt x="1112" y="1328"/>
                </a:moveTo>
                <a:lnTo>
                  <a:pt x="1112" y="1328"/>
                </a:lnTo>
                <a:lnTo>
                  <a:pt x="1112" y="862"/>
                </a:lnTo>
                <a:lnTo>
                  <a:pt x="1142" y="880"/>
                </a:lnTo>
                <a:lnTo>
                  <a:pt x="1142" y="880"/>
                </a:lnTo>
                <a:lnTo>
                  <a:pt x="1156" y="886"/>
                </a:lnTo>
                <a:lnTo>
                  <a:pt x="1172" y="892"/>
                </a:lnTo>
                <a:lnTo>
                  <a:pt x="1188" y="894"/>
                </a:lnTo>
                <a:lnTo>
                  <a:pt x="1204" y="896"/>
                </a:lnTo>
                <a:lnTo>
                  <a:pt x="1204" y="896"/>
                </a:lnTo>
                <a:lnTo>
                  <a:pt x="1216" y="896"/>
                </a:lnTo>
                <a:lnTo>
                  <a:pt x="1228" y="894"/>
                </a:lnTo>
                <a:lnTo>
                  <a:pt x="1240" y="890"/>
                </a:lnTo>
                <a:lnTo>
                  <a:pt x="1252" y="886"/>
                </a:lnTo>
                <a:lnTo>
                  <a:pt x="1274" y="874"/>
                </a:lnTo>
                <a:lnTo>
                  <a:pt x="1292" y="860"/>
                </a:lnTo>
                <a:lnTo>
                  <a:pt x="1306" y="842"/>
                </a:lnTo>
                <a:lnTo>
                  <a:pt x="1318" y="820"/>
                </a:lnTo>
                <a:lnTo>
                  <a:pt x="1322" y="808"/>
                </a:lnTo>
                <a:lnTo>
                  <a:pt x="1326" y="796"/>
                </a:lnTo>
                <a:lnTo>
                  <a:pt x="1328" y="784"/>
                </a:lnTo>
                <a:lnTo>
                  <a:pt x="1328" y="772"/>
                </a:lnTo>
                <a:lnTo>
                  <a:pt x="1328" y="772"/>
                </a:lnTo>
                <a:lnTo>
                  <a:pt x="1328" y="760"/>
                </a:lnTo>
                <a:lnTo>
                  <a:pt x="1326" y="748"/>
                </a:lnTo>
                <a:lnTo>
                  <a:pt x="1322" y="736"/>
                </a:lnTo>
                <a:lnTo>
                  <a:pt x="1318" y="724"/>
                </a:lnTo>
                <a:lnTo>
                  <a:pt x="1306" y="702"/>
                </a:lnTo>
                <a:lnTo>
                  <a:pt x="1292" y="684"/>
                </a:lnTo>
                <a:lnTo>
                  <a:pt x="1274" y="670"/>
                </a:lnTo>
                <a:lnTo>
                  <a:pt x="1252" y="658"/>
                </a:lnTo>
                <a:lnTo>
                  <a:pt x="1240" y="654"/>
                </a:lnTo>
                <a:lnTo>
                  <a:pt x="1228" y="650"/>
                </a:lnTo>
                <a:lnTo>
                  <a:pt x="1216" y="648"/>
                </a:lnTo>
                <a:lnTo>
                  <a:pt x="1204" y="648"/>
                </a:lnTo>
                <a:lnTo>
                  <a:pt x="1204" y="648"/>
                </a:lnTo>
                <a:lnTo>
                  <a:pt x="1188" y="650"/>
                </a:lnTo>
                <a:lnTo>
                  <a:pt x="1172" y="652"/>
                </a:lnTo>
                <a:lnTo>
                  <a:pt x="1156" y="658"/>
                </a:lnTo>
                <a:lnTo>
                  <a:pt x="1142" y="664"/>
                </a:lnTo>
                <a:lnTo>
                  <a:pt x="1112" y="682"/>
                </a:lnTo>
                <a:lnTo>
                  <a:pt x="1112" y="682"/>
                </a:lnTo>
                <a:lnTo>
                  <a:pt x="1112" y="216"/>
                </a:ln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216"/>
                </a:lnTo>
                <a:lnTo>
                  <a:pt x="0" y="616"/>
                </a:lnTo>
                <a:lnTo>
                  <a:pt x="0" y="616"/>
                </a:lnTo>
                <a:lnTo>
                  <a:pt x="26" y="610"/>
                </a:lnTo>
                <a:lnTo>
                  <a:pt x="52" y="608"/>
                </a:lnTo>
                <a:lnTo>
                  <a:pt x="52" y="608"/>
                </a:lnTo>
                <a:lnTo>
                  <a:pt x="68" y="608"/>
                </a:lnTo>
                <a:lnTo>
                  <a:pt x="86" y="612"/>
                </a:lnTo>
                <a:lnTo>
                  <a:pt x="100" y="616"/>
                </a:lnTo>
                <a:lnTo>
                  <a:pt x="116" y="620"/>
                </a:lnTo>
                <a:lnTo>
                  <a:pt x="130" y="628"/>
                </a:lnTo>
                <a:lnTo>
                  <a:pt x="144" y="636"/>
                </a:lnTo>
                <a:lnTo>
                  <a:pt x="156" y="646"/>
                </a:lnTo>
                <a:lnTo>
                  <a:pt x="168" y="656"/>
                </a:lnTo>
                <a:lnTo>
                  <a:pt x="178" y="668"/>
                </a:lnTo>
                <a:lnTo>
                  <a:pt x="188" y="680"/>
                </a:lnTo>
                <a:lnTo>
                  <a:pt x="196" y="694"/>
                </a:lnTo>
                <a:lnTo>
                  <a:pt x="204" y="708"/>
                </a:lnTo>
                <a:lnTo>
                  <a:pt x="208" y="724"/>
                </a:lnTo>
                <a:lnTo>
                  <a:pt x="212" y="738"/>
                </a:lnTo>
                <a:lnTo>
                  <a:pt x="216" y="756"/>
                </a:lnTo>
                <a:lnTo>
                  <a:pt x="216" y="772"/>
                </a:lnTo>
                <a:lnTo>
                  <a:pt x="216" y="772"/>
                </a:lnTo>
                <a:lnTo>
                  <a:pt x="216" y="788"/>
                </a:lnTo>
                <a:lnTo>
                  <a:pt x="212" y="806"/>
                </a:lnTo>
                <a:lnTo>
                  <a:pt x="208" y="820"/>
                </a:lnTo>
                <a:lnTo>
                  <a:pt x="204" y="836"/>
                </a:lnTo>
                <a:lnTo>
                  <a:pt x="196" y="850"/>
                </a:lnTo>
                <a:lnTo>
                  <a:pt x="188" y="864"/>
                </a:lnTo>
                <a:lnTo>
                  <a:pt x="178" y="876"/>
                </a:lnTo>
                <a:lnTo>
                  <a:pt x="168" y="888"/>
                </a:lnTo>
                <a:lnTo>
                  <a:pt x="156" y="898"/>
                </a:lnTo>
                <a:lnTo>
                  <a:pt x="144" y="908"/>
                </a:lnTo>
                <a:lnTo>
                  <a:pt x="130" y="916"/>
                </a:lnTo>
                <a:lnTo>
                  <a:pt x="116" y="924"/>
                </a:lnTo>
                <a:lnTo>
                  <a:pt x="100" y="928"/>
                </a:lnTo>
                <a:lnTo>
                  <a:pt x="86" y="932"/>
                </a:lnTo>
                <a:lnTo>
                  <a:pt x="68" y="936"/>
                </a:lnTo>
                <a:lnTo>
                  <a:pt x="52" y="936"/>
                </a:lnTo>
                <a:lnTo>
                  <a:pt x="52" y="936"/>
                </a:lnTo>
                <a:lnTo>
                  <a:pt x="26" y="934"/>
                </a:lnTo>
                <a:lnTo>
                  <a:pt x="0" y="928"/>
                </a:lnTo>
                <a:lnTo>
                  <a:pt x="0" y="928"/>
                </a:lnTo>
                <a:lnTo>
                  <a:pt x="0" y="1328"/>
                </a:lnTo>
                <a:lnTo>
                  <a:pt x="1112" y="1328"/>
                </a:lnTo>
                <a:close/>
              </a:path>
            </a:pathLst>
          </a:custGeom>
          <a:solidFill>
            <a:schemeClr val="accent4"/>
          </a:solidFill>
          <a:ln>
            <a:noFill/>
          </a:ln>
          <a:effectLst/>
        </p:spPr>
        <p:txBody>
          <a:bodyPr wrap="none" lIns="115184" tIns="57592" rIns="115184" bIns="57592" anchor="ctr"/>
          <a:lstStyle/>
          <a:p>
            <a:pPr defTabSz="1151781">
              <a:defRPr/>
            </a:pPr>
            <a:endParaRPr lang="zh-CN" altLang="en-US" sz="1733" kern="0" dirty="0">
              <a:solidFill>
                <a:prstClr val="black"/>
              </a:solidFill>
              <a:latin typeface="微软雅黑" panose="020B0503020204020204" pitchFamily="34" charset="-122"/>
              <a:ea typeface="微软雅黑"/>
            </a:endParaRPr>
          </a:p>
        </p:txBody>
      </p:sp>
      <p:sp>
        <p:nvSpPr>
          <p:cNvPr id="15" name="矩形 14"/>
          <p:cNvSpPr>
            <a:spLocks noChangeArrowheads="1"/>
          </p:cNvSpPr>
          <p:nvPr/>
        </p:nvSpPr>
        <p:spPr bwMode="auto">
          <a:xfrm>
            <a:off x="7725373" y="3055397"/>
            <a:ext cx="1651483" cy="1424098"/>
          </a:xfrm>
          <a:prstGeom prst="rect">
            <a:avLst/>
          </a:prstGeom>
          <a:noFill/>
          <a:ln w="9525">
            <a:noFill/>
            <a:miter lim="800000"/>
            <a:headEnd/>
            <a:tailEnd/>
          </a:ln>
        </p:spPr>
        <p:txBody>
          <a:bodyPr wrap="square" lIns="121911" tIns="60955" rIns="121911" bIns="60955">
            <a:spAutoFit/>
          </a:bodyPr>
          <a:lstStyle/>
          <a:p>
            <a:pPr defTabSz="1219768">
              <a:lnSpc>
                <a:spcPct val="120000"/>
              </a:lnSpc>
            </a:pPr>
            <a:r>
              <a:rPr lang="zh-CN" altLang="en-US" dirty="0">
                <a:solidFill>
                  <a:prstClr val="white"/>
                </a:solidFill>
                <a:latin typeface="Arial"/>
                <a:ea typeface="微软雅黑"/>
              </a:rPr>
              <a:t>点击添加内容点击添加内容点击添加内容点击添加内容</a:t>
            </a:r>
          </a:p>
        </p:txBody>
      </p:sp>
      <p:sp>
        <p:nvSpPr>
          <p:cNvPr id="16" name="矩形 15"/>
          <p:cNvSpPr>
            <a:spLocks noChangeArrowheads="1"/>
          </p:cNvSpPr>
          <p:nvPr/>
        </p:nvSpPr>
        <p:spPr bwMode="auto">
          <a:xfrm>
            <a:off x="8157739" y="2539334"/>
            <a:ext cx="350391" cy="388686"/>
          </a:xfrm>
          <a:prstGeom prst="rect">
            <a:avLst/>
          </a:prstGeom>
          <a:noFill/>
          <a:ln w="9525">
            <a:noFill/>
            <a:miter lim="800000"/>
            <a:headEnd/>
            <a:tailEnd/>
          </a:ln>
        </p:spPr>
        <p:txBody>
          <a:bodyPr lIns="121911" tIns="60955" rIns="121911" bIns="60955">
            <a:spAutoFit/>
          </a:bodyPr>
          <a:lstStyle/>
          <a:p>
            <a:pPr algn="ctr" defTabSz="1219768">
              <a:lnSpc>
                <a:spcPts val="2000"/>
              </a:lnSpc>
            </a:pPr>
            <a:r>
              <a:rPr lang="en-US" altLang="zh-CN" sz="2400" dirty="0">
                <a:solidFill>
                  <a:prstClr val="white"/>
                </a:solidFill>
                <a:latin typeface="微软雅黑" pitchFamily="34" charset="-122"/>
                <a:ea typeface="微软雅黑"/>
              </a:rPr>
              <a:t>4</a:t>
            </a:r>
            <a:endParaRPr lang="zh-CN" altLang="en-US" sz="2400" dirty="0">
              <a:solidFill>
                <a:prstClr val="white"/>
              </a:solidFill>
              <a:latin typeface="微软雅黑" pitchFamily="34" charset="-122"/>
              <a:ea typeface="微软雅黑"/>
            </a:endParaRPr>
          </a:p>
        </p:txBody>
      </p:sp>
      <p:sp>
        <p:nvSpPr>
          <p:cNvPr id="17" name="Freeform 6"/>
          <p:cNvSpPr>
            <a:spLocks/>
          </p:cNvSpPr>
          <p:nvPr/>
        </p:nvSpPr>
        <p:spPr bwMode="auto">
          <a:xfrm>
            <a:off x="9453787" y="2446603"/>
            <a:ext cx="2038636" cy="2537984"/>
          </a:xfrm>
          <a:custGeom>
            <a:avLst/>
            <a:gdLst>
              <a:gd name="T0" fmla="*/ 1112 w 1112"/>
              <a:gd name="T1" fmla="*/ 216 h 1328"/>
              <a:gd name="T2" fmla="*/ 664 w 1112"/>
              <a:gd name="T3" fmla="*/ 186 h 1328"/>
              <a:gd name="T4" fmla="*/ 670 w 1112"/>
              <a:gd name="T5" fmla="*/ 172 h 1328"/>
              <a:gd name="T6" fmla="*/ 678 w 1112"/>
              <a:gd name="T7" fmla="*/ 140 h 1328"/>
              <a:gd name="T8" fmla="*/ 680 w 1112"/>
              <a:gd name="T9" fmla="*/ 124 h 1328"/>
              <a:gd name="T10" fmla="*/ 678 w 1112"/>
              <a:gd name="T11" fmla="*/ 100 h 1328"/>
              <a:gd name="T12" fmla="*/ 670 w 1112"/>
              <a:gd name="T13" fmla="*/ 76 h 1328"/>
              <a:gd name="T14" fmla="*/ 644 w 1112"/>
              <a:gd name="T15" fmla="*/ 36 h 1328"/>
              <a:gd name="T16" fmla="*/ 604 w 1112"/>
              <a:gd name="T17" fmla="*/ 10 h 1328"/>
              <a:gd name="T18" fmla="*/ 580 w 1112"/>
              <a:gd name="T19" fmla="*/ 2 h 1328"/>
              <a:gd name="T20" fmla="*/ 556 w 1112"/>
              <a:gd name="T21" fmla="*/ 0 h 1328"/>
              <a:gd name="T22" fmla="*/ 544 w 1112"/>
              <a:gd name="T23" fmla="*/ 0 h 1328"/>
              <a:gd name="T24" fmla="*/ 520 w 1112"/>
              <a:gd name="T25" fmla="*/ 6 h 1328"/>
              <a:gd name="T26" fmla="*/ 486 w 1112"/>
              <a:gd name="T27" fmla="*/ 22 h 1328"/>
              <a:gd name="T28" fmla="*/ 454 w 1112"/>
              <a:gd name="T29" fmla="*/ 54 h 1328"/>
              <a:gd name="T30" fmla="*/ 438 w 1112"/>
              <a:gd name="T31" fmla="*/ 88 h 1328"/>
              <a:gd name="T32" fmla="*/ 432 w 1112"/>
              <a:gd name="T33" fmla="*/ 112 h 1328"/>
              <a:gd name="T34" fmla="*/ 432 w 1112"/>
              <a:gd name="T35" fmla="*/ 124 h 1328"/>
              <a:gd name="T36" fmla="*/ 436 w 1112"/>
              <a:gd name="T37" fmla="*/ 156 h 1328"/>
              <a:gd name="T38" fmla="*/ 448 w 1112"/>
              <a:gd name="T39" fmla="*/ 186 h 1328"/>
              <a:gd name="T40" fmla="*/ 432 w 1112"/>
              <a:gd name="T41" fmla="*/ 216 h 1328"/>
              <a:gd name="T42" fmla="*/ 0 w 1112"/>
              <a:gd name="T43" fmla="*/ 216 h 1328"/>
              <a:gd name="T44" fmla="*/ 0 w 1112"/>
              <a:gd name="T45" fmla="*/ 616 h 1328"/>
              <a:gd name="T46" fmla="*/ 26 w 1112"/>
              <a:gd name="T47" fmla="*/ 610 h 1328"/>
              <a:gd name="T48" fmla="*/ 52 w 1112"/>
              <a:gd name="T49" fmla="*/ 608 h 1328"/>
              <a:gd name="T50" fmla="*/ 86 w 1112"/>
              <a:gd name="T51" fmla="*/ 612 h 1328"/>
              <a:gd name="T52" fmla="*/ 116 w 1112"/>
              <a:gd name="T53" fmla="*/ 620 h 1328"/>
              <a:gd name="T54" fmla="*/ 144 w 1112"/>
              <a:gd name="T55" fmla="*/ 636 h 1328"/>
              <a:gd name="T56" fmla="*/ 168 w 1112"/>
              <a:gd name="T57" fmla="*/ 656 h 1328"/>
              <a:gd name="T58" fmla="*/ 188 w 1112"/>
              <a:gd name="T59" fmla="*/ 680 h 1328"/>
              <a:gd name="T60" fmla="*/ 204 w 1112"/>
              <a:gd name="T61" fmla="*/ 708 h 1328"/>
              <a:gd name="T62" fmla="*/ 212 w 1112"/>
              <a:gd name="T63" fmla="*/ 738 h 1328"/>
              <a:gd name="T64" fmla="*/ 216 w 1112"/>
              <a:gd name="T65" fmla="*/ 772 h 1328"/>
              <a:gd name="T66" fmla="*/ 216 w 1112"/>
              <a:gd name="T67" fmla="*/ 788 h 1328"/>
              <a:gd name="T68" fmla="*/ 208 w 1112"/>
              <a:gd name="T69" fmla="*/ 820 h 1328"/>
              <a:gd name="T70" fmla="*/ 196 w 1112"/>
              <a:gd name="T71" fmla="*/ 850 h 1328"/>
              <a:gd name="T72" fmla="*/ 178 w 1112"/>
              <a:gd name="T73" fmla="*/ 876 h 1328"/>
              <a:gd name="T74" fmla="*/ 156 w 1112"/>
              <a:gd name="T75" fmla="*/ 898 h 1328"/>
              <a:gd name="T76" fmla="*/ 130 w 1112"/>
              <a:gd name="T77" fmla="*/ 916 h 1328"/>
              <a:gd name="T78" fmla="*/ 100 w 1112"/>
              <a:gd name="T79" fmla="*/ 928 h 1328"/>
              <a:gd name="T80" fmla="*/ 68 w 1112"/>
              <a:gd name="T81" fmla="*/ 936 h 1328"/>
              <a:gd name="T82" fmla="*/ 52 w 1112"/>
              <a:gd name="T83" fmla="*/ 936 h 1328"/>
              <a:gd name="T84" fmla="*/ 0 w 1112"/>
              <a:gd name="T85" fmla="*/ 928 h 1328"/>
              <a:gd name="T86" fmla="*/ 0 w 1112"/>
              <a:gd name="T87" fmla="*/ 1328 h 1328"/>
              <a:gd name="T88" fmla="*/ 1112 w 1112"/>
              <a:gd name="T89" fmla="*/ 216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328">
                <a:moveTo>
                  <a:pt x="1112" y="216"/>
                </a:moveTo>
                <a:lnTo>
                  <a:pt x="1112" y="216"/>
                </a:lnTo>
                <a:lnTo>
                  <a:pt x="646" y="216"/>
                </a:lnTo>
                <a:lnTo>
                  <a:pt x="664" y="186"/>
                </a:lnTo>
                <a:lnTo>
                  <a:pt x="664" y="186"/>
                </a:lnTo>
                <a:lnTo>
                  <a:pt x="670" y="172"/>
                </a:lnTo>
                <a:lnTo>
                  <a:pt x="676" y="156"/>
                </a:lnTo>
                <a:lnTo>
                  <a:pt x="678" y="140"/>
                </a:lnTo>
                <a:lnTo>
                  <a:pt x="680" y="124"/>
                </a:lnTo>
                <a:lnTo>
                  <a:pt x="680" y="124"/>
                </a:lnTo>
                <a:lnTo>
                  <a:pt x="680" y="112"/>
                </a:lnTo>
                <a:lnTo>
                  <a:pt x="678" y="100"/>
                </a:lnTo>
                <a:lnTo>
                  <a:pt x="674" y="88"/>
                </a:lnTo>
                <a:lnTo>
                  <a:pt x="670" y="76"/>
                </a:lnTo>
                <a:lnTo>
                  <a:pt x="658" y="54"/>
                </a:lnTo>
                <a:lnTo>
                  <a:pt x="644" y="36"/>
                </a:lnTo>
                <a:lnTo>
                  <a:pt x="626" y="22"/>
                </a:lnTo>
                <a:lnTo>
                  <a:pt x="604" y="10"/>
                </a:lnTo>
                <a:lnTo>
                  <a:pt x="592" y="6"/>
                </a:lnTo>
                <a:lnTo>
                  <a:pt x="580" y="2"/>
                </a:lnTo>
                <a:lnTo>
                  <a:pt x="568" y="0"/>
                </a:lnTo>
                <a:lnTo>
                  <a:pt x="556" y="0"/>
                </a:lnTo>
                <a:lnTo>
                  <a:pt x="556" y="0"/>
                </a:lnTo>
                <a:lnTo>
                  <a:pt x="544" y="0"/>
                </a:lnTo>
                <a:lnTo>
                  <a:pt x="532" y="2"/>
                </a:lnTo>
                <a:lnTo>
                  <a:pt x="520" y="6"/>
                </a:lnTo>
                <a:lnTo>
                  <a:pt x="508" y="10"/>
                </a:lnTo>
                <a:lnTo>
                  <a:pt x="486" y="22"/>
                </a:lnTo>
                <a:lnTo>
                  <a:pt x="468" y="36"/>
                </a:lnTo>
                <a:lnTo>
                  <a:pt x="454" y="54"/>
                </a:lnTo>
                <a:lnTo>
                  <a:pt x="442" y="76"/>
                </a:lnTo>
                <a:lnTo>
                  <a:pt x="438" y="88"/>
                </a:lnTo>
                <a:lnTo>
                  <a:pt x="434" y="100"/>
                </a:lnTo>
                <a:lnTo>
                  <a:pt x="432" y="112"/>
                </a:lnTo>
                <a:lnTo>
                  <a:pt x="432" y="124"/>
                </a:lnTo>
                <a:lnTo>
                  <a:pt x="432" y="124"/>
                </a:lnTo>
                <a:lnTo>
                  <a:pt x="434" y="140"/>
                </a:lnTo>
                <a:lnTo>
                  <a:pt x="436" y="156"/>
                </a:lnTo>
                <a:lnTo>
                  <a:pt x="442" y="172"/>
                </a:lnTo>
                <a:lnTo>
                  <a:pt x="448" y="186"/>
                </a:lnTo>
                <a:lnTo>
                  <a:pt x="466" y="216"/>
                </a:lnTo>
                <a:lnTo>
                  <a:pt x="432" y="216"/>
                </a:lnTo>
                <a:lnTo>
                  <a:pt x="432" y="216"/>
                </a:lnTo>
                <a:lnTo>
                  <a:pt x="0" y="216"/>
                </a:lnTo>
                <a:lnTo>
                  <a:pt x="0" y="216"/>
                </a:lnTo>
                <a:lnTo>
                  <a:pt x="0" y="616"/>
                </a:lnTo>
                <a:lnTo>
                  <a:pt x="0" y="616"/>
                </a:lnTo>
                <a:lnTo>
                  <a:pt x="26" y="610"/>
                </a:lnTo>
                <a:lnTo>
                  <a:pt x="52" y="608"/>
                </a:lnTo>
                <a:lnTo>
                  <a:pt x="52" y="608"/>
                </a:lnTo>
                <a:lnTo>
                  <a:pt x="68" y="608"/>
                </a:lnTo>
                <a:lnTo>
                  <a:pt x="86" y="612"/>
                </a:lnTo>
                <a:lnTo>
                  <a:pt x="100" y="616"/>
                </a:lnTo>
                <a:lnTo>
                  <a:pt x="116" y="620"/>
                </a:lnTo>
                <a:lnTo>
                  <a:pt x="130" y="628"/>
                </a:lnTo>
                <a:lnTo>
                  <a:pt x="144" y="636"/>
                </a:lnTo>
                <a:lnTo>
                  <a:pt x="156" y="646"/>
                </a:lnTo>
                <a:lnTo>
                  <a:pt x="168" y="656"/>
                </a:lnTo>
                <a:lnTo>
                  <a:pt x="178" y="668"/>
                </a:lnTo>
                <a:lnTo>
                  <a:pt x="188" y="680"/>
                </a:lnTo>
                <a:lnTo>
                  <a:pt x="196" y="694"/>
                </a:lnTo>
                <a:lnTo>
                  <a:pt x="204" y="708"/>
                </a:lnTo>
                <a:lnTo>
                  <a:pt x="208" y="724"/>
                </a:lnTo>
                <a:lnTo>
                  <a:pt x="212" y="738"/>
                </a:lnTo>
                <a:lnTo>
                  <a:pt x="216" y="756"/>
                </a:lnTo>
                <a:lnTo>
                  <a:pt x="216" y="772"/>
                </a:lnTo>
                <a:lnTo>
                  <a:pt x="216" y="772"/>
                </a:lnTo>
                <a:lnTo>
                  <a:pt x="216" y="788"/>
                </a:lnTo>
                <a:lnTo>
                  <a:pt x="212" y="806"/>
                </a:lnTo>
                <a:lnTo>
                  <a:pt x="208" y="820"/>
                </a:lnTo>
                <a:lnTo>
                  <a:pt x="204" y="836"/>
                </a:lnTo>
                <a:lnTo>
                  <a:pt x="196" y="850"/>
                </a:lnTo>
                <a:lnTo>
                  <a:pt x="188" y="864"/>
                </a:lnTo>
                <a:lnTo>
                  <a:pt x="178" y="876"/>
                </a:lnTo>
                <a:lnTo>
                  <a:pt x="168" y="888"/>
                </a:lnTo>
                <a:lnTo>
                  <a:pt x="156" y="898"/>
                </a:lnTo>
                <a:lnTo>
                  <a:pt x="144" y="908"/>
                </a:lnTo>
                <a:lnTo>
                  <a:pt x="130" y="916"/>
                </a:lnTo>
                <a:lnTo>
                  <a:pt x="116" y="924"/>
                </a:lnTo>
                <a:lnTo>
                  <a:pt x="100" y="928"/>
                </a:lnTo>
                <a:lnTo>
                  <a:pt x="86" y="932"/>
                </a:lnTo>
                <a:lnTo>
                  <a:pt x="68" y="936"/>
                </a:lnTo>
                <a:lnTo>
                  <a:pt x="52" y="936"/>
                </a:lnTo>
                <a:lnTo>
                  <a:pt x="52" y="936"/>
                </a:lnTo>
                <a:lnTo>
                  <a:pt x="26" y="934"/>
                </a:lnTo>
                <a:lnTo>
                  <a:pt x="0" y="928"/>
                </a:lnTo>
                <a:lnTo>
                  <a:pt x="0" y="928"/>
                </a:lnTo>
                <a:lnTo>
                  <a:pt x="0" y="1328"/>
                </a:lnTo>
                <a:lnTo>
                  <a:pt x="1112" y="1328"/>
                </a:lnTo>
                <a:lnTo>
                  <a:pt x="1112" y="216"/>
                </a:lnTo>
                <a:close/>
              </a:path>
            </a:pathLst>
          </a:custGeom>
          <a:solidFill>
            <a:schemeClr val="accent1"/>
          </a:solidFill>
          <a:ln>
            <a:noFill/>
          </a:ln>
          <a:effectLst/>
        </p:spPr>
        <p:txBody>
          <a:bodyPr wrap="none" lIns="115184" tIns="57592" rIns="115184" bIns="57592" anchor="ctr"/>
          <a:lstStyle/>
          <a:p>
            <a:pPr defTabSz="1151781">
              <a:defRPr/>
            </a:pPr>
            <a:endParaRPr lang="zh-CN" altLang="en-US" sz="1733" kern="0" dirty="0">
              <a:solidFill>
                <a:prstClr val="black"/>
              </a:solidFill>
              <a:latin typeface="微软雅黑" panose="020B0503020204020204" pitchFamily="34" charset="-122"/>
              <a:ea typeface="微软雅黑"/>
            </a:endParaRPr>
          </a:p>
        </p:txBody>
      </p:sp>
      <p:sp>
        <p:nvSpPr>
          <p:cNvPr id="18" name="矩形 17"/>
          <p:cNvSpPr>
            <a:spLocks noChangeArrowheads="1"/>
          </p:cNvSpPr>
          <p:nvPr/>
        </p:nvSpPr>
        <p:spPr bwMode="auto">
          <a:xfrm>
            <a:off x="9827717" y="3055397"/>
            <a:ext cx="1651483" cy="1424098"/>
          </a:xfrm>
          <a:prstGeom prst="rect">
            <a:avLst/>
          </a:prstGeom>
          <a:noFill/>
          <a:ln w="9525">
            <a:noFill/>
            <a:miter lim="800000"/>
            <a:headEnd/>
            <a:tailEnd/>
          </a:ln>
        </p:spPr>
        <p:txBody>
          <a:bodyPr wrap="square" lIns="121911" tIns="60955" rIns="121911" bIns="60955">
            <a:spAutoFit/>
          </a:bodyPr>
          <a:lstStyle/>
          <a:p>
            <a:pPr defTabSz="1219768">
              <a:lnSpc>
                <a:spcPct val="120000"/>
              </a:lnSpc>
            </a:pPr>
            <a:r>
              <a:rPr lang="zh-CN" altLang="en-US" dirty="0">
                <a:solidFill>
                  <a:prstClr val="white"/>
                </a:solidFill>
                <a:latin typeface="Arial"/>
                <a:ea typeface="微软雅黑"/>
              </a:rPr>
              <a:t>点击添加内容点击添加内容点击添加内容点击添加内容</a:t>
            </a:r>
          </a:p>
        </p:txBody>
      </p:sp>
      <p:sp>
        <p:nvSpPr>
          <p:cNvPr id="19" name="矩形 18"/>
          <p:cNvSpPr>
            <a:spLocks noChangeArrowheads="1"/>
          </p:cNvSpPr>
          <p:nvPr/>
        </p:nvSpPr>
        <p:spPr bwMode="auto">
          <a:xfrm>
            <a:off x="10268045" y="2539334"/>
            <a:ext cx="348400" cy="388686"/>
          </a:xfrm>
          <a:prstGeom prst="rect">
            <a:avLst/>
          </a:prstGeom>
          <a:noFill/>
          <a:ln w="9525">
            <a:noFill/>
            <a:miter lim="800000"/>
            <a:headEnd/>
            <a:tailEnd/>
          </a:ln>
        </p:spPr>
        <p:txBody>
          <a:bodyPr lIns="121911" tIns="60955" rIns="121911" bIns="60955">
            <a:spAutoFit/>
          </a:bodyPr>
          <a:lstStyle/>
          <a:p>
            <a:pPr algn="ctr" defTabSz="1219768">
              <a:lnSpc>
                <a:spcPts val="2000"/>
              </a:lnSpc>
            </a:pPr>
            <a:r>
              <a:rPr lang="en-US" altLang="zh-CN" sz="2400" dirty="0">
                <a:solidFill>
                  <a:prstClr val="white"/>
                </a:solidFill>
                <a:latin typeface="微软雅黑" pitchFamily="34" charset="-122"/>
                <a:ea typeface="微软雅黑"/>
              </a:rPr>
              <a:t>5</a:t>
            </a:r>
            <a:endParaRPr lang="zh-CN" altLang="en-US" sz="2400" dirty="0">
              <a:solidFill>
                <a:prstClr val="white"/>
              </a:solidFill>
              <a:latin typeface="微软雅黑" pitchFamily="34" charset="-122"/>
              <a:ea typeface="微软雅黑"/>
            </a:endParaRPr>
          </a:p>
        </p:txBody>
      </p:sp>
      <p:sp>
        <p:nvSpPr>
          <p:cNvPr id="20" name="圆角矩形 19"/>
          <p:cNvSpPr>
            <a:spLocks noChangeArrowheads="1"/>
          </p:cNvSpPr>
          <p:nvPr/>
        </p:nvSpPr>
        <p:spPr bwMode="auto">
          <a:xfrm>
            <a:off x="988668" y="5319225"/>
            <a:ext cx="10503755" cy="479777"/>
          </a:xfrm>
          <a:prstGeom prst="roundRect">
            <a:avLst>
              <a:gd name="adj" fmla="val 16667"/>
            </a:avLst>
          </a:prstGeom>
          <a:solidFill>
            <a:schemeClr val="accent1"/>
          </a:solidFill>
          <a:ln w="25400" algn="ctr">
            <a:noFill/>
            <a:round/>
            <a:headEnd/>
            <a:tailEnd/>
          </a:ln>
        </p:spPr>
        <p:txBody>
          <a:bodyPr lIns="121911" tIns="60955" rIns="121911" bIns="60955" anchor="ctr"/>
          <a:lstStyle/>
          <a:p>
            <a:pPr algn="ctr" defTabSz="1219768"/>
            <a:r>
              <a:rPr lang="zh-CN" altLang="en-US" sz="2000" dirty="0">
                <a:solidFill>
                  <a:prstClr val="white"/>
                </a:solidFill>
                <a:latin typeface="Ping Hei"/>
                <a:ea typeface="微软雅黑"/>
              </a:rPr>
              <a:t>请在此添加主题内容</a:t>
            </a:r>
          </a:p>
        </p:txBody>
      </p:sp>
      <p:grpSp>
        <p:nvGrpSpPr>
          <p:cNvPr id="21" name="组合 20">
            <a:extLst>
              <a:ext uri="{FF2B5EF4-FFF2-40B4-BE49-F238E27FC236}">
                <a16:creationId xmlns:a16="http://schemas.microsoft.com/office/drawing/2014/main" id="{936C58FD-3819-4333-89E8-4DFA32C0B0C9}"/>
              </a:ext>
            </a:extLst>
          </p:cNvPr>
          <p:cNvGrpSpPr/>
          <p:nvPr>
            <p:custDataLst>
              <p:tags r:id="rId1"/>
            </p:custDataLst>
          </p:nvPr>
        </p:nvGrpSpPr>
        <p:grpSpPr>
          <a:xfrm>
            <a:off x="8659525" y="279400"/>
            <a:ext cx="3318943" cy="713661"/>
            <a:chOff x="9957246" y="6304307"/>
            <a:chExt cx="2046159" cy="359850"/>
          </a:xfrm>
        </p:grpSpPr>
        <p:sp>
          <p:nvSpPr>
            <p:cNvPr id="22" name="Freeform 5">
              <a:extLst>
                <a:ext uri="{FF2B5EF4-FFF2-40B4-BE49-F238E27FC236}">
                  <a16:creationId xmlns:a16="http://schemas.microsoft.com/office/drawing/2014/main" id="{57975817-D343-47EC-ABC7-8CE059C71845}"/>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6">
              <a:extLst>
                <a:ext uri="{FF2B5EF4-FFF2-40B4-BE49-F238E27FC236}">
                  <a16:creationId xmlns:a16="http://schemas.microsoft.com/office/drawing/2014/main" id="{EE6878E4-FDE5-45C8-99F1-2BCE051EFED6}"/>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4" name="Freeform 7">
              <a:extLst>
                <a:ext uri="{FF2B5EF4-FFF2-40B4-BE49-F238E27FC236}">
                  <a16:creationId xmlns:a16="http://schemas.microsoft.com/office/drawing/2014/main" id="{35AE2166-F911-4B1E-B206-6671EF80AF16}"/>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5" name="Freeform 8">
              <a:extLst>
                <a:ext uri="{FF2B5EF4-FFF2-40B4-BE49-F238E27FC236}">
                  <a16:creationId xmlns:a16="http://schemas.microsoft.com/office/drawing/2014/main" id="{68156362-5701-46BB-BB9C-B36F4F2F8B16}"/>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6" name="Freeform 9">
              <a:extLst>
                <a:ext uri="{FF2B5EF4-FFF2-40B4-BE49-F238E27FC236}">
                  <a16:creationId xmlns:a16="http://schemas.microsoft.com/office/drawing/2014/main" id="{0A7D6753-55E8-4F75-BCDF-675A1E2F6B2E}"/>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7" name="Freeform 10">
              <a:extLst>
                <a:ext uri="{FF2B5EF4-FFF2-40B4-BE49-F238E27FC236}">
                  <a16:creationId xmlns:a16="http://schemas.microsoft.com/office/drawing/2014/main" id="{63DE778B-5822-4BD0-94FD-5B9C241FDC25}"/>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8" name="Freeform 11">
              <a:extLst>
                <a:ext uri="{FF2B5EF4-FFF2-40B4-BE49-F238E27FC236}">
                  <a16:creationId xmlns:a16="http://schemas.microsoft.com/office/drawing/2014/main" id="{57A99A3E-4AB3-4E28-849A-EAA2154B99E7}"/>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9" name="Freeform 12">
              <a:extLst>
                <a:ext uri="{FF2B5EF4-FFF2-40B4-BE49-F238E27FC236}">
                  <a16:creationId xmlns:a16="http://schemas.microsoft.com/office/drawing/2014/main" id="{9D74055D-491F-4F43-B149-8F4FA67B80BD}"/>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0" name="Freeform 13">
              <a:extLst>
                <a:ext uri="{FF2B5EF4-FFF2-40B4-BE49-F238E27FC236}">
                  <a16:creationId xmlns:a16="http://schemas.microsoft.com/office/drawing/2014/main" id="{32AD18D2-BCDD-43F5-A26D-9DDBD8F8FEA1}"/>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14">
              <a:extLst>
                <a:ext uri="{FF2B5EF4-FFF2-40B4-BE49-F238E27FC236}">
                  <a16:creationId xmlns:a16="http://schemas.microsoft.com/office/drawing/2014/main" id="{773E24F8-8012-4758-A945-A82F5257997F}"/>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15">
              <a:extLst>
                <a:ext uri="{FF2B5EF4-FFF2-40B4-BE49-F238E27FC236}">
                  <a16:creationId xmlns:a16="http://schemas.microsoft.com/office/drawing/2014/main" id="{96B6D7D0-62DE-43E2-8CA9-507D30AA31E9}"/>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3" name="Freeform 16">
              <a:extLst>
                <a:ext uri="{FF2B5EF4-FFF2-40B4-BE49-F238E27FC236}">
                  <a16:creationId xmlns:a16="http://schemas.microsoft.com/office/drawing/2014/main" id="{6351B98E-2600-4FCC-9D6A-2E82F500C878}"/>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4" name="Freeform 17">
              <a:extLst>
                <a:ext uri="{FF2B5EF4-FFF2-40B4-BE49-F238E27FC236}">
                  <a16:creationId xmlns:a16="http://schemas.microsoft.com/office/drawing/2014/main" id="{1F818AB3-66FE-4759-A0F8-8CBF1E6BA4DE}"/>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5" name="Freeform 18">
              <a:extLst>
                <a:ext uri="{FF2B5EF4-FFF2-40B4-BE49-F238E27FC236}">
                  <a16:creationId xmlns:a16="http://schemas.microsoft.com/office/drawing/2014/main" id="{C29DEB77-7498-4E65-969C-58832BF64C36}"/>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6" name="Freeform 19">
              <a:extLst>
                <a:ext uri="{FF2B5EF4-FFF2-40B4-BE49-F238E27FC236}">
                  <a16:creationId xmlns:a16="http://schemas.microsoft.com/office/drawing/2014/main" id="{D3EBEAC1-9D20-4A39-826D-97FE12C133D2}"/>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640898069"/>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ppt_w*1.125000"/>
                                          </p:val>
                                        </p:tav>
                                        <p:tav tm="100000">
                                          <p:val>
                                            <p:strVal val="#ppt_x"/>
                                          </p:val>
                                        </p:tav>
                                      </p:tavLst>
                                    </p:anim>
                                    <p:animEffect transition="in" filter="wipe(right)">
                                      <p:cBhvr>
                                        <p:cTn id="8" dur="1000"/>
                                        <p:tgtEl>
                                          <p:spTgt spid="2"/>
                                        </p:tgtEl>
                                      </p:cBhvr>
                                    </p:animEffect>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Effect transition="in" filter="fade">
                                      <p:cBhvr>
                                        <p:cTn id="18" dur="10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Effect transition="in" filter="fade">
                                      <p:cBhvr>
                                        <p:cTn id="38" dur="1000"/>
                                        <p:tgtEl>
                                          <p:spTgt spid="9"/>
                                        </p:tgtEl>
                                      </p:cBhvr>
                                    </p:animEffect>
                                  </p:childTnLst>
                                </p:cTn>
                              </p:par>
                            </p:childTnLst>
                          </p:cTn>
                        </p:par>
                        <p:par>
                          <p:cTn id="39" fill="hold">
                            <p:stCondLst>
                              <p:cond delay="3000"/>
                            </p:stCondLst>
                            <p:childTnLst>
                              <p:par>
                                <p:cTn id="40" presetID="2" presetClass="entr" presetSubtype="2"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Effect transition="in" filter="fade">
                                      <p:cBhvr>
                                        <p:cTn id="48" dur="1000"/>
                                        <p:tgtEl>
                                          <p:spTgt spid="1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Effect transition="in" filter="fade">
                                      <p:cBhvr>
                                        <p:cTn id="53" dur="1000"/>
                                        <p:tgtEl>
                                          <p:spTgt spid="12"/>
                                        </p:tgtEl>
                                      </p:cBhvr>
                                    </p:animEffect>
                                  </p:childTnLst>
                                </p:cTn>
                              </p:par>
                            </p:childTnLst>
                          </p:cTn>
                        </p:par>
                        <p:par>
                          <p:cTn id="54" fill="hold">
                            <p:stCondLst>
                              <p:cond delay="4000"/>
                            </p:stCondLst>
                            <p:childTnLst>
                              <p:par>
                                <p:cTn id="55" presetID="2" presetClass="entr" presetSubtype="2"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1+#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ppt_w</p:attrName>
                                        </p:attrNameLst>
                                      </p:cBhvr>
                                      <p:tavLst>
                                        <p:tav tm="0">
                                          <p:val>
                                            <p:fltVal val="0"/>
                                          </p:val>
                                        </p:tav>
                                        <p:tav tm="100000">
                                          <p:val>
                                            <p:strVal val="#ppt_w"/>
                                          </p:val>
                                        </p:tav>
                                      </p:tavLst>
                                    </p:anim>
                                    <p:anim calcmode="lin" valueType="num">
                                      <p:cBhvr>
                                        <p:cTn id="62" dur="1000" fill="hold"/>
                                        <p:tgtEl>
                                          <p:spTgt spid="16"/>
                                        </p:tgtEl>
                                        <p:attrNameLst>
                                          <p:attrName>ppt_h</p:attrName>
                                        </p:attrNameLst>
                                      </p:cBhvr>
                                      <p:tavLst>
                                        <p:tav tm="0">
                                          <p:val>
                                            <p:fltVal val="0"/>
                                          </p:val>
                                        </p:tav>
                                        <p:tav tm="100000">
                                          <p:val>
                                            <p:strVal val="#ppt_h"/>
                                          </p:val>
                                        </p:tav>
                                      </p:tavLst>
                                    </p:anim>
                                    <p:animEffect transition="in" filter="fade">
                                      <p:cBhvr>
                                        <p:cTn id="63" dur="1000"/>
                                        <p:tgtEl>
                                          <p:spTgt spid="1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1000" fill="hold"/>
                                        <p:tgtEl>
                                          <p:spTgt spid="15"/>
                                        </p:tgtEl>
                                        <p:attrNameLst>
                                          <p:attrName>ppt_w</p:attrName>
                                        </p:attrNameLst>
                                      </p:cBhvr>
                                      <p:tavLst>
                                        <p:tav tm="0">
                                          <p:val>
                                            <p:fltVal val="0"/>
                                          </p:val>
                                        </p:tav>
                                        <p:tav tm="100000">
                                          <p:val>
                                            <p:strVal val="#ppt_w"/>
                                          </p:val>
                                        </p:tav>
                                      </p:tavLst>
                                    </p:anim>
                                    <p:anim calcmode="lin" valueType="num">
                                      <p:cBhvr>
                                        <p:cTn id="67" dur="1000" fill="hold"/>
                                        <p:tgtEl>
                                          <p:spTgt spid="15"/>
                                        </p:tgtEl>
                                        <p:attrNameLst>
                                          <p:attrName>ppt_h</p:attrName>
                                        </p:attrNameLst>
                                      </p:cBhvr>
                                      <p:tavLst>
                                        <p:tav tm="0">
                                          <p:val>
                                            <p:fltVal val="0"/>
                                          </p:val>
                                        </p:tav>
                                        <p:tav tm="100000">
                                          <p:val>
                                            <p:strVal val="#ppt_h"/>
                                          </p:val>
                                        </p:tav>
                                      </p:tavLst>
                                    </p:anim>
                                    <p:animEffect transition="in" filter="fade">
                                      <p:cBhvr>
                                        <p:cTn id="68" dur="1000"/>
                                        <p:tgtEl>
                                          <p:spTgt spid="15"/>
                                        </p:tgtEl>
                                      </p:cBhvr>
                                    </p:animEffect>
                                  </p:childTnLst>
                                </p:cTn>
                              </p:par>
                            </p:childTnLst>
                          </p:cTn>
                        </p:par>
                        <p:par>
                          <p:cTn id="69" fill="hold">
                            <p:stCondLst>
                              <p:cond delay="5000"/>
                            </p:stCondLst>
                            <p:childTnLst>
                              <p:par>
                                <p:cTn id="70" presetID="2" presetClass="entr" presetSubtype="2"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1+#ppt_w/2"/>
                                          </p:val>
                                        </p:tav>
                                        <p:tav tm="100000">
                                          <p:val>
                                            <p:strVal val="#ppt_x"/>
                                          </p:val>
                                        </p:tav>
                                      </p:tavLst>
                                    </p:anim>
                                    <p:anim calcmode="lin" valueType="num">
                                      <p:cBhvr additive="base">
                                        <p:cTn id="73" dur="500" fill="hold"/>
                                        <p:tgtEl>
                                          <p:spTgt spid="17"/>
                                        </p:tgtEl>
                                        <p:attrNameLst>
                                          <p:attrName>ppt_y</p:attrName>
                                        </p:attrNameLst>
                                      </p:cBhvr>
                                      <p:tavLst>
                                        <p:tav tm="0">
                                          <p:val>
                                            <p:strVal val="#ppt_y"/>
                                          </p:val>
                                        </p:tav>
                                        <p:tav tm="100000">
                                          <p:val>
                                            <p:strVal val="#ppt_y"/>
                                          </p:val>
                                        </p:tav>
                                      </p:tavLst>
                                    </p:anim>
                                  </p:childTnLst>
                                </p:cTn>
                              </p:par>
                              <p:par>
                                <p:cTn id="74" presetID="53" presetClass="entr" presetSubtype="16"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1000" fill="hold"/>
                                        <p:tgtEl>
                                          <p:spTgt spid="19"/>
                                        </p:tgtEl>
                                        <p:attrNameLst>
                                          <p:attrName>ppt_w</p:attrName>
                                        </p:attrNameLst>
                                      </p:cBhvr>
                                      <p:tavLst>
                                        <p:tav tm="0">
                                          <p:val>
                                            <p:fltVal val="0"/>
                                          </p:val>
                                        </p:tav>
                                        <p:tav tm="100000">
                                          <p:val>
                                            <p:strVal val="#ppt_w"/>
                                          </p:val>
                                        </p:tav>
                                      </p:tavLst>
                                    </p:anim>
                                    <p:anim calcmode="lin" valueType="num">
                                      <p:cBhvr>
                                        <p:cTn id="77" dur="1000" fill="hold"/>
                                        <p:tgtEl>
                                          <p:spTgt spid="19"/>
                                        </p:tgtEl>
                                        <p:attrNameLst>
                                          <p:attrName>ppt_h</p:attrName>
                                        </p:attrNameLst>
                                      </p:cBhvr>
                                      <p:tavLst>
                                        <p:tav tm="0">
                                          <p:val>
                                            <p:fltVal val="0"/>
                                          </p:val>
                                        </p:tav>
                                        <p:tav tm="100000">
                                          <p:val>
                                            <p:strVal val="#ppt_h"/>
                                          </p:val>
                                        </p:tav>
                                      </p:tavLst>
                                    </p:anim>
                                    <p:animEffect transition="in" filter="fade">
                                      <p:cBhvr>
                                        <p:cTn id="78" dur="1000"/>
                                        <p:tgtEl>
                                          <p:spTgt spid="1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Effect transition="in" filter="fade">
                                      <p:cBhvr>
                                        <p:cTn id="83" dur="1000"/>
                                        <p:tgtEl>
                                          <p:spTgt spid="18"/>
                                        </p:tgtEl>
                                      </p:cBhvr>
                                    </p:animEffect>
                                  </p:childTnLst>
                                </p:cTn>
                              </p:par>
                            </p:childTnLst>
                          </p:cTn>
                        </p:par>
                        <p:par>
                          <p:cTn id="84" fill="hold">
                            <p:stCondLst>
                              <p:cond delay="6000"/>
                            </p:stCondLst>
                            <p:childTnLst>
                              <p:par>
                                <p:cTn id="85" presetID="16" presetClass="entr" presetSubtype="21"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arn(inVertical)">
                                      <p:cBhvr>
                                        <p:cTn id="8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3" grpId="0"/>
      <p:bldP spid="15" grpId="0"/>
      <p:bldP spid="16" grpId="0"/>
      <p:bldP spid="18" grpId="0"/>
      <p:bldP spid="19"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16056" y="1220758"/>
            <a:ext cx="4858019" cy="5656809"/>
            <a:chOff x="2411760" y="915566"/>
            <a:chExt cx="3643988" cy="4242607"/>
          </a:xfrm>
        </p:grpSpPr>
        <p:sp>
          <p:nvSpPr>
            <p:cNvPr id="3" name="任意多边形 2"/>
            <p:cNvSpPr/>
            <p:nvPr/>
          </p:nvSpPr>
          <p:spPr>
            <a:xfrm rot="17958096">
              <a:off x="2722157" y="2785860"/>
              <a:ext cx="1159234" cy="1780027"/>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69" h="1253820">
                  <a:moveTo>
                    <a:pt x="433290" y="0"/>
                  </a:moveTo>
                  <a:lnTo>
                    <a:pt x="487877" y="55429"/>
                  </a:lnTo>
                  <a:cubicBezTo>
                    <a:pt x="668993" y="188637"/>
                    <a:pt x="808143" y="426445"/>
                    <a:pt x="820754" y="623710"/>
                  </a:cubicBezTo>
                  <a:cubicBezTo>
                    <a:pt x="833365" y="820975"/>
                    <a:pt x="698335" y="1069320"/>
                    <a:pt x="516291" y="1196336"/>
                  </a:cubicBezTo>
                  <a:lnTo>
                    <a:pt x="410385" y="1253820"/>
                  </a:lnTo>
                  <a:lnTo>
                    <a:pt x="310347" y="1193062"/>
                  </a:lnTo>
                  <a:cubicBezTo>
                    <a:pt x="126656" y="1068963"/>
                    <a:pt x="-1632" y="859161"/>
                    <a:pt x="15" y="623710"/>
                  </a:cubicBezTo>
                  <a:cubicBezTo>
                    <a:pt x="32800" y="409244"/>
                    <a:pt x="146207" y="233879"/>
                    <a:pt x="307921" y="91355"/>
                  </a:cubicBezTo>
                  <a:lnTo>
                    <a:pt x="43329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zh-CN" altLang="en-US" dirty="0">
                  <a:solidFill>
                    <a:srgbClr val="FFFFFF"/>
                  </a:solidFill>
                  <a:latin typeface="微软雅黑"/>
                  <a:ea typeface="微软雅黑"/>
                </a:rPr>
                <a:t>添加内容</a:t>
              </a:r>
            </a:p>
          </p:txBody>
        </p:sp>
        <p:sp>
          <p:nvSpPr>
            <p:cNvPr id="4" name="任意多边形 3"/>
            <p:cNvSpPr/>
            <p:nvPr/>
          </p:nvSpPr>
          <p:spPr>
            <a:xfrm rot="2326219">
              <a:off x="4723895" y="2673421"/>
              <a:ext cx="1331853" cy="2149017"/>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33290 w 821403"/>
                <a:gd name="connsiteY0" fmla="*/ 0 h 1253820"/>
                <a:gd name="connsiteX1" fmla="*/ 487877 w 821403"/>
                <a:gd name="connsiteY1" fmla="*/ 55429 h 1253820"/>
                <a:gd name="connsiteX2" fmla="*/ 820754 w 821403"/>
                <a:gd name="connsiteY2" fmla="*/ 623710 h 1253820"/>
                <a:gd name="connsiteX3" fmla="*/ 516291 w 821403"/>
                <a:gd name="connsiteY3" fmla="*/ 1196336 h 1253820"/>
                <a:gd name="connsiteX4" fmla="*/ 410385 w 821403"/>
                <a:gd name="connsiteY4" fmla="*/ 1253820 h 1253820"/>
                <a:gd name="connsiteX5" fmla="*/ 310347 w 821403"/>
                <a:gd name="connsiteY5" fmla="*/ 1193062 h 1253820"/>
                <a:gd name="connsiteX6" fmla="*/ 15 w 821403"/>
                <a:gd name="connsiteY6" fmla="*/ 623710 h 1253820"/>
                <a:gd name="connsiteX7" fmla="*/ 307921 w 821403"/>
                <a:gd name="connsiteY7" fmla="*/ 91355 h 1253820"/>
                <a:gd name="connsiteX8" fmla="*/ 433290 w 821403"/>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0847"/>
                <a:gd name="connsiteY0" fmla="*/ 0 h 1253820"/>
                <a:gd name="connsiteX1" fmla="*/ 487877 w 810847"/>
                <a:gd name="connsiteY1" fmla="*/ 55429 h 1253820"/>
                <a:gd name="connsiteX2" fmla="*/ 810588 w 810847"/>
                <a:gd name="connsiteY2" fmla="*/ 620654 h 1253820"/>
                <a:gd name="connsiteX3" fmla="*/ 516291 w 810847"/>
                <a:gd name="connsiteY3" fmla="*/ 1196336 h 1253820"/>
                <a:gd name="connsiteX4" fmla="*/ 410385 w 810847"/>
                <a:gd name="connsiteY4" fmla="*/ 1253820 h 1253820"/>
                <a:gd name="connsiteX5" fmla="*/ 310347 w 810847"/>
                <a:gd name="connsiteY5" fmla="*/ 1193062 h 1253820"/>
                <a:gd name="connsiteX6" fmla="*/ 15 w 810847"/>
                <a:gd name="connsiteY6" fmla="*/ 623710 h 1253820"/>
                <a:gd name="connsiteX7" fmla="*/ 307921 w 810847"/>
                <a:gd name="connsiteY7" fmla="*/ 91355 h 1253820"/>
                <a:gd name="connsiteX8" fmla="*/ 433290 w 810847"/>
                <a:gd name="connsiteY8" fmla="*/ 0 h 1253820"/>
                <a:gd name="connsiteX0" fmla="*/ 450824 w 828381"/>
                <a:gd name="connsiteY0" fmla="*/ 0 h 1253820"/>
                <a:gd name="connsiteX1" fmla="*/ 505411 w 828381"/>
                <a:gd name="connsiteY1" fmla="*/ 55429 h 1253820"/>
                <a:gd name="connsiteX2" fmla="*/ 828122 w 828381"/>
                <a:gd name="connsiteY2" fmla="*/ 620654 h 1253820"/>
                <a:gd name="connsiteX3" fmla="*/ 533825 w 828381"/>
                <a:gd name="connsiteY3" fmla="*/ 1196336 h 1253820"/>
                <a:gd name="connsiteX4" fmla="*/ 427919 w 828381"/>
                <a:gd name="connsiteY4" fmla="*/ 1253820 h 1253820"/>
                <a:gd name="connsiteX5" fmla="*/ 327881 w 828381"/>
                <a:gd name="connsiteY5" fmla="*/ 1193062 h 1253820"/>
                <a:gd name="connsiteX6" fmla="*/ 13 w 828381"/>
                <a:gd name="connsiteY6" fmla="*/ 629890 h 1253820"/>
                <a:gd name="connsiteX7" fmla="*/ 325455 w 828381"/>
                <a:gd name="connsiteY7" fmla="*/ 91355 h 1253820"/>
                <a:gd name="connsiteX8" fmla="*/ 450824 w 828381"/>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65247"/>
                <a:gd name="connsiteX1" fmla="*/ 506074 w 829044"/>
                <a:gd name="connsiteY1" fmla="*/ 55429 h 1265247"/>
                <a:gd name="connsiteX2" fmla="*/ 828785 w 829044"/>
                <a:gd name="connsiteY2" fmla="*/ 620654 h 1265247"/>
                <a:gd name="connsiteX3" fmla="*/ 534488 w 829044"/>
                <a:gd name="connsiteY3" fmla="*/ 1196336 h 1265247"/>
                <a:gd name="connsiteX4" fmla="*/ 423064 w 829044"/>
                <a:gd name="connsiteY4" fmla="*/ 1265247 h 1265247"/>
                <a:gd name="connsiteX5" fmla="*/ 328544 w 829044"/>
                <a:gd name="connsiteY5" fmla="*/ 1193062 h 1265247"/>
                <a:gd name="connsiteX6" fmla="*/ 676 w 829044"/>
                <a:gd name="connsiteY6" fmla="*/ 629890 h 1265247"/>
                <a:gd name="connsiteX7" fmla="*/ 326118 w 829044"/>
                <a:gd name="connsiteY7" fmla="*/ 91355 h 1265247"/>
                <a:gd name="connsiteX8" fmla="*/ 451487 w 829044"/>
                <a:gd name="connsiteY8" fmla="*/ 0 h 1265247"/>
                <a:gd name="connsiteX0" fmla="*/ 451513 w 829070"/>
                <a:gd name="connsiteY0" fmla="*/ 0 h 1265247"/>
                <a:gd name="connsiteX1" fmla="*/ 506100 w 829070"/>
                <a:gd name="connsiteY1" fmla="*/ 55429 h 1265247"/>
                <a:gd name="connsiteX2" fmla="*/ 828811 w 829070"/>
                <a:gd name="connsiteY2" fmla="*/ 620654 h 1265247"/>
                <a:gd name="connsiteX3" fmla="*/ 534514 w 829070"/>
                <a:gd name="connsiteY3" fmla="*/ 1196336 h 1265247"/>
                <a:gd name="connsiteX4" fmla="*/ 423090 w 829070"/>
                <a:gd name="connsiteY4" fmla="*/ 1265247 h 1265247"/>
                <a:gd name="connsiteX5" fmla="*/ 322108 w 829070"/>
                <a:gd name="connsiteY5" fmla="*/ 1194392 h 1265247"/>
                <a:gd name="connsiteX6" fmla="*/ 702 w 829070"/>
                <a:gd name="connsiteY6" fmla="*/ 629890 h 1265247"/>
                <a:gd name="connsiteX7" fmla="*/ 326144 w 829070"/>
                <a:gd name="connsiteY7" fmla="*/ 91355 h 1265247"/>
                <a:gd name="connsiteX8" fmla="*/ 451513 w 829070"/>
                <a:gd name="connsiteY8" fmla="*/ 0 h 1265247"/>
                <a:gd name="connsiteX0" fmla="*/ 451513 w 829070"/>
                <a:gd name="connsiteY0" fmla="*/ 0 h 1271823"/>
                <a:gd name="connsiteX1" fmla="*/ 506100 w 829070"/>
                <a:gd name="connsiteY1" fmla="*/ 55429 h 1271823"/>
                <a:gd name="connsiteX2" fmla="*/ 828811 w 829070"/>
                <a:gd name="connsiteY2" fmla="*/ 620654 h 1271823"/>
                <a:gd name="connsiteX3" fmla="*/ 534514 w 829070"/>
                <a:gd name="connsiteY3" fmla="*/ 1196336 h 1271823"/>
                <a:gd name="connsiteX4" fmla="*/ 428644 w 829070"/>
                <a:gd name="connsiteY4" fmla="*/ 1271823 h 1271823"/>
                <a:gd name="connsiteX5" fmla="*/ 322108 w 829070"/>
                <a:gd name="connsiteY5" fmla="*/ 1194392 h 1271823"/>
                <a:gd name="connsiteX6" fmla="*/ 702 w 829070"/>
                <a:gd name="connsiteY6" fmla="*/ 629890 h 1271823"/>
                <a:gd name="connsiteX7" fmla="*/ 326144 w 829070"/>
                <a:gd name="connsiteY7" fmla="*/ 91355 h 1271823"/>
                <a:gd name="connsiteX8" fmla="*/ 451513 w 829070"/>
                <a:gd name="connsiteY8" fmla="*/ 0 h 1271823"/>
                <a:gd name="connsiteX0" fmla="*/ 451513 w 828827"/>
                <a:gd name="connsiteY0" fmla="*/ 0 h 1271823"/>
                <a:gd name="connsiteX1" fmla="*/ 506100 w 828827"/>
                <a:gd name="connsiteY1" fmla="*/ 55429 h 1271823"/>
                <a:gd name="connsiteX2" fmla="*/ 828811 w 828827"/>
                <a:gd name="connsiteY2" fmla="*/ 620654 h 1271823"/>
                <a:gd name="connsiteX3" fmla="*/ 534514 w 828827"/>
                <a:gd name="connsiteY3" fmla="*/ 1196336 h 1271823"/>
                <a:gd name="connsiteX4" fmla="*/ 428644 w 828827"/>
                <a:gd name="connsiteY4" fmla="*/ 1271823 h 1271823"/>
                <a:gd name="connsiteX5" fmla="*/ 322108 w 828827"/>
                <a:gd name="connsiteY5" fmla="*/ 1194392 h 1271823"/>
                <a:gd name="connsiteX6" fmla="*/ 702 w 828827"/>
                <a:gd name="connsiteY6" fmla="*/ 629890 h 1271823"/>
                <a:gd name="connsiteX7" fmla="*/ 326144 w 828827"/>
                <a:gd name="connsiteY7" fmla="*/ 91355 h 1271823"/>
                <a:gd name="connsiteX8" fmla="*/ 451513 w 828827"/>
                <a:gd name="connsiteY8" fmla="*/ 0 h 127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827" h="1271823">
                  <a:moveTo>
                    <a:pt x="451513" y="0"/>
                  </a:moveTo>
                  <a:lnTo>
                    <a:pt x="506100" y="55429"/>
                  </a:lnTo>
                  <a:cubicBezTo>
                    <a:pt x="701049" y="178073"/>
                    <a:pt x="830487" y="408872"/>
                    <a:pt x="828811" y="620654"/>
                  </a:cubicBezTo>
                  <a:cubicBezTo>
                    <a:pt x="827135" y="832436"/>
                    <a:pt x="678162" y="1037335"/>
                    <a:pt x="534514" y="1196336"/>
                  </a:cubicBezTo>
                  <a:lnTo>
                    <a:pt x="428644" y="1271823"/>
                  </a:lnTo>
                  <a:lnTo>
                    <a:pt x="322108" y="1194392"/>
                  </a:lnTo>
                  <a:cubicBezTo>
                    <a:pt x="138417" y="1070293"/>
                    <a:pt x="-11566" y="866239"/>
                    <a:pt x="702" y="629890"/>
                  </a:cubicBezTo>
                  <a:cubicBezTo>
                    <a:pt x="27933" y="408847"/>
                    <a:pt x="164430" y="233879"/>
                    <a:pt x="326144" y="91355"/>
                  </a:cubicBezTo>
                  <a:lnTo>
                    <a:pt x="45151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zh-CN" altLang="en-US" sz="2800" dirty="0">
                  <a:solidFill>
                    <a:srgbClr val="FFFFFF"/>
                  </a:solidFill>
                  <a:latin typeface="微软雅黑"/>
                  <a:ea typeface="微软雅黑"/>
                </a:rPr>
                <a:t>添加内容</a:t>
              </a:r>
            </a:p>
          </p:txBody>
        </p:sp>
        <p:sp>
          <p:nvSpPr>
            <p:cNvPr id="5" name="任意多边形 4"/>
            <p:cNvSpPr/>
            <p:nvPr/>
          </p:nvSpPr>
          <p:spPr>
            <a:xfrm rot="19540719">
              <a:off x="3399960" y="1598120"/>
              <a:ext cx="783908" cy="1265340"/>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59559 w 821569"/>
                <a:gd name="connsiteY0" fmla="*/ 0 h 1256861"/>
                <a:gd name="connsiteX1" fmla="*/ 487877 w 821569"/>
                <a:gd name="connsiteY1" fmla="*/ 58470 h 1256861"/>
                <a:gd name="connsiteX2" fmla="*/ 820754 w 821569"/>
                <a:gd name="connsiteY2" fmla="*/ 626751 h 1256861"/>
                <a:gd name="connsiteX3" fmla="*/ 516291 w 821569"/>
                <a:gd name="connsiteY3" fmla="*/ 1199377 h 1256861"/>
                <a:gd name="connsiteX4" fmla="*/ 410385 w 821569"/>
                <a:gd name="connsiteY4" fmla="*/ 1256861 h 1256861"/>
                <a:gd name="connsiteX5" fmla="*/ 310347 w 821569"/>
                <a:gd name="connsiteY5" fmla="*/ 1196103 h 1256861"/>
                <a:gd name="connsiteX6" fmla="*/ 15 w 821569"/>
                <a:gd name="connsiteY6" fmla="*/ 626751 h 1256861"/>
                <a:gd name="connsiteX7" fmla="*/ 307921 w 821569"/>
                <a:gd name="connsiteY7" fmla="*/ 94396 h 1256861"/>
                <a:gd name="connsiteX8" fmla="*/ 459559 w 821569"/>
                <a:gd name="connsiteY8" fmla="*/ 0 h 1256861"/>
                <a:gd name="connsiteX0" fmla="*/ 459559 w 820796"/>
                <a:gd name="connsiteY0" fmla="*/ 0 h 1256861"/>
                <a:gd name="connsiteX1" fmla="*/ 500409 w 820796"/>
                <a:gd name="connsiteY1" fmla="*/ 49306 h 1256861"/>
                <a:gd name="connsiteX2" fmla="*/ 820754 w 820796"/>
                <a:gd name="connsiteY2" fmla="*/ 626751 h 1256861"/>
                <a:gd name="connsiteX3" fmla="*/ 516291 w 820796"/>
                <a:gd name="connsiteY3" fmla="*/ 1199377 h 1256861"/>
                <a:gd name="connsiteX4" fmla="*/ 410385 w 820796"/>
                <a:gd name="connsiteY4" fmla="*/ 1256861 h 1256861"/>
                <a:gd name="connsiteX5" fmla="*/ 310347 w 820796"/>
                <a:gd name="connsiteY5" fmla="*/ 1196103 h 1256861"/>
                <a:gd name="connsiteX6" fmla="*/ 15 w 820796"/>
                <a:gd name="connsiteY6" fmla="*/ 626751 h 1256861"/>
                <a:gd name="connsiteX7" fmla="*/ 307921 w 820796"/>
                <a:gd name="connsiteY7" fmla="*/ 94396 h 1256861"/>
                <a:gd name="connsiteX8" fmla="*/ 459559 w 820796"/>
                <a:gd name="connsiteY8" fmla="*/ 0 h 1256861"/>
                <a:gd name="connsiteX0" fmla="*/ 459559 w 820795"/>
                <a:gd name="connsiteY0" fmla="*/ 0 h 1256861"/>
                <a:gd name="connsiteX1" fmla="*/ 500409 w 820795"/>
                <a:gd name="connsiteY1" fmla="*/ 49306 h 1256861"/>
                <a:gd name="connsiteX2" fmla="*/ 820754 w 820795"/>
                <a:gd name="connsiteY2" fmla="*/ 626751 h 1256861"/>
                <a:gd name="connsiteX3" fmla="*/ 516291 w 820795"/>
                <a:gd name="connsiteY3" fmla="*/ 1199377 h 1256861"/>
                <a:gd name="connsiteX4" fmla="*/ 410385 w 820795"/>
                <a:gd name="connsiteY4" fmla="*/ 1256861 h 1256861"/>
                <a:gd name="connsiteX5" fmla="*/ 310347 w 820795"/>
                <a:gd name="connsiteY5" fmla="*/ 1196103 h 1256861"/>
                <a:gd name="connsiteX6" fmla="*/ 15 w 820795"/>
                <a:gd name="connsiteY6" fmla="*/ 626751 h 1256861"/>
                <a:gd name="connsiteX7" fmla="*/ 318200 w 820795"/>
                <a:gd name="connsiteY7" fmla="*/ 101144 h 1256861"/>
                <a:gd name="connsiteX8" fmla="*/ 459559 w 820795"/>
                <a:gd name="connsiteY8" fmla="*/ 0 h 1256861"/>
                <a:gd name="connsiteX0" fmla="*/ 459558 w 820794"/>
                <a:gd name="connsiteY0" fmla="*/ 0 h 1256861"/>
                <a:gd name="connsiteX1" fmla="*/ 500408 w 820794"/>
                <a:gd name="connsiteY1" fmla="*/ 49306 h 1256861"/>
                <a:gd name="connsiteX2" fmla="*/ 820753 w 820794"/>
                <a:gd name="connsiteY2" fmla="*/ 626751 h 1256861"/>
                <a:gd name="connsiteX3" fmla="*/ 516290 w 820794"/>
                <a:gd name="connsiteY3" fmla="*/ 1199377 h 1256861"/>
                <a:gd name="connsiteX4" fmla="*/ 410384 w 820794"/>
                <a:gd name="connsiteY4" fmla="*/ 1256861 h 1256861"/>
                <a:gd name="connsiteX5" fmla="*/ 328293 w 820794"/>
                <a:gd name="connsiteY5" fmla="*/ 1196293 h 1256861"/>
                <a:gd name="connsiteX6" fmla="*/ 14 w 820794"/>
                <a:gd name="connsiteY6" fmla="*/ 626751 h 1256861"/>
                <a:gd name="connsiteX7" fmla="*/ 318199 w 820794"/>
                <a:gd name="connsiteY7" fmla="*/ 101144 h 1256861"/>
                <a:gd name="connsiteX8" fmla="*/ 459558 w 820794"/>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865" h="1275566">
                  <a:moveTo>
                    <a:pt x="459558" y="0"/>
                  </a:moveTo>
                  <a:lnTo>
                    <a:pt x="500408" y="49306"/>
                  </a:lnTo>
                  <a:cubicBezTo>
                    <a:pt x="673856" y="189074"/>
                    <a:pt x="816502" y="434502"/>
                    <a:pt x="820753" y="626751"/>
                  </a:cubicBezTo>
                  <a:cubicBezTo>
                    <a:pt x="825004" y="819000"/>
                    <a:pt x="707960" y="1075782"/>
                    <a:pt x="525916" y="1202798"/>
                  </a:cubicBezTo>
                  <a:cubicBezTo>
                    <a:pt x="491016" y="1227054"/>
                    <a:pt x="470506" y="1260758"/>
                    <a:pt x="421217" y="1275566"/>
                  </a:cubicBezTo>
                  <a:lnTo>
                    <a:pt x="328293" y="1196293"/>
                  </a:lnTo>
                  <a:cubicBezTo>
                    <a:pt x="144602" y="1072194"/>
                    <a:pt x="-1633" y="862202"/>
                    <a:pt x="14" y="626751"/>
                  </a:cubicBezTo>
                  <a:cubicBezTo>
                    <a:pt x="32799" y="412285"/>
                    <a:pt x="156485" y="243668"/>
                    <a:pt x="318199" y="101144"/>
                  </a:cubicBezTo>
                  <a:lnTo>
                    <a:pt x="45955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zh-CN" altLang="en-US" sz="1600" dirty="0">
                  <a:solidFill>
                    <a:srgbClr val="FFFFFF"/>
                  </a:solidFill>
                  <a:latin typeface="微软雅黑"/>
                  <a:ea typeface="微软雅黑"/>
                </a:rPr>
                <a:t>添加内容</a:t>
              </a:r>
            </a:p>
          </p:txBody>
        </p:sp>
        <p:sp>
          <p:nvSpPr>
            <p:cNvPr id="6" name="任意多边形 5"/>
            <p:cNvSpPr/>
            <p:nvPr/>
          </p:nvSpPr>
          <p:spPr>
            <a:xfrm rot="2587076">
              <a:off x="4521188" y="1613957"/>
              <a:ext cx="934356" cy="1563066"/>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33290 w 821403"/>
                <a:gd name="connsiteY0" fmla="*/ 0 h 1253820"/>
                <a:gd name="connsiteX1" fmla="*/ 487877 w 821403"/>
                <a:gd name="connsiteY1" fmla="*/ 55429 h 1253820"/>
                <a:gd name="connsiteX2" fmla="*/ 820754 w 821403"/>
                <a:gd name="connsiteY2" fmla="*/ 623710 h 1253820"/>
                <a:gd name="connsiteX3" fmla="*/ 516291 w 821403"/>
                <a:gd name="connsiteY3" fmla="*/ 1196336 h 1253820"/>
                <a:gd name="connsiteX4" fmla="*/ 410385 w 821403"/>
                <a:gd name="connsiteY4" fmla="*/ 1253820 h 1253820"/>
                <a:gd name="connsiteX5" fmla="*/ 310347 w 821403"/>
                <a:gd name="connsiteY5" fmla="*/ 1193062 h 1253820"/>
                <a:gd name="connsiteX6" fmla="*/ 15 w 821403"/>
                <a:gd name="connsiteY6" fmla="*/ 623710 h 1253820"/>
                <a:gd name="connsiteX7" fmla="*/ 307921 w 821403"/>
                <a:gd name="connsiteY7" fmla="*/ 91355 h 1253820"/>
                <a:gd name="connsiteX8" fmla="*/ 433290 w 821403"/>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1275"/>
                <a:gd name="connsiteY0" fmla="*/ 0 h 1253820"/>
                <a:gd name="connsiteX1" fmla="*/ 487877 w 811275"/>
                <a:gd name="connsiteY1" fmla="*/ 55429 h 1253820"/>
                <a:gd name="connsiteX2" fmla="*/ 810588 w 811275"/>
                <a:gd name="connsiteY2" fmla="*/ 620654 h 1253820"/>
                <a:gd name="connsiteX3" fmla="*/ 516291 w 811275"/>
                <a:gd name="connsiteY3" fmla="*/ 1196336 h 1253820"/>
                <a:gd name="connsiteX4" fmla="*/ 410385 w 811275"/>
                <a:gd name="connsiteY4" fmla="*/ 1253820 h 1253820"/>
                <a:gd name="connsiteX5" fmla="*/ 310347 w 811275"/>
                <a:gd name="connsiteY5" fmla="*/ 1193062 h 1253820"/>
                <a:gd name="connsiteX6" fmla="*/ 15 w 811275"/>
                <a:gd name="connsiteY6" fmla="*/ 623710 h 1253820"/>
                <a:gd name="connsiteX7" fmla="*/ 307921 w 811275"/>
                <a:gd name="connsiteY7" fmla="*/ 91355 h 1253820"/>
                <a:gd name="connsiteX8" fmla="*/ 433290 w 811275"/>
                <a:gd name="connsiteY8" fmla="*/ 0 h 1253820"/>
                <a:gd name="connsiteX0" fmla="*/ 433290 w 810847"/>
                <a:gd name="connsiteY0" fmla="*/ 0 h 1253820"/>
                <a:gd name="connsiteX1" fmla="*/ 487877 w 810847"/>
                <a:gd name="connsiteY1" fmla="*/ 55429 h 1253820"/>
                <a:gd name="connsiteX2" fmla="*/ 810588 w 810847"/>
                <a:gd name="connsiteY2" fmla="*/ 620654 h 1253820"/>
                <a:gd name="connsiteX3" fmla="*/ 516291 w 810847"/>
                <a:gd name="connsiteY3" fmla="*/ 1196336 h 1253820"/>
                <a:gd name="connsiteX4" fmla="*/ 410385 w 810847"/>
                <a:gd name="connsiteY4" fmla="*/ 1253820 h 1253820"/>
                <a:gd name="connsiteX5" fmla="*/ 310347 w 810847"/>
                <a:gd name="connsiteY5" fmla="*/ 1193062 h 1253820"/>
                <a:gd name="connsiteX6" fmla="*/ 15 w 810847"/>
                <a:gd name="connsiteY6" fmla="*/ 623710 h 1253820"/>
                <a:gd name="connsiteX7" fmla="*/ 307921 w 810847"/>
                <a:gd name="connsiteY7" fmla="*/ 91355 h 1253820"/>
                <a:gd name="connsiteX8" fmla="*/ 433290 w 810847"/>
                <a:gd name="connsiteY8" fmla="*/ 0 h 1253820"/>
                <a:gd name="connsiteX0" fmla="*/ 450824 w 828381"/>
                <a:gd name="connsiteY0" fmla="*/ 0 h 1253820"/>
                <a:gd name="connsiteX1" fmla="*/ 505411 w 828381"/>
                <a:gd name="connsiteY1" fmla="*/ 55429 h 1253820"/>
                <a:gd name="connsiteX2" fmla="*/ 828122 w 828381"/>
                <a:gd name="connsiteY2" fmla="*/ 620654 h 1253820"/>
                <a:gd name="connsiteX3" fmla="*/ 533825 w 828381"/>
                <a:gd name="connsiteY3" fmla="*/ 1196336 h 1253820"/>
                <a:gd name="connsiteX4" fmla="*/ 427919 w 828381"/>
                <a:gd name="connsiteY4" fmla="*/ 1253820 h 1253820"/>
                <a:gd name="connsiteX5" fmla="*/ 327881 w 828381"/>
                <a:gd name="connsiteY5" fmla="*/ 1193062 h 1253820"/>
                <a:gd name="connsiteX6" fmla="*/ 13 w 828381"/>
                <a:gd name="connsiteY6" fmla="*/ 629890 h 1253820"/>
                <a:gd name="connsiteX7" fmla="*/ 325455 w 828381"/>
                <a:gd name="connsiteY7" fmla="*/ 91355 h 1253820"/>
                <a:gd name="connsiteX8" fmla="*/ 450824 w 828381"/>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53820"/>
                <a:gd name="connsiteX1" fmla="*/ 506074 w 829044"/>
                <a:gd name="connsiteY1" fmla="*/ 55429 h 1253820"/>
                <a:gd name="connsiteX2" fmla="*/ 828785 w 829044"/>
                <a:gd name="connsiteY2" fmla="*/ 620654 h 1253820"/>
                <a:gd name="connsiteX3" fmla="*/ 534488 w 829044"/>
                <a:gd name="connsiteY3" fmla="*/ 1196336 h 1253820"/>
                <a:gd name="connsiteX4" fmla="*/ 428582 w 829044"/>
                <a:gd name="connsiteY4" fmla="*/ 1253820 h 1253820"/>
                <a:gd name="connsiteX5" fmla="*/ 328544 w 829044"/>
                <a:gd name="connsiteY5" fmla="*/ 1193062 h 1253820"/>
                <a:gd name="connsiteX6" fmla="*/ 676 w 829044"/>
                <a:gd name="connsiteY6" fmla="*/ 629890 h 1253820"/>
                <a:gd name="connsiteX7" fmla="*/ 326118 w 829044"/>
                <a:gd name="connsiteY7" fmla="*/ 91355 h 1253820"/>
                <a:gd name="connsiteX8" fmla="*/ 451487 w 829044"/>
                <a:gd name="connsiteY8" fmla="*/ 0 h 1253820"/>
                <a:gd name="connsiteX0" fmla="*/ 451487 w 829044"/>
                <a:gd name="connsiteY0" fmla="*/ 0 h 1265247"/>
                <a:gd name="connsiteX1" fmla="*/ 506074 w 829044"/>
                <a:gd name="connsiteY1" fmla="*/ 55429 h 1265247"/>
                <a:gd name="connsiteX2" fmla="*/ 828785 w 829044"/>
                <a:gd name="connsiteY2" fmla="*/ 620654 h 1265247"/>
                <a:gd name="connsiteX3" fmla="*/ 534488 w 829044"/>
                <a:gd name="connsiteY3" fmla="*/ 1196336 h 1265247"/>
                <a:gd name="connsiteX4" fmla="*/ 423064 w 829044"/>
                <a:gd name="connsiteY4" fmla="*/ 1265247 h 1265247"/>
                <a:gd name="connsiteX5" fmla="*/ 328544 w 829044"/>
                <a:gd name="connsiteY5" fmla="*/ 1193062 h 1265247"/>
                <a:gd name="connsiteX6" fmla="*/ 676 w 829044"/>
                <a:gd name="connsiteY6" fmla="*/ 629890 h 1265247"/>
                <a:gd name="connsiteX7" fmla="*/ 326118 w 829044"/>
                <a:gd name="connsiteY7" fmla="*/ 91355 h 1265247"/>
                <a:gd name="connsiteX8" fmla="*/ 451487 w 829044"/>
                <a:gd name="connsiteY8" fmla="*/ 0 h 1265247"/>
                <a:gd name="connsiteX0" fmla="*/ 451513 w 829070"/>
                <a:gd name="connsiteY0" fmla="*/ 0 h 1265247"/>
                <a:gd name="connsiteX1" fmla="*/ 506100 w 829070"/>
                <a:gd name="connsiteY1" fmla="*/ 55429 h 1265247"/>
                <a:gd name="connsiteX2" fmla="*/ 828811 w 829070"/>
                <a:gd name="connsiteY2" fmla="*/ 620654 h 1265247"/>
                <a:gd name="connsiteX3" fmla="*/ 534514 w 829070"/>
                <a:gd name="connsiteY3" fmla="*/ 1196336 h 1265247"/>
                <a:gd name="connsiteX4" fmla="*/ 423090 w 829070"/>
                <a:gd name="connsiteY4" fmla="*/ 1265247 h 1265247"/>
                <a:gd name="connsiteX5" fmla="*/ 322108 w 829070"/>
                <a:gd name="connsiteY5" fmla="*/ 1194392 h 1265247"/>
                <a:gd name="connsiteX6" fmla="*/ 702 w 829070"/>
                <a:gd name="connsiteY6" fmla="*/ 629890 h 1265247"/>
                <a:gd name="connsiteX7" fmla="*/ 326144 w 829070"/>
                <a:gd name="connsiteY7" fmla="*/ 91355 h 1265247"/>
                <a:gd name="connsiteX8" fmla="*/ 451513 w 829070"/>
                <a:gd name="connsiteY8" fmla="*/ 0 h 1265247"/>
                <a:gd name="connsiteX0" fmla="*/ 451513 w 829070"/>
                <a:gd name="connsiteY0" fmla="*/ 0 h 1271823"/>
                <a:gd name="connsiteX1" fmla="*/ 506100 w 829070"/>
                <a:gd name="connsiteY1" fmla="*/ 55429 h 1271823"/>
                <a:gd name="connsiteX2" fmla="*/ 828811 w 829070"/>
                <a:gd name="connsiteY2" fmla="*/ 620654 h 1271823"/>
                <a:gd name="connsiteX3" fmla="*/ 534514 w 829070"/>
                <a:gd name="connsiteY3" fmla="*/ 1196336 h 1271823"/>
                <a:gd name="connsiteX4" fmla="*/ 428644 w 829070"/>
                <a:gd name="connsiteY4" fmla="*/ 1271823 h 1271823"/>
                <a:gd name="connsiteX5" fmla="*/ 322108 w 829070"/>
                <a:gd name="connsiteY5" fmla="*/ 1194392 h 1271823"/>
                <a:gd name="connsiteX6" fmla="*/ 702 w 829070"/>
                <a:gd name="connsiteY6" fmla="*/ 629890 h 1271823"/>
                <a:gd name="connsiteX7" fmla="*/ 326144 w 829070"/>
                <a:gd name="connsiteY7" fmla="*/ 91355 h 1271823"/>
                <a:gd name="connsiteX8" fmla="*/ 451513 w 829070"/>
                <a:gd name="connsiteY8" fmla="*/ 0 h 1271823"/>
                <a:gd name="connsiteX0" fmla="*/ 451513 w 829057"/>
                <a:gd name="connsiteY0" fmla="*/ 0 h 1271823"/>
                <a:gd name="connsiteX1" fmla="*/ 506100 w 829057"/>
                <a:gd name="connsiteY1" fmla="*/ 55429 h 1271823"/>
                <a:gd name="connsiteX2" fmla="*/ 828811 w 829057"/>
                <a:gd name="connsiteY2" fmla="*/ 620654 h 1271823"/>
                <a:gd name="connsiteX3" fmla="*/ 548216 w 829057"/>
                <a:gd name="connsiteY3" fmla="*/ 1202432 h 1271823"/>
                <a:gd name="connsiteX4" fmla="*/ 428644 w 829057"/>
                <a:gd name="connsiteY4" fmla="*/ 1271823 h 1271823"/>
                <a:gd name="connsiteX5" fmla="*/ 322108 w 829057"/>
                <a:gd name="connsiteY5" fmla="*/ 1194392 h 1271823"/>
                <a:gd name="connsiteX6" fmla="*/ 702 w 829057"/>
                <a:gd name="connsiteY6" fmla="*/ 629890 h 1271823"/>
                <a:gd name="connsiteX7" fmla="*/ 326144 w 829057"/>
                <a:gd name="connsiteY7" fmla="*/ 91355 h 1271823"/>
                <a:gd name="connsiteX8" fmla="*/ 451513 w 829057"/>
                <a:gd name="connsiteY8" fmla="*/ 0 h 1271823"/>
                <a:gd name="connsiteX0" fmla="*/ 451513 w 828855"/>
                <a:gd name="connsiteY0" fmla="*/ 0 h 1271823"/>
                <a:gd name="connsiteX1" fmla="*/ 530705 w 828855"/>
                <a:gd name="connsiteY1" fmla="*/ 33520 h 1271823"/>
                <a:gd name="connsiteX2" fmla="*/ 828811 w 828855"/>
                <a:gd name="connsiteY2" fmla="*/ 620654 h 1271823"/>
                <a:gd name="connsiteX3" fmla="*/ 548216 w 828855"/>
                <a:gd name="connsiteY3" fmla="*/ 1202432 h 1271823"/>
                <a:gd name="connsiteX4" fmla="*/ 428644 w 828855"/>
                <a:gd name="connsiteY4" fmla="*/ 1271823 h 1271823"/>
                <a:gd name="connsiteX5" fmla="*/ 322108 w 828855"/>
                <a:gd name="connsiteY5" fmla="*/ 1194392 h 1271823"/>
                <a:gd name="connsiteX6" fmla="*/ 702 w 828855"/>
                <a:gd name="connsiteY6" fmla="*/ 629890 h 1271823"/>
                <a:gd name="connsiteX7" fmla="*/ 326144 w 828855"/>
                <a:gd name="connsiteY7" fmla="*/ 91355 h 1271823"/>
                <a:gd name="connsiteX8" fmla="*/ 451513 w 828855"/>
                <a:gd name="connsiteY8" fmla="*/ 0 h 1271823"/>
                <a:gd name="connsiteX0" fmla="*/ 478039 w 828855"/>
                <a:gd name="connsiteY0" fmla="*/ 0 h 1291781"/>
                <a:gd name="connsiteX1" fmla="*/ 530705 w 828855"/>
                <a:gd name="connsiteY1" fmla="*/ 53478 h 1291781"/>
                <a:gd name="connsiteX2" fmla="*/ 828811 w 828855"/>
                <a:gd name="connsiteY2" fmla="*/ 640612 h 1291781"/>
                <a:gd name="connsiteX3" fmla="*/ 548216 w 828855"/>
                <a:gd name="connsiteY3" fmla="*/ 1222390 h 1291781"/>
                <a:gd name="connsiteX4" fmla="*/ 428644 w 828855"/>
                <a:gd name="connsiteY4" fmla="*/ 1291781 h 1291781"/>
                <a:gd name="connsiteX5" fmla="*/ 322108 w 828855"/>
                <a:gd name="connsiteY5" fmla="*/ 1214350 h 1291781"/>
                <a:gd name="connsiteX6" fmla="*/ 702 w 828855"/>
                <a:gd name="connsiteY6" fmla="*/ 649848 h 1291781"/>
                <a:gd name="connsiteX7" fmla="*/ 326144 w 828855"/>
                <a:gd name="connsiteY7" fmla="*/ 111313 h 1291781"/>
                <a:gd name="connsiteX8" fmla="*/ 478039 w 828855"/>
                <a:gd name="connsiteY8" fmla="*/ 0 h 1291781"/>
                <a:gd name="connsiteX0" fmla="*/ 477999 w 828815"/>
                <a:gd name="connsiteY0" fmla="*/ 0 h 1291781"/>
                <a:gd name="connsiteX1" fmla="*/ 530665 w 828815"/>
                <a:gd name="connsiteY1" fmla="*/ 53478 h 1291781"/>
                <a:gd name="connsiteX2" fmla="*/ 828771 w 828815"/>
                <a:gd name="connsiteY2" fmla="*/ 640612 h 1291781"/>
                <a:gd name="connsiteX3" fmla="*/ 548176 w 828815"/>
                <a:gd name="connsiteY3" fmla="*/ 1222390 h 1291781"/>
                <a:gd name="connsiteX4" fmla="*/ 428604 w 828815"/>
                <a:gd name="connsiteY4" fmla="*/ 1291781 h 1291781"/>
                <a:gd name="connsiteX5" fmla="*/ 322068 w 828815"/>
                <a:gd name="connsiteY5" fmla="*/ 1214350 h 1291781"/>
                <a:gd name="connsiteX6" fmla="*/ 662 w 828815"/>
                <a:gd name="connsiteY6" fmla="*/ 649848 h 1291781"/>
                <a:gd name="connsiteX7" fmla="*/ 326104 w 828815"/>
                <a:gd name="connsiteY7" fmla="*/ 111313 h 1291781"/>
                <a:gd name="connsiteX8" fmla="*/ 477999 w 828815"/>
                <a:gd name="connsiteY8" fmla="*/ 0 h 1291781"/>
                <a:gd name="connsiteX0" fmla="*/ 477999 w 828815"/>
                <a:gd name="connsiteY0" fmla="*/ 0 h 1291781"/>
                <a:gd name="connsiteX1" fmla="*/ 530665 w 828815"/>
                <a:gd name="connsiteY1" fmla="*/ 53478 h 1291781"/>
                <a:gd name="connsiteX2" fmla="*/ 828771 w 828815"/>
                <a:gd name="connsiteY2" fmla="*/ 640612 h 1291781"/>
                <a:gd name="connsiteX3" fmla="*/ 548176 w 828815"/>
                <a:gd name="connsiteY3" fmla="*/ 1222390 h 1291781"/>
                <a:gd name="connsiteX4" fmla="*/ 428604 w 828815"/>
                <a:gd name="connsiteY4" fmla="*/ 1291781 h 1291781"/>
                <a:gd name="connsiteX5" fmla="*/ 322068 w 828815"/>
                <a:gd name="connsiteY5" fmla="*/ 1214350 h 1291781"/>
                <a:gd name="connsiteX6" fmla="*/ 662 w 828815"/>
                <a:gd name="connsiteY6" fmla="*/ 649848 h 1291781"/>
                <a:gd name="connsiteX7" fmla="*/ 326104 w 828815"/>
                <a:gd name="connsiteY7" fmla="*/ 111313 h 1291781"/>
                <a:gd name="connsiteX8" fmla="*/ 477999 w 828815"/>
                <a:gd name="connsiteY8" fmla="*/ 0 h 1291781"/>
                <a:gd name="connsiteX0" fmla="*/ 477999 w 828815"/>
                <a:gd name="connsiteY0" fmla="*/ 0 h 1317004"/>
                <a:gd name="connsiteX1" fmla="*/ 530665 w 828815"/>
                <a:gd name="connsiteY1" fmla="*/ 53478 h 1317004"/>
                <a:gd name="connsiteX2" fmla="*/ 828771 w 828815"/>
                <a:gd name="connsiteY2" fmla="*/ 640612 h 1317004"/>
                <a:gd name="connsiteX3" fmla="*/ 548176 w 828815"/>
                <a:gd name="connsiteY3" fmla="*/ 1222390 h 1317004"/>
                <a:gd name="connsiteX4" fmla="*/ 449594 w 828815"/>
                <a:gd name="connsiteY4" fmla="*/ 1317004 h 1317004"/>
                <a:gd name="connsiteX5" fmla="*/ 322068 w 828815"/>
                <a:gd name="connsiteY5" fmla="*/ 1214350 h 1317004"/>
                <a:gd name="connsiteX6" fmla="*/ 662 w 828815"/>
                <a:gd name="connsiteY6" fmla="*/ 649848 h 1317004"/>
                <a:gd name="connsiteX7" fmla="*/ 326104 w 828815"/>
                <a:gd name="connsiteY7" fmla="*/ 111313 h 1317004"/>
                <a:gd name="connsiteX8" fmla="*/ 477999 w 828815"/>
                <a:gd name="connsiteY8" fmla="*/ 0 h 1317004"/>
                <a:gd name="connsiteX0" fmla="*/ 477999 w 828790"/>
                <a:gd name="connsiteY0" fmla="*/ 0 h 1317004"/>
                <a:gd name="connsiteX1" fmla="*/ 530665 w 828790"/>
                <a:gd name="connsiteY1" fmla="*/ 53478 h 1317004"/>
                <a:gd name="connsiteX2" fmla="*/ 828771 w 828790"/>
                <a:gd name="connsiteY2" fmla="*/ 640612 h 1317004"/>
                <a:gd name="connsiteX3" fmla="*/ 542416 w 828790"/>
                <a:gd name="connsiteY3" fmla="*/ 1216541 h 1317004"/>
                <a:gd name="connsiteX4" fmla="*/ 449594 w 828790"/>
                <a:gd name="connsiteY4" fmla="*/ 1317004 h 1317004"/>
                <a:gd name="connsiteX5" fmla="*/ 322068 w 828790"/>
                <a:gd name="connsiteY5" fmla="*/ 1214350 h 1317004"/>
                <a:gd name="connsiteX6" fmla="*/ 662 w 828790"/>
                <a:gd name="connsiteY6" fmla="*/ 649848 h 1317004"/>
                <a:gd name="connsiteX7" fmla="*/ 326104 w 828790"/>
                <a:gd name="connsiteY7" fmla="*/ 111313 h 1317004"/>
                <a:gd name="connsiteX8" fmla="*/ 477999 w 828790"/>
                <a:gd name="connsiteY8" fmla="*/ 0 h 131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790" h="1317004">
                  <a:moveTo>
                    <a:pt x="477999" y="0"/>
                  </a:moveTo>
                  <a:lnTo>
                    <a:pt x="530665" y="53478"/>
                  </a:lnTo>
                  <a:cubicBezTo>
                    <a:pt x="715101" y="192801"/>
                    <a:pt x="826813" y="446768"/>
                    <a:pt x="828771" y="640612"/>
                  </a:cubicBezTo>
                  <a:cubicBezTo>
                    <a:pt x="830729" y="834456"/>
                    <a:pt x="686064" y="1057540"/>
                    <a:pt x="542416" y="1216541"/>
                  </a:cubicBezTo>
                  <a:lnTo>
                    <a:pt x="449594" y="1317004"/>
                  </a:lnTo>
                  <a:lnTo>
                    <a:pt x="322068" y="1214350"/>
                  </a:lnTo>
                  <a:cubicBezTo>
                    <a:pt x="148630" y="1081123"/>
                    <a:pt x="-11606" y="886197"/>
                    <a:pt x="662" y="649848"/>
                  </a:cubicBezTo>
                  <a:cubicBezTo>
                    <a:pt x="27893" y="428805"/>
                    <a:pt x="164390" y="253837"/>
                    <a:pt x="326104" y="111313"/>
                  </a:cubicBezTo>
                  <a:lnTo>
                    <a:pt x="47799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zh-CN" altLang="en-US" sz="2000" dirty="0">
                  <a:solidFill>
                    <a:srgbClr val="FFFFFF"/>
                  </a:solidFill>
                  <a:latin typeface="微软雅黑"/>
                  <a:ea typeface="微软雅黑"/>
                </a:rPr>
                <a:t>添加内容</a:t>
              </a:r>
            </a:p>
          </p:txBody>
        </p:sp>
        <p:sp>
          <p:nvSpPr>
            <p:cNvPr id="7" name="任意多边形 6"/>
            <p:cNvSpPr/>
            <p:nvPr/>
          </p:nvSpPr>
          <p:spPr>
            <a:xfrm rot="314826">
              <a:off x="4027087" y="915566"/>
              <a:ext cx="755403" cy="1214662"/>
            </a:xfrm>
            <a:custGeom>
              <a:avLst/>
              <a:gdLst>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04463 w 820739"/>
                <a:gd name="connsiteY7" fmla="*/ 57484 h 1260220"/>
                <a:gd name="connsiteX8" fmla="*/ 410370 w 820739"/>
                <a:gd name="connsiteY8" fmla="*/ 0 h 1260220"/>
                <a:gd name="connsiteX0" fmla="*/ 410370 w 820739"/>
                <a:gd name="connsiteY0" fmla="*/ 0 h 1260220"/>
                <a:gd name="connsiteX1" fmla="*/ 516276 w 820739"/>
                <a:gd name="connsiteY1" fmla="*/ 57484 h 1260220"/>
                <a:gd name="connsiteX2" fmla="*/ 820739 w 820739"/>
                <a:gd name="connsiteY2" fmla="*/ 630110 h 1260220"/>
                <a:gd name="connsiteX3" fmla="*/ 516276 w 820739"/>
                <a:gd name="connsiteY3" fmla="*/ 1202736 h 1260220"/>
                <a:gd name="connsiteX4" fmla="*/ 410370 w 820739"/>
                <a:gd name="connsiteY4" fmla="*/ 1260220 h 1260220"/>
                <a:gd name="connsiteX5" fmla="*/ 304463 w 820739"/>
                <a:gd name="connsiteY5" fmla="*/ 1202736 h 1260220"/>
                <a:gd name="connsiteX6" fmla="*/ 0 w 820739"/>
                <a:gd name="connsiteY6" fmla="*/ 630110 h 1260220"/>
                <a:gd name="connsiteX7" fmla="*/ 326799 w 820739"/>
                <a:gd name="connsiteY7" fmla="*/ 83379 h 1260220"/>
                <a:gd name="connsiteX8" fmla="*/ 410370 w 820739"/>
                <a:gd name="connsiteY8" fmla="*/ 0 h 12602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04463 w 820739"/>
                <a:gd name="connsiteY5" fmla="*/ 1196336 h 1253820"/>
                <a:gd name="connsiteX6" fmla="*/ 0 w 820739"/>
                <a:gd name="connsiteY6" fmla="*/ 623710 h 1253820"/>
                <a:gd name="connsiteX7" fmla="*/ 326799 w 820739"/>
                <a:gd name="connsiteY7" fmla="*/ 76979 h 1253820"/>
                <a:gd name="connsiteX8" fmla="*/ 433275 w 820739"/>
                <a:gd name="connsiteY8" fmla="*/ 0 h 1253820"/>
                <a:gd name="connsiteX0" fmla="*/ 433275 w 820739"/>
                <a:gd name="connsiteY0" fmla="*/ 0 h 1253820"/>
                <a:gd name="connsiteX1" fmla="*/ 516276 w 820739"/>
                <a:gd name="connsiteY1" fmla="*/ 51084 h 1253820"/>
                <a:gd name="connsiteX2" fmla="*/ 820739 w 820739"/>
                <a:gd name="connsiteY2" fmla="*/ 623710 h 1253820"/>
                <a:gd name="connsiteX3" fmla="*/ 516276 w 820739"/>
                <a:gd name="connsiteY3" fmla="*/ 1196336 h 1253820"/>
                <a:gd name="connsiteX4" fmla="*/ 410370 w 820739"/>
                <a:gd name="connsiteY4" fmla="*/ 1253820 h 1253820"/>
                <a:gd name="connsiteX5" fmla="*/ 310332 w 820739"/>
                <a:gd name="connsiteY5" fmla="*/ 1193062 h 1253820"/>
                <a:gd name="connsiteX6" fmla="*/ 0 w 820739"/>
                <a:gd name="connsiteY6" fmla="*/ 623710 h 1253820"/>
                <a:gd name="connsiteX7" fmla="*/ 326799 w 820739"/>
                <a:gd name="connsiteY7" fmla="*/ 76979 h 1253820"/>
                <a:gd name="connsiteX8" fmla="*/ 433275 w 820739"/>
                <a:gd name="connsiteY8" fmla="*/ 0 h 1253820"/>
                <a:gd name="connsiteX0" fmla="*/ 433275 w 820821"/>
                <a:gd name="connsiteY0" fmla="*/ 0 h 1253820"/>
                <a:gd name="connsiteX1" fmla="*/ 493730 w 820821"/>
                <a:gd name="connsiteY1" fmla="*/ 52155 h 1253820"/>
                <a:gd name="connsiteX2" fmla="*/ 820739 w 820821"/>
                <a:gd name="connsiteY2" fmla="*/ 623710 h 1253820"/>
                <a:gd name="connsiteX3" fmla="*/ 516276 w 820821"/>
                <a:gd name="connsiteY3" fmla="*/ 1196336 h 1253820"/>
                <a:gd name="connsiteX4" fmla="*/ 410370 w 820821"/>
                <a:gd name="connsiteY4" fmla="*/ 1253820 h 1253820"/>
                <a:gd name="connsiteX5" fmla="*/ 310332 w 820821"/>
                <a:gd name="connsiteY5" fmla="*/ 1193062 h 1253820"/>
                <a:gd name="connsiteX6" fmla="*/ 0 w 820821"/>
                <a:gd name="connsiteY6" fmla="*/ 623710 h 1253820"/>
                <a:gd name="connsiteX7" fmla="*/ 326799 w 820821"/>
                <a:gd name="connsiteY7" fmla="*/ 76979 h 1253820"/>
                <a:gd name="connsiteX8" fmla="*/ 433275 w 820821"/>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26799 w 820868"/>
                <a:gd name="connsiteY7" fmla="*/ 76979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0868"/>
                <a:gd name="connsiteY0" fmla="*/ 0 h 1253820"/>
                <a:gd name="connsiteX1" fmla="*/ 487862 w 820868"/>
                <a:gd name="connsiteY1" fmla="*/ 55429 h 1253820"/>
                <a:gd name="connsiteX2" fmla="*/ 820739 w 820868"/>
                <a:gd name="connsiteY2" fmla="*/ 623710 h 1253820"/>
                <a:gd name="connsiteX3" fmla="*/ 516276 w 820868"/>
                <a:gd name="connsiteY3" fmla="*/ 1196336 h 1253820"/>
                <a:gd name="connsiteX4" fmla="*/ 410370 w 820868"/>
                <a:gd name="connsiteY4" fmla="*/ 1253820 h 1253820"/>
                <a:gd name="connsiteX5" fmla="*/ 310332 w 820868"/>
                <a:gd name="connsiteY5" fmla="*/ 1193062 h 1253820"/>
                <a:gd name="connsiteX6" fmla="*/ 0 w 820868"/>
                <a:gd name="connsiteY6" fmla="*/ 623710 h 1253820"/>
                <a:gd name="connsiteX7" fmla="*/ 307906 w 820868"/>
                <a:gd name="connsiteY7" fmla="*/ 91355 h 1253820"/>
                <a:gd name="connsiteX8" fmla="*/ 433275 w 820868"/>
                <a:gd name="connsiteY8" fmla="*/ 0 h 1253820"/>
                <a:gd name="connsiteX0" fmla="*/ 433275 w 821563"/>
                <a:gd name="connsiteY0" fmla="*/ 0 h 1253820"/>
                <a:gd name="connsiteX1" fmla="*/ 487862 w 821563"/>
                <a:gd name="connsiteY1" fmla="*/ 55429 h 1253820"/>
                <a:gd name="connsiteX2" fmla="*/ 820739 w 821563"/>
                <a:gd name="connsiteY2" fmla="*/ 623710 h 1253820"/>
                <a:gd name="connsiteX3" fmla="*/ 516276 w 821563"/>
                <a:gd name="connsiteY3" fmla="*/ 1196336 h 1253820"/>
                <a:gd name="connsiteX4" fmla="*/ 410370 w 821563"/>
                <a:gd name="connsiteY4" fmla="*/ 1253820 h 1253820"/>
                <a:gd name="connsiteX5" fmla="*/ 310332 w 821563"/>
                <a:gd name="connsiteY5" fmla="*/ 1193062 h 1253820"/>
                <a:gd name="connsiteX6" fmla="*/ 0 w 821563"/>
                <a:gd name="connsiteY6" fmla="*/ 623710 h 1253820"/>
                <a:gd name="connsiteX7" fmla="*/ 307906 w 821563"/>
                <a:gd name="connsiteY7" fmla="*/ 91355 h 1253820"/>
                <a:gd name="connsiteX8" fmla="*/ 433275 w 821563"/>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75 w 821554"/>
                <a:gd name="connsiteY0" fmla="*/ 0 h 1253820"/>
                <a:gd name="connsiteX1" fmla="*/ 487862 w 821554"/>
                <a:gd name="connsiteY1" fmla="*/ 55429 h 1253820"/>
                <a:gd name="connsiteX2" fmla="*/ 820739 w 821554"/>
                <a:gd name="connsiteY2" fmla="*/ 623710 h 1253820"/>
                <a:gd name="connsiteX3" fmla="*/ 516276 w 821554"/>
                <a:gd name="connsiteY3" fmla="*/ 1196336 h 1253820"/>
                <a:gd name="connsiteX4" fmla="*/ 410370 w 821554"/>
                <a:gd name="connsiteY4" fmla="*/ 1253820 h 1253820"/>
                <a:gd name="connsiteX5" fmla="*/ 310332 w 821554"/>
                <a:gd name="connsiteY5" fmla="*/ 1193062 h 1253820"/>
                <a:gd name="connsiteX6" fmla="*/ 0 w 821554"/>
                <a:gd name="connsiteY6" fmla="*/ 623710 h 1253820"/>
                <a:gd name="connsiteX7" fmla="*/ 307906 w 821554"/>
                <a:gd name="connsiteY7" fmla="*/ 91355 h 1253820"/>
                <a:gd name="connsiteX8" fmla="*/ 433275 w 821554"/>
                <a:gd name="connsiteY8" fmla="*/ 0 h 1253820"/>
                <a:gd name="connsiteX0" fmla="*/ 433290 w 821569"/>
                <a:gd name="connsiteY0" fmla="*/ 0 h 1253820"/>
                <a:gd name="connsiteX1" fmla="*/ 487877 w 821569"/>
                <a:gd name="connsiteY1" fmla="*/ 55429 h 1253820"/>
                <a:gd name="connsiteX2" fmla="*/ 820754 w 821569"/>
                <a:gd name="connsiteY2" fmla="*/ 623710 h 1253820"/>
                <a:gd name="connsiteX3" fmla="*/ 516291 w 821569"/>
                <a:gd name="connsiteY3" fmla="*/ 1196336 h 1253820"/>
                <a:gd name="connsiteX4" fmla="*/ 410385 w 821569"/>
                <a:gd name="connsiteY4" fmla="*/ 1253820 h 1253820"/>
                <a:gd name="connsiteX5" fmla="*/ 310347 w 821569"/>
                <a:gd name="connsiteY5" fmla="*/ 1193062 h 1253820"/>
                <a:gd name="connsiteX6" fmla="*/ 15 w 821569"/>
                <a:gd name="connsiteY6" fmla="*/ 623710 h 1253820"/>
                <a:gd name="connsiteX7" fmla="*/ 307921 w 821569"/>
                <a:gd name="connsiteY7" fmla="*/ 91355 h 1253820"/>
                <a:gd name="connsiteX8" fmla="*/ 433290 w 821569"/>
                <a:gd name="connsiteY8" fmla="*/ 0 h 1253820"/>
                <a:gd name="connsiteX0" fmla="*/ 459559 w 821569"/>
                <a:gd name="connsiteY0" fmla="*/ 0 h 1256861"/>
                <a:gd name="connsiteX1" fmla="*/ 487877 w 821569"/>
                <a:gd name="connsiteY1" fmla="*/ 58470 h 1256861"/>
                <a:gd name="connsiteX2" fmla="*/ 820754 w 821569"/>
                <a:gd name="connsiteY2" fmla="*/ 626751 h 1256861"/>
                <a:gd name="connsiteX3" fmla="*/ 516291 w 821569"/>
                <a:gd name="connsiteY3" fmla="*/ 1199377 h 1256861"/>
                <a:gd name="connsiteX4" fmla="*/ 410385 w 821569"/>
                <a:gd name="connsiteY4" fmla="*/ 1256861 h 1256861"/>
                <a:gd name="connsiteX5" fmla="*/ 310347 w 821569"/>
                <a:gd name="connsiteY5" fmla="*/ 1196103 h 1256861"/>
                <a:gd name="connsiteX6" fmla="*/ 15 w 821569"/>
                <a:gd name="connsiteY6" fmla="*/ 626751 h 1256861"/>
                <a:gd name="connsiteX7" fmla="*/ 307921 w 821569"/>
                <a:gd name="connsiteY7" fmla="*/ 94396 h 1256861"/>
                <a:gd name="connsiteX8" fmla="*/ 459559 w 821569"/>
                <a:gd name="connsiteY8" fmla="*/ 0 h 1256861"/>
                <a:gd name="connsiteX0" fmla="*/ 459559 w 820796"/>
                <a:gd name="connsiteY0" fmla="*/ 0 h 1256861"/>
                <a:gd name="connsiteX1" fmla="*/ 500409 w 820796"/>
                <a:gd name="connsiteY1" fmla="*/ 49306 h 1256861"/>
                <a:gd name="connsiteX2" fmla="*/ 820754 w 820796"/>
                <a:gd name="connsiteY2" fmla="*/ 626751 h 1256861"/>
                <a:gd name="connsiteX3" fmla="*/ 516291 w 820796"/>
                <a:gd name="connsiteY3" fmla="*/ 1199377 h 1256861"/>
                <a:gd name="connsiteX4" fmla="*/ 410385 w 820796"/>
                <a:gd name="connsiteY4" fmla="*/ 1256861 h 1256861"/>
                <a:gd name="connsiteX5" fmla="*/ 310347 w 820796"/>
                <a:gd name="connsiteY5" fmla="*/ 1196103 h 1256861"/>
                <a:gd name="connsiteX6" fmla="*/ 15 w 820796"/>
                <a:gd name="connsiteY6" fmla="*/ 626751 h 1256861"/>
                <a:gd name="connsiteX7" fmla="*/ 307921 w 820796"/>
                <a:gd name="connsiteY7" fmla="*/ 94396 h 1256861"/>
                <a:gd name="connsiteX8" fmla="*/ 459559 w 820796"/>
                <a:gd name="connsiteY8" fmla="*/ 0 h 1256861"/>
                <a:gd name="connsiteX0" fmla="*/ 459559 w 820795"/>
                <a:gd name="connsiteY0" fmla="*/ 0 h 1256861"/>
                <a:gd name="connsiteX1" fmla="*/ 500409 w 820795"/>
                <a:gd name="connsiteY1" fmla="*/ 49306 h 1256861"/>
                <a:gd name="connsiteX2" fmla="*/ 820754 w 820795"/>
                <a:gd name="connsiteY2" fmla="*/ 626751 h 1256861"/>
                <a:gd name="connsiteX3" fmla="*/ 516291 w 820795"/>
                <a:gd name="connsiteY3" fmla="*/ 1199377 h 1256861"/>
                <a:gd name="connsiteX4" fmla="*/ 410385 w 820795"/>
                <a:gd name="connsiteY4" fmla="*/ 1256861 h 1256861"/>
                <a:gd name="connsiteX5" fmla="*/ 310347 w 820795"/>
                <a:gd name="connsiteY5" fmla="*/ 1196103 h 1256861"/>
                <a:gd name="connsiteX6" fmla="*/ 15 w 820795"/>
                <a:gd name="connsiteY6" fmla="*/ 626751 h 1256861"/>
                <a:gd name="connsiteX7" fmla="*/ 318200 w 820795"/>
                <a:gd name="connsiteY7" fmla="*/ 101144 h 1256861"/>
                <a:gd name="connsiteX8" fmla="*/ 459559 w 820795"/>
                <a:gd name="connsiteY8" fmla="*/ 0 h 1256861"/>
                <a:gd name="connsiteX0" fmla="*/ 459558 w 820794"/>
                <a:gd name="connsiteY0" fmla="*/ 0 h 1256861"/>
                <a:gd name="connsiteX1" fmla="*/ 500408 w 820794"/>
                <a:gd name="connsiteY1" fmla="*/ 49306 h 1256861"/>
                <a:gd name="connsiteX2" fmla="*/ 820753 w 820794"/>
                <a:gd name="connsiteY2" fmla="*/ 626751 h 1256861"/>
                <a:gd name="connsiteX3" fmla="*/ 516290 w 820794"/>
                <a:gd name="connsiteY3" fmla="*/ 1199377 h 1256861"/>
                <a:gd name="connsiteX4" fmla="*/ 410384 w 820794"/>
                <a:gd name="connsiteY4" fmla="*/ 1256861 h 1256861"/>
                <a:gd name="connsiteX5" fmla="*/ 328293 w 820794"/>
                <a:gd name="connsiteY5" fmla="*/ 1196293 h 1256861"/>
                <a:gd name="connsiteX6" fmla="*/ 14 w 820794"/>
                <a:gd name="connsiteY6" fmla="*/ 626751 h 1256861"/>
                <a:gd name="connsiteX7" fmla="*/ 318199 w 820794"/>
                <a:gd name="connsiteY7" fmla="*/ 101144 h 1256861"/>
                <a:gd name="connsiteX8" fmla="*/ 459558 w 820794"/>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56861"/>
                <a:gd name="connsiteX1" fmla="*/ 500408 w 820865"/>
                <a:gd name="connsiteY1" fmla="*/ 49306 h 1256861"/>
                <a:gd name="connsiteX2" fmla="*/ 820753 w 820865"/>
                <a:gd name="connsiteY2" fmla="*/ 626751 h 1256861"/>
                <a:gd name="connsiteX3" fmla="*/ 525916 w 820865"/>
                <a:gd name="connsiteY3" fmla="*/ 1202798 h 1256861"/>
                <a:gd name="connsiteX4" fmla="*/ 410384 w 820865"/>
                <a:gd name="connsiteY4" fmla="*/ 1256861 h 1256861"/>
                <a:gd name="connsiteX5" fmla="*/ 328293 w 820865"/>
                <a:gd name="connsiteY5" fmla="*/ 1196293 h 1256861"/>
                <a:gd name="connsiteX6" fmla="*/ 14 w 820865"/>
                <a:gd name="connsiteY6" fmla="*/ 626751 h 1256861"/>
                <a:gd name="connsiteX7" fmla="*/ 318199 w 820865"/>
                <a:gd name="connsiteY7" fmla="*/ 101144 h 1256861"/>
                <a:gd name="connsiteX8" fmla="*/ 459558 w 820865"/>
                <a:gd name="connsiteY8" fmla="*/ 0 h 1256861"/>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 name="connsiteX0" fmla="*/ 459558 w 820865"/>
                <a:gd name="connsiteY0" fmla="*/ 0 h 1275566"/>
                <a:gd name="connsiteX1" fmla="*/ 500408 w 820865"/>
                <a:gd name="connsiteY1" fmla="*/ 49306 h 1275566"/>
                <a:gd name="connsiteX2" fmla="*/ 820753 w 820865"/>
                <a:gd name="connsiteY2" fmla="*/ 626751 h 1275566"/>
                <a:gd name="connsiteX3" fmla="*/ 525916 w 820865"/>
                <a:gd name="connsiteY3" fmla="*/ 1202798 h 1275566"/>
                <a:gd name="connsiteX4" fmla="*/ 421217 w 820865"/>
                <a:gd name="connsiteY4" fmla="*/ 1275566 h 1275566"/>
                <a:gd name="connsiteX5" fmla="*/ 328293 w 820865"/>
                <a:gd name="connsiteY5" fmla="*/ 1196293 h 1275566"/>
                <a:gd name="connsiteX6" fmla="*/ 14 w 820865"/>
                <a:gd name="connsiteY6" fmla="*/ 626751 h 1275566"/>
                <a:gd name="connsiteX7" fmla="*/ 318199 w 820865"/>
                <a:gd name="connsiteY7" fmla="*/ 101144 h 1275566"/>
                <a:gd name="connsiteX8" fmla="*/ 459558 w 820865"/>
                <a:gd name="connsiteY8" fmla="*/ 0 h 1275566"/>
                <a:gd name="connsiteX0" fmla="*/ 438815 w 820865"/>
                <a:gd name="connsiteY0" fmla="*/ 0 h 1276220"/>
                <a:gd name="connsiteX1" fmla="*/ 500408 w 820865"/>
                <a:gd name="connsiteY1" fmla="*/ 49960 h 1276220"/>
                <a:gd name="connsiteX2" fmla="*/ 820753 w 820865"/>
                <a:gd name="connsiteY2" fmla="*/ 627405 h 1276220"/>
                <a:gd name="connsiteX3" fmla="*/ 525916 w 820865"/>
                <a:gd name="connsiteY3" fmla="*/ 1203452 h 1276220"/>
                <a:gd name="connsiteX4" fmla="*/ 421217 w 820865"/>
                <a:gd name="connsiteY4" fmla="*/ 1276220 h 1276220"/>
                <a:gd name="connsiteX5" fmla="*/ 328293 w 820865"/>
                <a:gd name="connsiteY5" fmla="*/ 1196947 h 1276220"/>
                <a:gd name="connsiteX6" fmla="*/ 14 w 820865"/>
                <a:gd name="connsiteY6" fmla="*/ 627405 h 1276220"/>
                <a:gd name="connsiteX7" fmla="*/ 318199 w 820865"/>
                <a:gd name="connsiteY7" fmla="*/ 101798 h 1276220"/>
                <a:gd name="connsiteX8" fmla="*/ 438815 w 820865"/>
                <a:gd name="connsiteY8" fmla="*/ 0 h 1276220"/>
                <a:gd name="connsiteX0" fmla="*/ 438815 w 820865"/>
                <a:gd name="connsiteY0" fmla="*/ 0 h 1266560"/>
                <a:gd name="connsiteX1" fmla="*/ 500408 w 820865"/>
                <a:gd name="connsiteY1" fmla="*/ 49960 h 1266560"/>
                <a:gd name="connsiteX2" fmla="*/ 820753 w 820865"/>
                <a:gd name="connsiteY2" fmla="*/ 627405 h 1266560"/>
                <a:gd name="connsiteX3" fmla="*/ 525916 w 820865"/>
                <a:gd name="connsiteY3" fmla="*/ 1203452 h 1266560"/>
                <a:gd name="connsiteX4" fmla="*/ 446146 w 820865"/>
                <a:gd name="connsiteY4" fmla="*/ 1266560 h 1266560"/>
                <a:gd name="connsiteX5" fmla="*/ 328293 w 820865"/>
                <a:gd name="connsiteY5" fmla="*/ 1196947 h 1266560"/>
                <a:gd name="connsiteX6" fmla="*/ 14 w 820865"/>
                <a:gd name="connsiteY6" fmla="*/ 627405 h 1266560"/>
                <a:gd name="connsiteX7" fmla="*/ 318199 w 820865"/>
                <a:gd name="connsiteY7" fmla="*/ 101798 h 1266560"/>
                <a:gd name="connsiteX8" fmla="*/ 438815 w 820865"/>
                <a:gd name="connsiteY8" fmla="*/ 0 h 1266560"/>
                <a:gd name="connsiteX0" fmla="*/ 438815 w 821234"/>
                <a:gd name="connsiteY0" fmla="*/ 0 h 1266560"/>
                <a:gd name="connsiteX1" fmla="*/ 500408 w 821234"/>
                <a:gd name="connsiteY1" fmla="*/ 49960 h 1266560"/>
                <a:gd name="connsiteX2" fmla="*/ 820753 w 821234"/>
                <a:gd name="connsiteY2" fmla="*/ 627405 h 1266560"/>
                <a:gd name="connsiteX3" fmla="*/ 549693 w 821234"/>
                <a:gd name="connsiteY3" fmla="*/ 1208811 h 1266560"/>
                <a:gd name="connsiteX4" fmla="*/ 446146 w 821234"/>
                <a:gd name="connsiteY4" fmla="*/ 1266560 h 1266560"/>
                <a:gd name="connsiteX5" fmla="*/ 328293 w 821234"/>
                <a:gd name="connsiteY5" fmla="*/ 1196947 h 1266560"/>
                <a:gd name="connsiteX6" fmla="*/ 14 w 821234"/>
                <a:gd name="connsiteY6" fmla="*/ 627405 h 1266560"/>
                <a:gd name="connsiteX7" fmla="*/ 318199 w 821234"/>
                <a:gd name="connsiteY7" fmla="*/ 101798 h 1266560"/>
                <a:gd name="connsiteX8" fmla="*/ 438815 w 821234"/>
                <a:gd name="connsiteY8" fmla="*/ 0 h 1266560"/>
                <a:gd name="connsiteX0" fmla="*/ 438815 w 821148"/>
                <a:gd name="connsiteY0" fmla="*/ 0 h 1266560"/>
                <a:gd name="connsiteX1" fmla="*/ 500408 w 821148"/>
                <a:gd name="connsiteY1" fmla="*/ 49960 h 1266560"/>
                <a:gd name="connsiteX2" fmla="*/ 820753 w 821148"/>
                <a:gd name="connsiteY2" fmla="*/ 627405 h 1266560"/>
                <a:gd name="connsiteX3" fmla="*/ 549693 w 821148"/>
                <a:gd name="connsiteY3" fmla="*/ 1208811 h 1266560"/>
                <a:gd name="connsiteX4" fmla="*/ 446146 w 821148"/>
                <a:gd name="connsiteY4" fmla="*/ 1266560 h 1266560"/>
                <a:gd name="connsiteX5" fmla="*/ 328293 w 821148"/>
                <a:gd name="connsiteY5" fmla="*/ 1196947 h 1266560"/>
                <a:gd name="connsiteX6" fmla="*/ 14 w 821148"/>
                <a:gd name="connsiteY6" fmla="*/ 627405 h 1266560"/>
                <a:gd name="connsiteX7" fmla="*/ 318199 w 821148"/>
                <a:gd name="connsiteY7" fmla="*/ 101798 h 1266560"/>
                <a:gd name="connsiteX8" fmla="*/ 438815 w 821148"/>
                <a:gd name="connsiteY8" fmla="*/ 0 h 1266560"/>
                <a:gd name="connsiteX0" fmla="*/ 438815 w 821263"/>
                <a:gd name="connsiteY0" fmla="*/ 0 h 1266560"/>
                <a:gd name="connsiteX1" fmla="*/ 500408 w 821263"/>
                <a:gd name="connsiteY1" fmla="*/ 49960 h 1266560"/>
                <a:gd name="connsiteX2" fmla="*/ 820753 w 821263"/>
                <a:gd name="connsiteY2" fmla="*/ 627405 h 1266560"/>
                <a:gd name="connsiteX3" fmla="*/ 555529 w 821263"/>
                <a:gd name="connsiteY3" fmla="*/ 1215755 h 1266560"/>
                <a:gd name="connsiteX4" fmla="*/ 446146 w 821263"/>
                <a:gd name="connsiteY4" fmla="*/ 1266560 h 1266560"/>
                <a:gd name="connsiteX5" fmla="*/ 328293 w 821263"/>
                <a:gd name="connsiteY5" fmla="*/ 1196947 h 1266560"/>
                <a:gd name="connsiteX6" fmla="*/ 14 w 821263"/>
                <a:gd name="connsiteY6" fmla="*/ 627405 h 1266560"/>
                <a:gd name="connsiteX7" fmla="*/ 318199 w 821263"/>
                <a:gd name="connsiteY7" fmla="*/ 101798 h 1266560"/>
                <a:gd name="connsiteX8" fmla="*/ 438815 w 821263"/>
                <a:gd name="connsiteY8" fmla="*/ 0 h 1266560"/>
                <a:gd name="connsiteX0" fmla="*/ 438815 w 818475"/>
                <a:gd name="connsiteY0" fmla="*/ 0 h 1266560"/>
                <a:gd name="connsiteX1" fmla="*/ 500408 w 818475"/>
                <a:gd name="connsiteY1" fmla="*/ 49960 h 1266560"/>
                <a:gd name="connsiteX2" fmla="*/ 817954 w 818475"/>
                <a:gd name="connsiteY2" fmla="*/ 625166 h 1266560"/>
                <a:gd name="connsiteX3" fmla="*/ 555529 w 818475"/>
                <a:gd name="connsiteY3" fmla="*/ 1215755 h 1266560"/>
                <a:gd name="connsiteX4" fmla="*/ 446146 w 818475"/>
                <a:gd name="connsiteY4" fmla="*/ 1266560 h 1266560"/>
                <a:gd name="connsiteX5" fmla="*/ 328293 w 818475"/>
                <a:gd name="connsiteY5" fmla="*/ 1196947 h 1266560"/>
                <a:gd name="connsiteX6" fmla="*/ 14 w 818475"/>
                <a:gd name="connsiteY6" fmla="*/ 627405 h 1266560"/>
                <a:gd name="connsiteX7" fmla="*/ 318199 w 818475"/>
                <a:gd name="connsiteY7" fmla="*/ 101798 h 1266560"/>
                <a:gd name="connsiteX8" fmla="*/ 438815 w 818475"/>
                <a:gd name="connsiteY8" fmla="*/ 0 h 126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475" h="1266560">
                  <a:moveTo>
                    <a:pt x="438815" y="0"/>
                  </a:moveTo>
                  <a:lnTo>
                    <a:pt x="500408" y="49960"/>
                  </a:lnTo>
                  <a:cubicBezTo>
                    <a:pt x="673856" y="189728"/>
                    <a:pt x="808767" y="430867"/>
                    <a:pt x="817954" y="625166"/>
                  </a:cubicBezTo>
                  <a:cubicBezTo>
                    <a:pt x="827141" y="819465"/>
                    <a:pt x="714031" y="1085845"/>
                    <a:pt x="555529" y="1215755"/>
                  </a:cubicBezTo>
                  <a:cubicBezTo>
                    <a:pt x="520629" y="1240011"/>
                    <a:pt x="495435" y="1251752"/>
                    <a:pt x="446146" y="1266560"/>
                  </a:cubicBezTo>
                  <a:lnTo>
                    <a:pt x="328293" y="1196947"/>
                  </a:lnTo>
                  <a:cubicBezTo>
                    <a:pt x="144602" y="1072848"/>
                    <a:pt x="-1633" y="862856"/>
                    <a:pt x="14" y="627405"/>
                  </a:cubicBezTo>
                  <a:cubicBezTo>
                    <a:pt x="32799" y="412939"/>
                    <a:pt x="156485" y="244322"/>
                    <a:pt x="318199" y="101798"/>
                  </a:cubicBezTo>
                  <a:lnTo>
                    <a:pt x="43881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zh-CN" altLang="en-US" sz="1600" dirty="0">
                  <a:solidFill>
                    <a:srgbClr val="FFFFFF"/>
                  </a:solidFill>
                  <a:latin typeface="微软雅黑"/>
                  <a:ea typeface="微软雅黑"/>
                </a:rPr>
                <a:t>添加内容</a:t>
              </a:r>
            </a:p>
          </p:txBody>
        </p:sp>
        <p:sp>
          <p:nvSpPr>
            <p:cNvPr id="8" name="任意多边形 7"/>
            <p:cNvSpPr/>
            <p:nvPr/>
          </p:nvSpPr>
          <p:spPr>
            <a:xfrm>
              <a:off x="3941570" y="2044710"/>
              <a:ext cx="969196" cy="3113463"/>
            </a:xfrm>
            <a:custGeom>
              <a:avLst/>
              <a:gdLst>
                <a:gd name="connsiteX0" fmla="*/ 540542 w 971549"/>
                <a:gd name="connsiteY0" fmla="*/ 0 h 3121025"/>
                <a:gd name="connsiteX1" fmla="*/ 447674 w 971549"/>
                <a:gd name="connsiteY1" fmla="*/ 916781 h 3121025"/>
                <a:gd name="connsiteX2" fmla="*/ 440997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0" fmla="*/ 540542 w 971549"/>
                <a:gd name="connsiteY0" fmla="*/ 0 h 3121025"/>
                <a:gd name="connsiteX1" fmla="*/ 447674 w 971549"/>
                <a:gd name="connsiteY1" fmla="*/ 916781 h 3121025"/>
                <a:gd name="connsiteX2" fmla="*/ 440997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35" fmla="*/ 540542 w 971549"/>
                <a:gd name="connsiteY35" fmla="*/ 0 h 3121025"/>
                <a:gd name="connsiteX0" fmla="*/ 540542 w 971549"/>
                <a:gd name="connsiteY0" fmla="*/ 0 h 3121025"/>
                <a:gd name="connsiteX1" fmla="*/ 447674 w 971549"/>
                <a:gd name="connsiteY1" fmla="*/ 916781 h 3121025"/>
                <a:gd name="connsiteX2" fmla="*/ 440997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35" fmla="*/ 540542 w 971549"/>
                <a:gd name="connsiteY35" fmla="*/ 0 h 3121025"/>
                <a:gd name="connsiteX0" fmla="*/ 540542 w 971549"/>
                <a:gd name="connsiteY0" fmla="*/ 0 h 3121025"/>
                <a:gd name="connsiteX1" fmla="*/ 447674 w 971549"/>
                <a:gd name="connsiteY1" fmla="*/ 916781 h 3121025"/>
                <a:gd name="connsiteX2" fmla="*/ 450522 w 971549"/>
                <a:gd name="connsiteY2" fmla="*/ 913656 h 3121025"/>
                <a:gd name="connsiteX3" fmla="*/ 417204 w 971549"/>
                <a:gd name="connsiteY3" fmla="*/ 1251512 h 3121025"/>
                <a:gd name="connsiteX4" fmla="*/ 470694 w 971549"/>
                <a:gd name="connsiteY4" fmla="*/ 1046163 h 3121025"/>
                <a:gd name="connsiteX5" fmla="*/ 554037 w 971549"/>
                <a:gd name="connsiteY5" fmla="*/ 781050 h 3121025"/>
                <a:gd name="connsiteX6" fmla="*/ 617537 w 971549"/>
                <a:gd name="connsiteY6" fmla="*/ 876300 h 3121025"/>
                <a:gd name="connsiteX7" fmla="*/ 506412 w 971549"/>
                <a:gd name="connsiteY7" fmla="*/ 1419225 h 3121025"/>
                <a:gd name="connsiteX8" fmla="*/ 503554 w 971549"/>
                <a:gd name="connsiteY8" fmla="*/ 1416281 h 3121025"/>
                <a:gd name="connsiteX9" fmla="*/ 510877 w 971549"/>
                <a:gd name="connsiteY9" fmla="*/ 1641475 h 3121025"/>
                <a:gd name="connsiteX10" fmla="*/ 554037 w 971549"/>
                <a:gd name="connsiteY10" fmla="*/ 2346325 h 3121025"/>
                <a:gd name="connsiteX11" fmla="*/ 651669 w 971549"/>
                <a:gd name="connsiteY11" fmla="*/ 2726531 h 3121025"/>
                <a:gd name="connsiteX12" fmla="*/ 694279 w 971549"/>
                <a:gd name="connsiteY12" fmla="*/ 2836944 h 3121025"/>
                <a:gd name="connsiteX13" fmla="*/ 709612 w 971549"/>
                <a:gd name="connsiteY13" fmla="*/ 2771775 h 3121025"/>
                <a:gd name="connsiteX14" fmla="*/ 814387 w 971549"/>
                <a:gd name="connsiteY14" fmla="*/ 2471738 h 3121025"/>
                <a:gd name="connsiteX15" fmla="*/ 971549 w 971549"/>
                <a:gd name="connsiteY15" fmla="*/ 2512219 h 3121025"/>
                <a:gd name="connsiteX16" fmla="*/ 928687 w 971549"/>
                <a:gd name="connsiteY16" fmla="*/ 2543175 h 3121025"/>
                <a:gd name="connsiteX17" fmla="*/ 812006 w 971549"/>
                <a:gd name="connsiteY17" fmla="*/ 2883693 h 3121025"/>
                <a:gd name="connsiteX18" fmla="*/ 787597 w 971549"/>
                <a:gd name="connsiteY18" fmla="*/ 3067874 h 3121025"/>
                <a:gd name="connsiteX19" fmla="*/ 801687 w 971549"/>
                <a:gd name="connsiteY19" fmla="*/ 3101975 h 3121025"/>
                <a:gd name="connsiteX20" fmla="*/ 420687 w 971549"/>
                <a:gd name="connsiteY20" fmla="*/ 3121025 h 3121025"/>
                <a:gd name="connsiteX21" fmla="*/ 230187 w 971549"/>
                <a:gd name="connsiteY21" fmla="*/ 2219325 h 3121025"/>
                <a:gd name="connsiteX22" fmla="*/ 230269 w 971549"/>
                <a:gd name="connsiteY22" fmla="*/ 2219256 h 3121025"/>
                <a:gd name="connsiteX23" fmla="*/ 90487 w 971549"/>
                <a:gd name="connsiteY23" fmla="*/ 2085975 h 3121025"/>
                <a:gd name="connsiteX24" fmla="*/ 0 w 971549"/>
                <a:gd name="connsiteY24" fmla="*/ 2043113 h 3121025"/>
                <a:gd name="connsiteX25" fmla="*/ 104775 w 971549"/>
                <a:gd name="connsiteY25" fmla="*/ 1938338 h 3121025"/>
                <a:gd name="connsiteX26" fmla="*/ 311975 w 971549"/>
                <a:gd name="connsiteY26" fmla="*/ 2141393 h 3121025"/>
                <a:gd name="connsiteX27" fmla="*/ 298958 w 971549"/>
                <a:gd name="connsiteY27" fmla="*/ 2003425 h 3121025"/>
                <a:gd name="connsiteX28" fmla="*/ 325437 w 971549"/>
                <a:gd name="connsiteY28" fmla="*/ 981075 h 3121025"/>
                <a:gd name="connsiteX29" fmla="*/ 328381 w 971549"/>
                <a:gd name="connsiteY29" fmla="*/ 961942 h 3121025"/>
                <a:gd name="connsiteX30" fmla="*/ 264021 w 971549"/>
                <a:gd name="connsiteY30" fmla="*/ 839391 h 3121025"/>
                <a:gd name="connsiteX31" fmla="*/ 176212 w 971549"/>
                <a:gd name="connsiteY31" fmla="*/ 661987 h 3121025"/>
                <a:gd name="connsiteX32" fmla="*/ 219075 w 971549"/>
                <a:gd name="connsiteY32" fmla="*/ 614363 h 3121025"/>
                <a:gd name="connsiteX33" fmla="*/ 340076 w 971549"/>
                <a:gd name="connsiteY33" fmla="*/ 822986 h 3121025"/>
                <a:gd name="connsiteX34" fmla="*/ 421480 w 971549"/>
                <a:gd name="connsiteY34" fmla="*/ 42863 h 3121025"/>
                <a:gd name="connsiteX35" fmla="*/ 540542 w 971549"/>
                <a:gd name="connsiteY35" fmla="*/ 0 h 312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71549" h="3121025">
                  <a:moveTo>
                    <a:pt x="540542" y="0"/>
                  </a:moveTo>
                  <a:cubicBezTo>
                    <a:pt x="497680" y="303213"/>
                    <a:pt x="478630" y="611187"/>
                    <a:pt x="447674" y="916781"/>
                  </a:cubicBezTo>
                  <a:lnTo>
                    <a:pt x="450522" y="913656"/>
                  </a:lnTo>
                  <a:cubicBezTo>
                    <a:pt x="442591" y="1026275"/>
                    <a:pt x="444185" y="1138893"/>
                    <a:pt x="417204" y="1251512"/>
                  </a:cubicBezTo>
                  <a:lnTo>
                    <a:pt x="470694" y="1046163"/>
                  </a:lnTo>
                  <a:cubicBezTo>
                    <a:pt x="493712" y="957792"/>
                    <a:pt x="519112" y="869421"/>
                    <a:pt x="554037" y="781050"/>
                  </a:cubicBezTo>
                  <a:lnTo>
                    <a:pt x="617537" y="876300"/>
                  </a:lnTo>
                  <a:cubicBezTo>
                    <a:pt x="567795" y="1057275"/>
                    <a:pt x="533929" y="1244600"/>
                    <a:pt x="506412" y="1419225"/>
                  </a:cubicBezTo>
                  <a:lnTo>
                    <a:pt x="503554" y="1416281"/>
                  </a:lnTo>
                  <a:lnTo>
                    <a:pt x="510877" y="1641475"/>
                  </a:lnTo>
                  <a:cubicBezTo>
                    <a:pt x="516334" y="1876425"/>
                    <a:pt x="519112" y="2111375"/>
                    <a:pt x="554037" y="2346325"/>
                  </a:cubicBezTo>
                  <a:cubicBezTo>
                    <a:pt x="570971" y="2475442"/>
                    <a:pt x="606954" y="2601383"/>
                    <a:pt x="651669" y="2726531"/>
                  </a:cubicBezTo>
                  <a:lnTo>
                    <a:pt x="694279" y="2836944"/>
                  </a:lnTo>
                  <a:lnTo>
                    <a:pt x="709612" y="2771775"/>
                  </a:lnTo>
                  <a:lnTo>
                    <a:pt x="814387" y="2471738"/>
                  </a:lnTo>
                  <a:lnTo>
                    <a:pt x="971549" y="2512219"/>
                  </a:lnTo>
                  <a:lnTo>
                    <a:pt x="928687" y="2543175"/>
                  </a:lnTo>
                  <a:cubicBezTo>
                    <a:pt x="882650" y="2654299"/>
                    <a:pt x="843757" y="2770187"/>
                    <a:pt x="812006" y="2883693"/>
                  </a:cubicBezTo>
                  <a:lnTo>
                    <a:pt x="787597" y="3067874"/>
                  </a:lnTo>
                  <a:lnTo>
                    <a:pt x="801687" y="3101975"/>
                  </a:lnTo>
                  <a:lnTo>
                    <a:pt x="420687" y="3121025"/>
                  </a:lnTo>
                  <a:cubicBezTo>
                    <a:pt x="319087" y="2833158"/>
                    <a:pt x="293687" y="2513542"/>
                    <a:pt x="230187" y="2219325"/>
                  </a:cubicBezTo>
                  <a:cubicBezTo>
                    <a:pt x="230214" y="2219302"/>
                    <a:pt x="230242" y="2219279"/>
                    <a:pt x="230269" y="2219256"/>
                  </a:cubicBezTo>
                  <a:lnTo>
                    <a:pt x="90487" y="2085975"/>
                  </a:lnTo>
                  <a:lnTo>
                    <a:pt x="0" y="2043113"/>
                  </a:lnTo>
                  <a:lnTo>
                    <a:pt x="104775" y="1938338"/>
                  </a:lnTo>
                  <a:lnTo>
                    <a:pt x="311975" y="2141393"/>
                  </a:lnTo>
                  <a:lnTo>
                    <a:pt x="298958" y="2003425"/>
                  </a:lnTo>
                  <a:cubicBezTo>
                    <a:pt x="274968" y="1662642"/>
                    <a:pt x="305065" y="1321859"/>
                    <a:pt x="325437" y="981075"/>
                  </a:cubicBezTo>
                  <a:lnTo>
                    <a:pt x="328381" y="961942"/>
                  </a:lnTo>
                  <a:lnTo>
                    <a:pt x="264021" y="839391"/>
                  </a:lnTo>
                  <a:cubicBezTo>
                    <a:pt x="232966" y="780256"/>
                    <a:pt x="202803" y="721121"/>
                    <a:pt x="176212" y="661987"/>
                  </a:cubicBezTo>
                  <a:lnTo>
                    <a:pt x="219075" y="614363"/>
                  </a:lnTo>
                  <a:lnTo>
                    <a:pt x="340076" y="822986"/>
                  </a:lnTo>
                  <a:lnTo>
                    <a:pt x="421480" y="42863"/>
                  </a:lnTo>
                  <a:lnTo>
                    <a:pt x="54054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a:solidFill>
                  <a:srgbClr val="FFFFFF"/>
                </a:solidFill>
                <a:latin typeface="微软雅黑"/>
                <a:ea typeface="微软雅黑"/>
              </a:endParaRPr>
            </a:p>
          </p:txBody>
        </p:sp>
      </p:grpSp>
      <p:sp>
        <p:nvSpPr>
          <p:cNvPr id="10" name="TextBox 9"/>
          <p:cNvSpPr txBox="1"/>
          <p:nvPr/>
        </p:nvSpPr>
        <p:spPr>
          <a:xfrm>
            <a:off x="1080861" y="4370206"/>
            <a:ext cx="2298041" cy="1187174"/>
          </a:xfrm>
          <a:prstGeom prst="rect">
            <a:avLst/>
          </a:prstGeom>
          <a:noFill/>
        </p:spPr>
        <p:txBody>
          <a:bodyPr wrap="none" lIns="121908" tIns="60955" rIns="121908" bIns="60955" rtlCol="0">
            <a:spAutoFit/>
          </a:bodyPr>
          <a:lstStyle/>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endParaRPr lang="en-US" altLang="zh-CN" sz="1600" dirty="0">
              <a:solidFill>
                <a:prstClr val="black">
                  <a:lumMod val="75000"/>
                  <a:lumOff val="25000"/>
                </a:prstClr>
              </a:solidFill>
              <a:latin typeface="Arial"/>
              <a:ea typeface="微软雅黑"/>
            </a:endParaRP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p:txBody>
      </p:sp>
      <p:sp>
        <p:nvSpPr>
          <p:cNvPr id="13" name="TextBox 12"/>
          <p:cNvSpPr txBox="1"/>
          <p:nvPr/>
        </p:nvSpPr>
        <p:spPr>
          <a:xfrm>
            <a:off x="2210488" y="2201642"/>
            <a:ext cx="2298041" cy="1187174"/>
          </a:xfrm>
          <a:prstGeom prst="rect">
            <a:avLst/>
          </a:prstGeom>
          <a:noFill/>
        </p:spPr>
        <p:txBody>
          <a:bodyPr wrap="none" lIns="121908" tIns="60955" rIns="121908" bIns="60955" rtlCol="0">
            <a:spAutoFit/>
          </a:bodyPr>
          <a:lstStyle/>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endParaRPr lang="en-US" altLang="zh-CN" sz="1600" dirty="0">
              <a:solidFill>
                <a:prstClr val="black">
                  <a:lumMod val="75000"/>
                  <a:lumOff val="25000"/>
                </a:prstClr>
              </a:solidFill>
              <a:latin typeface="Arial"/>
              <a:ea typeface="微软雅黑"/>
            </a:endParaRP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p:txBody>
      </p:sp>
      <p:sp>
        <p:nvSpPr>
          <p:cNvPr id="14" name="TextBox 13"/>
          <p:cNvSpPr txBox="1"/>
          <p:nvPr/>
        </p:nvSpPr>
        <p:spPr>
          <a:xfrm>
            <a:off x="6446878" y="972214"/>
            <a:ext cx="2298041" cy="1187174"/>
          </a:xfrm>
          <a:prstGeom prst="rect">
            <a:avLst/>
          </a:prstGeom>
          <a:noFill/>
        </p:spPr>
        <p:txBody>
          <a:bodyPr wrap="none" lIns="121908" tIns="60955" rIns="121908" bIns="60955" rtlCol="0">
            <a:spAutoFit/>
          </a:bodyPr>
          <a:lstStyle/>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endParaRPr lang="en-US" altLang="zh-CN" sz="1600" dirty="0">
              <a:solidFill>
                <a:prstClr val="black">
                  <a:lumMod val="75000"/>
                  <a:lumOff val="25000"/>
                </a:prstClr>
              </a:solidFill>
              <a:latin typeface="Arial"/>
              <a:ea typeface="微软雅黑"/>
            </a:endParaRP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p:txBody>
      </p:sp>
      <p:sp>
        <p:nvSpPr>
          <p:cNvPr id="15" name="TextBox 14"/>
          <p:cNvSpPr txBox="1"/>
          <p:nvPr/>
        </p:nvSpPr>
        <p:spPr>
          <a:xfrm>
            <a:off x="7556104" y="2265914"/>
            <a:ext cx="2298041" cy="1187174"/>
          </a:xfrm>
          <a:prstGeom prst="rect">
            <a:avLst/>
          </a:prstGeom>
          <a:noFill/>
        </p:spPr>
        <p:txBody>
          <a:bodyPr wrap="none" lIns="121908" tIns="60955" rIns="121908" bIns="60955" rtlCol="0">
            <a:spAutoFit/>
          </a:bodyPr>
          <a:lstStyle/>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endParaRPr lang="en-US" altLang="zh-CN" sz="1600" dirty="0">
              <a:solidFill>
                <a:prstClr val="black">
                  <a:lumMod val="75000"/>
                  <a:lumOff val="25000"/>
                </a:prstClr>
              </a:solidFill>
              <a:latin typeface="Arial"/>
              <a:ea typeface="微软雅黑"/>
            </a:endParaRP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p:txBody>
      </p:sp>
      <p:sp>
        <p:nvSpPr>
          <p:cNvPr id="16" name="TextBox 15"/>
          <p:cNvSpPr txBox="1"/>
          <p:nvPr/>
        </p:nvSpPr>
        <p:spPr>
          <a:xfrm>
            <a:off x="8356960" y="4185210"/>
            <a:ext cx="2298041" cy="1187174"/>
          </a:xfrm>
          <a:prstGeom prst="rect">
            <a:avLst/>
          </a:prstGeom>
          <a:noFill/>
        </p:spPr>
        <p:txBody>
          <a:bodyPr wrap="none" lIns="121908" tIns="60955" rIns="121908" bIns="60955" rtlCol="0">
            <a:spAutoFit/>
          </a:bodyPr>
          <a:lstStyle/>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endParaRPr lang="en-US" altLang="zh-CN" sz="1600" dirty="0">
              <a:solidFill>
                <a:prstClr val="black">
                  <a:lumMod val="75000"/>
                  <a:lumOff val="25000"/>
                </a:prstClr>
              </a:solidFill>
              <a:latin typeface="Arial"/>
              <a:ea typeface="微软雅黑"/>
            </a:endParaRP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a:p>
            <a:pPr algn="ctr" defTabSz="1219170">
              <a:lnSpc>
                <a:spcPct val="150000"/>
              </a:lnSpc>
            </a:pPr>
            <a:r>
              <a:rPr lang="zh-CN" altLang="en-US" sz="1600" dirty="0">
                <a:solidFill>
                  <a:prstClr val="black">
                    <a:lumMod val="75000"/>
                    <a:lumOff val="25000"/>
                  </a:prstClr>
                </a:solidFill>
                <a:latin typeface="Arial"/>
                <a:ea typeface="微软雅黑"/>
              </a:rPr>
              <a:t>单击此处添加段落文本</a:t>
            </a:r>
          </a:p>
        </p:txBody>
      </p:sp>
      <p:grpSp>
        <p:nvGrpSpPr>
          <p:cNvPr id="17" name="组合 16">
            <a:extLst>
              <a:ext uri="{FF2B5EF4-FFF2-40B4-BE49-F238E27FC236}">
                <a16:creationId xmlns:a16="http://schemas.microsoft.com/office/drawing/2014/main" id="{25CCC81A-B2D5-4E84-90DC-13C52DFE501A}"/>
              </a:ext>
            </a:extLst>
          </p:cNvPr>
          <p:cNvGrpSpPr/>
          <p:nvPr>
            <p:custDataLst>
              <p:tags r:id="rId1"/>
            </p:custDataLst>
          </p:nvPr>
        </p:nvGrpSpPr>
        <p:grpSpPr>
          <a:xfrm>
            <a:off x="8659525" y="279400"/>
            <a:ext cx="3318943" cy="713661"/>
            <a:chOff x="9957246" y="6304307"/>
            <a:chExt cx="2046159" cy="359850"/>
          </a:xfrm>
        </p:grpSpPr>
        <p:sp>
          <p:nvSpPr>
            <p:cNvPr id="18" name="Freeform 5">
              <a:extLst>
                <a:ext uri="{FF2B5EF4-FFF2-40B4-BE49-F238E27FC236}">
                  <a16:creationId xmlns:a16="http://schemas.microsoft.com/office/drawing/2014/main" id="{7090B389-1932-4DD0-B986-E3761D8B0711}"/>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6">
              <a:extLst>
                <a:ext uri="{FF2B5EF4-FFF2-40B4-BE49-F238E27FC236}">
                  <a16:creationId xmlns:a16="http://schemas.microsoft.com/office/drawing/2014/main" id="{4255DDD3-BFD6-42FA-BF80-207E6CD9E011}"/>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7">
              <a:extLst>
                <a:ext uri="{FF2B5EF4-FFF2-40B4-BE49-F238E27FC236}">
                  <a16:creationId xmlns:a16="http://schemas.microsoft.com/office/drawing/2014/main" id="{85E4716E-D9F9-4BAB-BC30-07F9E7EF9B13}"/>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8">
              <a:extLst>
                <a:ext uri="{FF2B5EF4-FFF2-40B4-BE49-F238E27FC236}">
                  <a16:creationId xmlns:a16="http://schemas.microsoft.com/office/drawing/2014/main" id="{11379E63-16E6-4203-8B7C-2B8C61F85580}"/>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9">
              <a:extLst>
                <a:ext uri="{FF2B5EF4-FFF2-40B4-BE49-F238E27FC236}">
                  <a16:creationId xmlns:a16="http://schemas.microsoft.com/office/drawing/2014/main" id="{680183E4-EDF1-41EC-BD05-C46ECBD541AD}"/>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10">
              <a:extLst>
                <a:ext uri="{FF2B5EF4-FFF2-40B4-BE49-F238E27FC236}">
                  <a16:creationId xmlns:a16="http://schemas.microsoft.com/office/drawing/2014/main" id="{2B35EA91-E797-4121-97E3-F8469AE89235}"/>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4" name="Freeform 11">
              <a:extLst>
                <a:ext uri="{FF2B5EF4-FFF2-40B4-BE49-F238E27FC236}">
                  <a16:creationId xmlns:a16="http://schemas.microsoft.com/office/drawing/2014/main" id="{F6C4C3DD-89EC-48D7-A652-F2F820948C30}"/>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5" name="Freeform 12">
              <a:extLst>
                <a:ext uri="{FF2B5EF4-FFF2-40B4-BE49-F238E27FC236}">
                  <a16:creationId xmlns:a16="http://schemas.microsoft.com/office/drawing/2014/main" id="{45F79602-997D-429E-997F-C5180FADCAC8}"/>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6" name="Freeform 13">
              <a:extLst>
                <a:ext uri="{FF2B5EF4-FFF2-40B4-BE49-F238E27FC236}">
                  <a16:creationId xmlns:a16="http://schemas.microsoft.com/office/drawing/2014/main" id="{EE579F69-4BFC-4BEF-B77A-0C667E5156C2}"/>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7" name="Freeform 14">
              <a:extLst>
                <a:ext uri="{FF2B5EF4-FFF2-40B4-BE49-F238E27FC236}">
                  <a16:creationId xmlns:a16="http://schemas.microsoft.com/office/drawing/2014/main" id="{B0B7308E-19AC-42CF-8847-D8F6DC72503B}"/>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8" name="Freeform 15">
              <a:extLst>
                <a:ext uri="{FF2B5EF4-FFF2-40B4-BE49-F238E27FC236}">
                  <a16:creationId xmlns:a16="http://schemas.microsoft.com/office/drawing/2014/main" id="{27C3F306-F8B0-404B-A74D-CDFB99CACA1D}"/>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9" name="Freeform 16">
              <a:extLst>
                <a:ext uri="{FF2B5EF4-FFF2-40B4-BE49-F238E27FC236}">
                  <a16:creationId xmlns:a16="http://schemas.microsoft.com/office/drawing/2014/main" id="{B1BD98A2-2621-4A2B-BFEA-5B24DBA5CBA8}"/>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0" name="Freeform 17">
              <a:extLst>
                <a:ext uri="{FF2B5EF4-FFF2-40B4-BE49-F238E27FC236}">
                  <a16:creationId xmlns:a16="http://schemas.microsoft.com/office/drawing/2014/main" id="{39973501-8C7D-488C-B299-08D4252CF9CB}"/>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18">
              <a:extLst>
                <a:ext uri="{FF2B5EF4-FFF2-40B4-BE49-F238E27FC236}">
                  <a16:creationId xmlns:a16="http://schemas.microsoft.com/office/drawing/2014/main" id="{E846D888-1334-438D-9E1C-75C11D8C4983}"/>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19">
              <a:extLst>
                <a:ext uri="{FF2B5EF4-FFF2-40B4-BE49-F238E27FC236}">
                  <a16:creationId xmlns:a16="http://schemas.microsoft.com/office/drawing/2014/main" id="{BC3D08E4-5495-4F7F-918E-6DA562FE9AD3}"/>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908063586"/>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924737" y="3054277"/>
            <a:ext cx="3534241" cy="634435"/>
            <a:chOff x="1443550" y="2414274"/>
            <a:chExt cx="2650681" cy="475826"/>
          </a:xfrm>
        </p:grpSpPr>
        <p:sp>
          <p:nvSpPr>
            <p:cNvPr id="42" name="Rounded Rectangle 41"/>
            <p:cNvSpPr/>
            <p:nvPr/>
          </p:nvSpPr>
          <p:spPr>
            <a:xfrm>
              <a:off x="1443550" y="2463343"/>
              <a:ext cx="2650681" cy="426757"/>
            </a:xfrm>
            <a:prstGeom prst="roundRect">
              <a:avLst>
                <a:gd name="adj" fmla="val 17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1" dirty="0">
                <a:solidFill>
                  <a:prstClr val="white"/>
                </a:solidFill>
                <a:latin typeface="Arial"/>
                <a:ea typeface="微软雅黑"/>
              </a:endParaRPr>
            </a:p>
          </p:txBody>
        </p:sp>
        <p:sp>
          <p:nvSpPr>
            <p:cNvPr id="26" name="Rounded Rectangle 25"/>
            <p:cNvSpPr/>
            <p:nvPr/>
          </p:nvSpPr>
          <p:spPr>
            <a:xfrm>
              <a:off x="1443550" y="2414274"/>
              <a:ext cx="2650681" cy="426757"/>
            </a:xfrm>
            <a:prstGeom prst="roundRect">
              <a:avLst>
                <a:gd name="adj" fmla="val 177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b="1" dirty="0">
                  <a:solidFill>
                    <a:prstClr val="white"/>
                  </a:solidFill>
                  <a:latin typeface="Arial"/>
                  <a:ea typeface="微软雅黑"/>
                </a:rPr>
                <a:t>点击添加主要内容</a:t>
              </a:r>
              <a:endParaRPr lang="en-US" altLang="zh-CN" b="1" dirty="0">
                <a:solidFill>
                  <a:prstClr val="white"/>
                </a:solidFill>
                <a:latin typeface="Arial"/>
                <a:ea typeface="微软雅黑"/>
              </a:endParaRPr>
            </a:p>
          </p:txBody>
        </p:sp>
      </p:grpSp>
      <p:cxnSp>
        <p:nvCxnSpPr>
          <p:cNvPr id="27" name="Straight Connector 26"/>
          <p:cNvCxnSpPr/>
          <p:nvPr/>
        </p:nvCxnSpPr>
        <p:spPr>
          <a:xfrm flipH="1">
            <a:off x="5405515" y="3338781"/>
            <a:ext cx="0" cy="2054755"/>
          </a:xfrm>
          <a:prstGeom prst="line">
            <a:avLst/>
          </a:prstGeom>
          <a:ln w="76200" cap="rnd">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046539" y="2252413"/>
            <a:ext cx="2845655" cy="630931"/>
            <a:chOff x="2284902" y="1812877"/>
            <a:chExt cx="2134241" cy="473198"/>
          </a:xfrm>
        </p:grpSpPr>
        <p:sp>
          <p:nvSpPr>
            <p:cNvPr id="38" name="Rounded Rectangle 37"/>
            <p:cNvSpPr/>
            <p:nvPr/>
          </p:nvSpPr>
          <p:spPr>
            <a:xfrm>
              <a:off x="2284902" y="1859318"/>
              <a:ext cx="2133784" cy="426757"/>
            </a:xfrm>
            <a:prstGeom prst="roundRect">
              <a:avLst>
                <a:gd name="adj" fmla="val 1777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600" b="1" dirty="0">
                <a:solidFill>
                  <a:prstClr val="white"/>
                </a:solidFill>
                <a:latin typeface="Arial"/>
                <a:ea typeface="微软雅黑"/>
              </a:endParaRPr>
            </a:p>
          </p:txBody>
        </p:sp>
        <p:sp>
          <p:nvSpPr>
            <p:cNvPr id="30" name="Rounded Rectangle 29"/>
            <p:cNvSpPr/>
            <p:nvPr/>
          </p:nvSpPr>
          <p:spPr>
            <a:xfrm>
              <a:off x="2285359" y="1812877"/>
              <a:ext cx="2133784" cy="426757"/>
            </a:xfrm>
            <a:prstGeom prst="roundRect">
              <a:avLst>
                <a:gd name="adj" fmla="val 177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b="1" dirty="0">
                  <a:solidFill>
                    <a:prstClr val="white"/>
                  </a:solidFill>
                  <a:latin typeface="Arial"/>
                  <a:ea typeface="微软雅黑"/>
                </a:rPr>
                <a:t>点击添加主要内容</a:t>
              </a:r>
              <a:endParaRPr lang="en-US" altLang="zh-CN" b="1" dirty="0">
                <a:solidFill>
                  <a:prstClr val="white"/>
                </a:solidFill>
                <a:latin typeface="Arial"/>
                <a:ea typeface="微软雅黑"/>
              </a:endParaRPr>
            </a:p>
          </p:txBody>
        </p:sp>
      </p:grpSp>
      <p:cxnSp>
        <p:nvCxnSpPr>
          <p:cNvPr id="31" name="Straight Connector 30"/>
          <p:cNvCxnSpPr/>
          <p:nvPr/>
        </p:nvCxnSpPr>
        <p:spPr>
          <a:xfrm>
            <a:off x="5841401" y="2666575"/>
            <a:ext cx="0" cy="3107588"/>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551769" y="3875557"/>
            <a:ext cx="3534241" cy="644513"/>
            <a:chOff x="1163824" y="3030232"/>
            <a:chExt cx="2650681" cy="483385"/>
          </a:xfrm>
        </p:grpSpPr>
        <p:sp>
          <p:nvSpPr>
            <p:cNvPr id="44" name="Rounded Rectangle 43"/>
            <p:cNvSpPr/>
            <p:nvPr/>
          </p:nvSpPr>
          <p:spPr>
            <a:xfrm>
              <a:off x="1163824" y="3086860"/>
              <a:ext cx="2650681" cy="426757"/>
            </a:xfrm>
            <a:prstGeom prst="roundRect">
              <a:avLst>
                <a:gd name="adj" fmla="val 1777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600" b="1" dirty="0">
                <a:solidFill>
                  <a:prstClr val="white"/>
                </a:solidFill>
                <a:latin typeface="Arial"/>
                <a:ea typeface="微软雅黑"/>
              </a:endParaRPr>
            </a:p>
          </p:txBody>
        </p:sp>
        <p:sp>
          <p:nvSpPr>
            <p:cNvPr id="35" name="Rounded Rectangle 34"/>
            <p:cNvSpPr/>
            <p:nvPr/>
          </p:nvSpPr>
          <p:spPr>
            <a:xfrm>
              <a:off x="1163824" y="3030232"/>
              <a:ext cx="2650681" cy="426757"/>
            </a:xfrm>
            <a:prstGeom prst="roundRect">
              <a:avLst>
                <a:gd name="adj" fmla="val 177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b="1" dirty="0">
                  <a:solidFill>
                    <a:prstClr val="white"/>
                  </a:solidFill>
                  <a:latin typeface="Arial"/>
                  <a:ea typeface="微软雅黑"/>
                </a:rPr>
                <a:t>点击添加主要内容</a:t>
              </a:r>
              <a:endParaRPr lang="en-US" altLang="zh-CN" b="1" dirty="0">
                <a:solidFill>
                  <a:prstClr val="white"/>
                </a:solidFill>
                <a:latin typeface="Arial"/>
                <a:ea typeface="微软雅黑"/>
              </a:endParaRPr>
            </a:p>
          </p:txBody>
        </p:sp>
      </p:grpSp>
      <p:cxnSp>
        <p:nvCxnSpPr>
          <p:cNvPr id="36" name="Straight Connector 35"/>
          <p:cNvCxnSpPr/>
          <p:nvPr/>
        </p:nvCxnSpPr>
        <p:spPr>
          <a:xfrm>
            <a:off x="5035721" y="4160059"/>
            <a:ext cx="0" cy="823824"/>
          </a:xfrm>
          <a:prstGeom prst="line">
            <a:avLst/>
          </a:prstGeom>
          <a:ln w="76200" cap="rnd">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632254" y="3054277"/>
            <a:ext cx="3534241" cy="634435"/>
            <a:chOff x="4974188" y="2414274"/>
            <a:chExt cx="2650681" cy="475826"/>
          </a:xfrm>
        </p:grpSpPr>
        <p:sp>
          <p:nvSpPr>
            <p:cNvPr id="43" name="Rounded Rectangle 42"/>
            <p:cNvSpPr/>
            <p:nvPr/>
          </p:nvSpPr>
          <p:spPr>
            <a:xfrm>
              <a:off x="4974188" y="2463343"/>
              <a:ext cx="2650681" cy="426757"/>
            </a:xfrm>
            <a:prstGeom prst="roundRect">
              <a:avLst>
                <a:gd name="adj" fmla="val 17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1" dirty="0">
                <a:solidFill>
                  <a:prstClr val="white"/>
                </a:solidFill>
                <a:latin typeface="Arial"/>
                <a:ea typeface="微软雅黑"/>
              </a:endParaRPr>
            </a:p>
          </p:txBody>
        </p:sp>
        <p:sp>
          <p:nvSpPr>
            <p:cNvPr id="47" name="Rounded Rectangle 46"/>
            <p:cNvSpPr/>
            <p:nvPr/>
          </p:nvSpPr>
          <p:spPr>
            <a:xfrm flipH="1">
              <a:off x="4974188" y="2414274"/>
              <a:ext cx="2650681" cy="426757"/>
            </a:xfrm>
            <a:prstGeom prst="roundRect">
              <a:avLst>
                <a:gd name="adj" fmla="val 177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b="1" dirty="0">
                  <a:solidFill>
                    <a:prstClr val="white"/>
                  </a:solidFill>
                  <a:latin typeface="Arial"/>
                  <a:ea typeface="微软雅黑"/>
                </a:rPr>
                <a:t>点击添加主要内容</a:t>
              </a:r>
              <a:endParaRPr lang="en-US" altLang="zh-CN" b="1" dirty="0">
                <a:solidFill>
                  <a:prstClr val="white"/>
                </a:solidFill>
                <a:latin typeface="Arial"/>
                <a:ea typeface="微软雅黑"/>
              </a:endParaRPr>
            </a:p>
          </p:txBody>
        </p:sp>
      </p:grpSp>
      <p:cxnSp>
        <p:nvCxnSpPr>
          <p:cNvPr id="48" name="Straight Connector 47"/>
          <p:cNvCxnSpPr/>
          <p:nvPr/>
        </p:nvCxnSpPr>
        <p:spPr>
          <a:xfrm>
            <a:off x="6680465" y="3338781"/>
            <a:ext cx="0" cy="2054755"/>
          </a:xfrm>
          <a:prstGeom prst="line">
            <a:avLst/>
          </a:prstGeom>
          <a:ln w="76200" cap="rnd">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280968" y="2252413"/>
            <a:ext cx="2845045" cy="630931"/>
            <a:chOff x="4710724" y="1812877"/>
            <a:chExt cx="2133784" cy="473198"/>
          </a:xfrm>
        </p:grpSpPr>
        <p:sp>
          <p:nvSpPr>
            <p:cNvPr id="41" name="Rounded Rectangle 40"/>
            <p:cNvSpPr/>
            <p:nvPr/>
          </p:nvSpPr>
          <p:spPr>
            <a:xfrm>
              <a:off x="4710724" y="1859318"/>
              <a:ext cx="2133784" cy="426757"/>
            </a:xfrm>
            <a:prstGeom prst="roundRect">
              <a:avLst>
                <a:gd name="adj" fmla="val 1777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600" b="1" dirty="0">
                <a:solidFill>
                  <a:prstClr val="white"/>
                </a:solidFill>
                <a:latin typeface="Arial"/>
                <a:ea typeface="微软雅黑"/>
              </a:endParaRPr>
            </a:p>
          </p:txBody>
        </p:sp>
        <p:sp>
          <p:nvSpPr>
            <p:cNvPr id="50" name="Freeform 49"/>
            <p:cNvSpPr/>
            <p:nvPr/>
          </p:nvSpPr>
          <p:spPr>
            <a:xfrm flipH="1">
              <a:off x="4710724" y="1812877"/>
              <a:ext cx="2133784" cy="426757"/>
            </a:xfrm>
            <a:custGeom>
              <a:avLst/>
              <a:gdLst>
                <a:gd name="connsiteX0" fmla="*/ 0 w 2133784"/>
                <a:gd name="connsiteY0" fmla="*/ 75835 h 426757"/>
                <a:gd name="connsiteX1" fmla="*/ 22212 w 2133784"/>
                <a:gd name="connsiteY1" fmla="*/ 22212 h 426757"/>
                <a:gd name="connsiteX2" fmla="*/ 75835 w 2133784"/>
                <a:gd name="connsiteY2" fmla="*/ 1 h 426757"/>
                <a:gd name="connsiteX3" fmla="*/ 2057949 w 2133784"/>
                <a:gd name="connsiteY3" fmla="*/ 0 h 426757"/>
                <a:gd name="connsiteX4" fmla="*/ 2111572 w 2133784"/>
                <a:gd name="connsiteY4" fmla="*/ 22212 h 426757"/>
                <a:gd name="connsiteX5" fmla="*/ 2133783 w 2133784"/>
                <a:gd name="connsiteY5" fmla="*/ 75835 h 426757"/>
                <a:gd name="connsiteX6" fmla="*/ 2133784 w 2133784"/>
                <a:gd name="connsiteY6" fmla="*/ 350922 h 426757"/>
                <a:gd name="connsiteX7" fmla="*/ 2111572 w 2133784"/>
                <a:gd name="connsiteY7" fmla="*/ 404545 h 426757"/>
                <a:gd name="connsiteX8" fmla="*/ 2057949 w 2133784"/>
                <a:gd name="connsiteY8" fmla="*/ 426757 h 426757"/>
                <a:gd name="connsiteX9" fmla="*/ 75835 w 2133784"/>
                <a:gd name="connsiteY9" fmla="*/ 426757 h 426757"/>
                <a:gd name="connsiteX10" fmla="*/ 22212 w 2133784"/>
                <a:gd name="connsiteY10" fmla="*/ 404545 h 426757"/>
                <a:gd name="connsiteX11" fmla="*/ 0 w 2133784"/>
                <a:gd name="connsiteY11" fmla="*/ 350922 h 426757"/>
                <a:gd name="connsiteX12" fmla="*/ 0 w 2133784"/>
                <a:gd name="connsiteY12" fmla="*/ 75835 h 4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3784" h="426757">
                  <a:moveTo>
                    <a:pt x="0" y="75835"/>
                  </a:moveTo>
                  <a:cubicBezTo>
                    <a:pt x="0" y="55722"/>
                    <a:pt x="7990" y="36433"/>
                    <a:pt x="22212" y="22212"/>
                  </a:cubicBezTo>
                  <a:cubicBezTo>
                    <a:pt x="36434" y="7990"/>
                    <a:pt x="55723" y="0"/>
                    <a:pt x="75835" y="1"/>
                  </a:cubicBezTo>
                  <a:lnTo>
                    <a:pt x="2057949" y="0"/>
                  </a:lnTo>
                  <a:cubicBezTo>
                    <a:pt x="2078062" y="0"/>
                    <a:pt x="2097351" y="7990"/>
                    <a:pt x="2111572" y="22212"/>
                  </a:cubicBezTo>
                  <a:cubicBezTo>
                    <a:pt x="2125794" y="36434"/>
                    <a:pt x="2133784" y="55723"/>
                    <a:pt x="2133783" y="75835"/>
                  </a:cubicBezTo>
                  <a:cubicBezTo>
                    <a:pt x="2133783" y="167531"/>
                    <a:pt x="2133784" y="259226"/>
                    <a:pt x="2133784" y="350922"/>
                  </a:cubicBezTo>
                  <a:cubicBezTo>
                    <a:pt x="2133784" y="371035"/>
                    <a:pt x="2125794" y="390324"/>
                    <a:pt x="2111572" y="404545"/>
                  </a:cubicBezTo>
                  <a:cubicBezTo>
                    <a:pt x="2097350" y="418767"/>
                    <a:pt x="2078061" y="426757"/>
                    <a:pt x="2057949" y="426757"/>
                  </a:cubicBezTo>
                  <a:lnTo>
                    <a:pt x="75835" y="426757"/>
                  </a:lnTo>
                  <a:cubicBezTo>
                    <a:pt x="55722" y="426757"/>
                    <a:pt x="36433" y="418767"/>
                    <a:pt x="22212" y="404545"/>
                  </a:cubicBezTo>
                  <a:cubicBezTo>
                    <a:pt x="7990" y="390323"/>
                    <a:pt x="0" y="371034"/>
                    <a:pt x="0" y="350922"/>
                  </a:cubicBezTo>
                  <a:lnTo>
                    <a:pt x="0" y="7583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b="1" dirty="0">
                  <a:solidFill>
                    <a:prstClr val="white"/>
                  </a:solidFill>
                  <a:latin typeface="Arial"/>
                  <a:ea typeface="微软雅黑"/>
                </a:rPr>
                <a:t>点击添加主要内容</a:t>
              </a:r>
              <a:endParaRPr lang="en-US" altLang="zh-CN" b="1" dirty="0">
                <a:solidFill>
                  <a:prstClr val="white"/>
                </a:solidFill>
                <a:latin typeface="Arial"/>
                <a:ea typeface="微软雅黑"/>
              </a:endParaRPr>
            </a:p>
          </p:txBody>
        </p:sp>
      </p:grpSp>
      <p:cxnSp>
        <p:nvCxnSpPr>
          <p:cNvPr id="51" name="Straight Connector 50"/>
          <p:cNvCxnSpPr/>
          <p:nvPr/>
        </p:nvCxnSpPr>
        <p:spPr>
          <a:xfrm>
            <a:off x="6329400" y="2666575"/>
            <a:ext cx="3413" cy="3107588"/>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004004" y="3875557"/>
            <a:ext cx="3534241" cy="644513"/>
            <a:chOff x="5253000" y="3030232"/>
            <a:chExt cx="2650681" cy="483385"/>
          </a:xfrm>
        </p:grpSpPr>
        <p:sp>
          <p:nvSpPr>
            <p:cNvPr id="45" name="Rounded Rectangle 44"/>
            <p:cNvSpPr/>
            <p:nvPr/>
          </p:nvSpPr>
          <p:spPr>
            <a:xfrm>
              <a:off x="5253000" y="3086860"/>
              <a:ext cx="2650681" cy="426757"/>
            </a:xfrm>
            <a:prstGeom prst="roundRect">
              <a:avLst>
                <a:gd name="adj" fmla="val 1777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600" b="1" dirty="0">
                <a:solidFill>
                  <a:prstClr val="white"/>
                </a:solidFill>
                <a:latin typeface="Arial"/>
                <a:ea typeface="微软雅黑"/>
              </a:endParaRPr>
            </a:p>
          </p:txBody>
        </p:sp>
        <p:sp>
          <p:nvSpPr>
            <p:cNvPr id="53" name="Rounded Rectangle 52"/>
            <p:cNvSpPr/>
            <p:nvPr/>
          </p:nvSpPr>
          <p:spPr>
            <a:xfrm flipH="1">
              <a:off x="5253000" y="3030232"/>
              <a:ext cx="2650681" cy="426757"/>
            </a:xfrm>
            <a:prstGeom prst="roundRect">
              <a:avLst>
                <a:gd name="adj" fmla="val 177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b="1" dirty="0">
                  <a:solidFill>
                    <a:prstClr val="white"/>
                  </a:solidFill>
                  <a:latin typeface="Arial"/>
                  <a:ea typeface="微软雅黑"/>
                </a:rPr>
                <a:t>点击添加主要内容</a:t>
              </a:r>
              <a:endParaRPr lang="en-US" altLang="zh-CN" b="1" dirty="0">
                <a:solidFill>
                  <a:prstClr val="white"/>
                </a:solidFill>
                <a:latin typeface="Arial"/>
                <a:ea typeface="微软雅黑"/>
              </a:endParaRPr>
            </a:p>
          </p:txBody>
        </p:sp>
      </p:grpSp>
      <p:cxnSp>
        <p:nvCxnSpPr>
          <p:cNvPr id="54" name="Straight Connector 53"/>
          <p:cNvCxnSpPr/>
          <p:nvPr/>
        </p:nvCxnSpPr>
        <p:spPr>
          <a:xfrm flipH="1">
            <a:off x="7047935" y="4160059"/>
            <a:ext cx="0" cy="823824"/>
          </a:xfrm>
          <a:prstGeom prst="line">
            <a:avLst/>
          </a:prstGeom>
          <a:ln w="76200" cap="rnd">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124769" y="1407513"/>
            <a:ext cx="3840467" cy="629969"/>
            <a:chOff x="3093577" y="1179200"/>
            <a:chExt cx="2880350" cy="472477"/>
          </a:xfrm>
        </p:grpSpPr>
        <p:sp>
          <p:nvSpPr>
            <p:cNvPr id="37" name="Rounded Rectangle 36"/>
            <p:cNvSpPr/>
            <p:nvPr/>
          </p:nvSpPr>
          <p:spPr>
            <a:xfrm>
              <a:off x="3093577" y="1224920"/>
              <a:ext cx="2880350" cy="426757"/>
            </a:xfrm>
            <a:prstGeom prst="roundRect">
              <a:avLst>
                <a:gd name="adj" fmla="val 177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600" dirty="0">
                <a:solidFill>
                  <a:prstClr val="white"/>
                </a:solidFill>
                <a:latin typeface="Arial"/>
                <a:ea typeface="微软雅黑"/>
              </a:endParaRPr>
            </a:p>
          </p:txBody>
        </p:sp>
        <p:sp>
          <p:nvSpPr>
            <p:cNvPr id="56" name="Rounded Rectangle 55"/>
            <p:cNvSpPr/>
            <p:nvPr/>
          </p:nvSpPr>
          <p:spPr>
            <a:xfrm>
              <a:off x="3093577" y="1179200"/>
              <a:ext cx="2880350" cy="426757"/>
            </a:xfrm>
            <a:prstGeom prst="roundRect">
              <a:avLst>
                <a:gd name="adj" fmla="val 177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sz="2000" b="1" dirty="0">
                  <a:solidFill>
                    <a:prstClr val="white"/>
                  </a:solidFill>
                  <a:latin typeface="Arial"/>
                  <a:ea typeface="微软雅黑"/>
                </a:rPr>
                <a:t>点击添加主要内容</a:t>
              </a:r>
              <a:endParaRPr lang="en-US" sz="2000" b="1" dirty="0">
                <a:solidFill>
                  <a:prstClr val="white"/>
                </a:solidFill>
                <a:latin typeface="Arial"/>
                <a:ea typeface="微软雅黑"/>
              </a:endParaRPr>
            </a:p>
          </p:txBody>
        </p:sp>
      </p:grpSp>
      <p:sp>
        <p:nvSpPr>
          <p:cNvPr id="95" name="Oval 94"/>
          <p:cNvSpPr>
            <a:spLocks noChangeAspect="1"/>
          </p:cNvSpPr>
          <p:nvPr/>
        </p:nvSpPr>
        <p:spPr>
          <a:xfrm>
            <a:off x="5678851" y="5612981"/>
            <a:ext cx="325100" cy="32509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1219170"/>
            <a:endParaRPr lang="en-US" b="1" dirty="0">
              <a:solidFill>
                <a:srgbClr val="00CCFF"/>
              </a:solidFill>
              <a:latin typeface="Arial"/>
              <a:ea typeface="微软雅黑"/>
            </a:endParaRPr>
          </a:p>
        </p:txBody>
      </p:sp>
      <p:sp>
        <p:nvSpPr>
          <p:cNvPr id="96" name="Oval 95"/>
          <p:cNvSpPr>
            <a:spLocks noChangeAspect="1"/>
          </p:cNvSpPr>
          <p:nvPr/>
        </p:nvSpPr>
        <p:spPr>
          <a:xfrm>
            <a:off x="6170263" y="5612981"/>
            <a:ext cx="325100" cy="32509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1219170"/>
            <a:endParaRPr lang="en-US" b="1" dirty="0">
              <a:solidFill>
                <a:srgbClr val="00CCFF"/>
              </a:solidFill>
              <a:latin typeface="Arial"/>
              <a:ea typeface="微软雅黑"/>
            </a:endParaRPr>
          </a:p>
        </p:txBody>
      </p:sp>
      <p:sp>
        <p:nvSpPr>
          <p:cNvPr id="97" name="Oval 96"/>
          <p:cNvSpPr>
            <a:spLocks noChangeAspect="1"/>
          </p:cNvSpPr>
          <p:nvPr/>
        </p:nvSpPr>
        <p:spPr>
          <a:xfrm>
            <a:off x="4873171" y="4827629"/>
            <a:ext cx="325100" cy="325097"/>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1219170"/>
            <a:endParaRPr lang="en-US" b="1" dirty="0">
              <a:solidFill>
                <a:srgbClr val="00CCFF"/>
              </a:solidFill>
              <a:latin typeface="Arial"/>
              <a:ea typeface="微软雅黑"/>
            </a:endParaRPr>
          </a:p>
        </p:txBody>
      </p:sp>
      <p:sp>
        <p:nvSpPr>
          <p:cNvPr id="98" name="Oval 97"/>
          <p:cNvSpPr>
            <a:spLocks noChangeAspect="1"/>
          </p:cNvSpPr>
          <p:nvPr/>
        </p:nvSpPr>
        <p:spPr>
          <a:xfrm>
            <a:off x="6885387" y="4827629"/>
            <a:ext cx="325100" cy="325097"/>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1219170"/>
            <a:endParaRPr lang="en-US" b="1" dirty="0">
              <a:solidFill>
                <a:srgbClr val="00CCFF"/>
              </a:solidFill>
              <a:latin typeface="Arial"/>
              <a:ea typeface="微软雅黑"/>
            </a:endParaRPr>
          </a:p>
        </p:txBody>
      </p:sp>
      <p:sp>
        <p:nvSpPr>
          <p:cNvPr id="99" name="Oval 98"/>
          <p:cNvSpPr>
            <a:spLocks noChangeAspect="1"/>
          </p:cNvSpPr>
          <p:nvPr/>
        </p:nvSpPr>
        <p:spPr>
          <a:xfrm>
            <a:off x="6517915" y="5236477"/>
            <a:ext cx="325100" cy="325097"/>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1219170"/>
            <a:endParaRPr lang="en-US" b="1" dirty="0">
              <a:solidFill>
                <a:srgbClr val="00CCFF"/>
              </a:solidFill>
              <a:latin typeface="Arial"/>
              <a:ea typeface="微软雅黑"/>
            </a:endParaRPr>
          </a:p>
        </p:txBody>
      </p:sp>
      <p:sp>
        <p:nvSpPr>
          <p:cNvPr id="100" name="Oval 99"/>
          <p:cNvSpPr>
            <a:spLocks noChangeAspect="1"/>
          </p:cNvSpPr>
          <p:nvPr/>
        </p:nvSpPr>
        <p:spPr>
          <a:xfrm>
            <a:off x="5242967" y="5236477"/>
            <a:ext cx="325100" cy="325097"/>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defTabSz="1219170"/>
            <a:endParaRPr lang="en-US" b="1" dirty="0">
              <a:solidFill>
                <a:srgbClr val="00CCFF"/>
              </a:solidFill>
              <a:latin typeface="Arial"/>
              <a:ea typeface="微软雅黑"/>
            </a:endParaRPr>
          </a:p>
        </p:txBody>
      </p:sp>
      <p:grpSp>
        <p:nvGrpSpPr>
          <p:cNvPr id="39" name="组合 38">
            <a:extLst>
              <a:ext uri="{FF2B5EF4-FFF2-40B4-BE49-F238E27FC236}">
                <a16:creationId xmlns:a16="http://schemas.microsoft.com/office/drawing/2014/main" id="{FA935849-E721-45AD-AF77-2A31E7FF7F4F}"/>
              </a:ext>
            </a:extLst>
          </p:cNvPr>
          <p:cNvGrpSpPr/>
          <p:nvPr>
            <p:custDataLst>
              <p:tags r:id="rId1"/>
            </p:custDataLst>
          </p:nvPr>
        </p:nvGrpSpPr>
        <p:grpSpPr>
          <a:xfrm>
            <a:off x="8659525" y="279400"/>
            <a:ext cx="3318943" cy="713661"/>
            <a:chOff x="9957246" y="6304307"/>
            <a:chExt cx="2046159" cy="359850"/>
          </a:xfrm>
        </p:grpSpPr>
        <p:sp>
          <p:nvSpPr>
            <p:cNvPr id="40" name="Freeform 5">
              <a:extLst>
                <a:ext uri="{FF2B5EF4-FFF2-40B4-BE49-F238E27FC236}">
                  <a16:creationId xmlns:a16="http://schemas.microsoft.com/office/drawing/2014/main" id="{6482D8DC-87B7-4678-A151-5F5355901973}"/>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0" name="Freeform 6">
              <a:extLst>
                <a:ext uri="{FF2B5EF4-FFF2-40B4-BE49-F238E27FC236}">
                  <a16:creationId xmlns:a16="http://schemas.microsoft.com/office/drawing/2014/main" id="{2254216F-EC71-4C9C-B118-538B36EEAC0E}"/>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1" name="Freeform 7">
              <a:extLst>
                <a:ext uri="{FF2B5EF4-FFF2-40B4-BE49-F238E27FC236}">
                  <a16:creationId xmlns:a16="http://schemas.microsoft.com/office/drawing/2014/main" id="{F497510B-993A-4D2A-A425-6701B86B4B12}"/>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2" name="Freeform 8">
              <a:extLst>
                <a:ext uri="{FF2B5EF4-FFF2-40B4-BE49-F238E27FC236}">
                  <a16:creationId xmlns:a16="http://schemas.microsoft.com/office/drawing/2014/main" id="{2F6CB8DE-8242-4B35-B786-8306F6F1896B}"/>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3" name="Freeform 9">
              <a:extLst>
                <a:ext uri="{FF2B5EF4-FFF2-40B4-BE49-F238E27FC236}">
                  <a16:creationId xmlns:a16="http://schemas.microsoft.com/office/drawing/2014/main" id="{6D227802-15C2-4F2B-A2BE-08D15B208805}"/>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4" name="Freeform 10">
              <a:extLst>
                <a:ext uri="{FF2B5EF4-FFF2-40B4-BE49-F238E27FC236}">
                  <a16:creationId xmlns:a16="http://schemas.microsoft.com/office/drawing/2014/main" id="{8E6A4E3C-5E53-4D6B-B2AA-55289FF63149}"/>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5" name="Freeform 11">
              <a:extLst>
                <a:ext uri="{FF2B5EF4-FFF2-40B4-BE49-F238E27FC236}">
                  <a16:creationId xmlns:a16="http://schemas.microsoft.com/office/drawing/2014/main" id="{8B6E09F1-F230-4482-AE9B-7EDD0A3D577F}"/>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6" name="Freeform 12">
              <a:extLst>
                <a:ext uri="{FF2B5EF4-FFF2-40B4-BE49-F238E27FC236}">
                  <a16:creationId xmlns:a16="http://schemas.microsoft.com/office/drawing/2014/main" id="{A2387FCF-376D-4919-87B4-0AAF2F7BC91D}"/>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7" name="Freeform 13">
              <a:extLst>
                <a:ext uri="{FF2B5EF4-FFF2-40B4-BE49-F238E27FC236}">
                  <a16:creationId xmlns:a16="http://schemas.microsoft.com/office/drawing/2014/main" id="{324E09AB-DE57-4D7B-98CE-025C460716F8}"/>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8" name="Freeform 14">
              <a:extLst>
                <a:ext uri="{FF2B5EF4-FFF2-40B4-BE49-F238E27FC236}">
                  <a16:creationId xmlns:a16="http://schemas.microsoft.com/office/drawing/2014/main" id="{5140EBB7-65D9-4AA2-9F43-61E40C5F2EA8}"/>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69" name="Freeform 15">
              <a:extLst>
                <a:ext uri="{FF2B5EF4-FFF2-40B4-BE49-F238E27FC236}">
                  <a16:creationId xmlns:a16="http://schemas.microsoft.com/office/drawing/2014/main" id="{373072F7-EC72-4A10-A524-21C79BCA8350}"/>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0" name="Freeform 16">
              <a:extLst>
                <a:ext uri="{FF2B5EF4-FFF2-40B4-BE49-F238E27FC236}">
                  <a16:creationId xmlns:a16="http://schemas.microsoft.com/office/drawing/2014/main" id="{F82033D1-63D4-4200-9237-8C5B2BDF4C04}"/>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1" name="Freeform 17">
              <a:extLst>
                <a:ext uri="{FF2B5EF4-FFF2-40B4-BE49-F238E27FC236}">
                  <a16:creationId xmlns:a16="http://schemas.microsoft.com/office/drawing/2014/main" id="{13637309-C2BE-4297-BF62-F0B68BC3AD8A}"/>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2" name="Freeform 18">
              <a:extLst>
                <a:ext uri="{FF2B5EF4-FFF2-40B4-BE49-F238E27FC236}">
                  <a16:creationId xmlns:a16="http://schemas.microsoft.com/office/drawing/2014/main" id="{09F31A4C-D73D-40D6-AE63-BE30D679941C}"/>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73" name="Freeform 19">
              <a:extLst>
                <a:ext uri="{FF2B5EF4-FFF2-40B4-BE49-F238E27FC236}">
                  <a16:creationId xmlns:a16="http://schemas.microsoft.com/office/drawing/2014/main" id="{64FCBBF5-5500-4E3D-968B-161FF0474089}"/>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33827953"/>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p:cTn id="12" dur="500" fill="hold"/>
                                        <p:tgtEl>
                                          <p:spTgt spid="95"/>
                                        </p:tgtEl>
                                        <p:attrNameLst>
                                          <p:attrName>ppt_w</p:attrName>
                                        </p:attrNameLst>
                                      </p:cBhvr>
                                      <p:tavLst>
                                        <p:tav tm="0">
                                          <p:val>
                                            <p:fltVal val="0"/>
                                          </p:val>
                                        </p:tav>
                                        <p:tav tm="100000">
                                          <p:val>
                                            <p:strVal val="#ppt_w"/>
                                          </p:val>
                                        </p:tav>
                                      </p:tavLst>
                                    </p:anim>
                                    <p:anim calcmode="lin" valueType="num">
                                      <p:cBhvr>
                                        <p:cTn id="13" dur="500" fill="hold"/>
                                        <p:tgtEl>
                                          <p:spTgt spid="95"/>
                                        </p:tgtEl>
                                        <p:attrNameLst>
                                          <p:attrName>ppt_h</p:attrName>
                                        </p:attrNameLst>
                                      </p:cBhvr>
                                      <p:tavLst>
                                        <p:tav tm="0">
                                          <p:val>
                                            <p:fltVal val="0"/>
                                          </p:val>
                                        </p:tav>
                                        <p:tav tm="100000">
                                          <p:val>
                                            <p:strVal val="#ppt_h"/>
                                          </p:val>
                                        </p:tav>
                                      </p:tavLst>
                                    </p:anim>
                                    <p:animEffect transition="in" filter="fade">
                                      <p:cBhvr>
                                        <p:cTn id="14" dur="500"/>
                                        <p:tgtEl>
                                          <p:spTgt spid="95"/>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p:cTn id="17" dur="500" fill="hold"/>
                                        <p:tgtEl>
                                          <p:spTgt spid="96"/>
                                        </p:tgtEl>
                                        <p:attrNameLst>
                                          <p:attrName>ppt_w</p:attrName>
                                        </p:attrNameLst>
                                      </p:cBhvr>
                                      <p:tavLst>
                                        <p:tav tm="0">
                                          <p:val>
                                            <p:fltVal val="0"/>
                                          </p:val>
                                        </p:tav>
                                        <p:tav tm="100000">
                                          <p:val>
                                            <p:strVal val="#ppt_w"/>
                                          </p:val>
                                        </p:tav>
                                      </p:tavLst>
                                    </p:anim>
                                    <p:anim calcmode="lin" valueType="num">
                                      <p:cBhvr>
                                        <p:cTn id="18" dur="500" fill="hold"/>
                                        <p:tgtEl>
                                          <p:spTgt spid="96"/>
                                        </p:tgtEl>
                                        <p:attrNameLst>
                                          <p:attrName>ppt_h</p:attrName>
                                        </p:attrNameLst>
                                      </p:cBhvr>
                                      <p:tavLst>
                                        <p:tav tm="0">
                                          <p:val>
                                            <p:fltVal val="0"/>
                                          </p:val>
                                        </p:tav>
                                        <p:tav tm="100000">
                                          <p:val>
                                            <p:strVal val="#ppt_h"/>
                                          </p:val>
                                        </p:tav>
                                      </p:tavLst>
                                    </p:anim>
                                    <p:animEffect transition="in" filter="fade">
                                      <p:cBhvr>
                                        <p:cTn id="19" dur="500"/>
                                        <p:tgtEl>
                                          <p:spTgt spid="96"/>
                                        </p:tgtEl>
                                      </p:cBhvr>
                                    </p:animEffect>
                                  </p:childTnLst>
                                </p:cTn>
                              </p:par>
                            </p:childTnLst>
                          </p:cTn>
                        </p:par>
                        <p:par>
                          <p:cTn id="20" fill="hold">
                            <p:stCondLst>
                              <p:cond delay="1000"/>
                            </p:stCondLst>
                            <p:childTnLst>
                              <p:par>
                                <p:cTn id="21" presetID="18" presetClass="entr" presetSubtype="3"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strips(upRight)">
                                      <p:cBhvr>
                                        <p:cTn id="23" dur="500"/>
                                        <p:tgtEl>
                                          <p:spTgt spid="51"/>
                                        </p:tgtEl>
                                      </p:cBhvr>
                                    </p:animEffect>
                                  </p:childTnLst>
                                </p:cTn>
                              </p:par>
                              <p:par>
                                <p:cTn id="24" presetID="18" presetClass="entr" presetSubtype="3"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trips(upRight)">
                                      <p:cBhvr>
                                        <p:cTn id="26" dur="500"/>
                                        <p:tgtEl>
                                          <p:spTgt spid="31"/>
                                        </p:tgtEl>
                                      </p:cBhvr>
                                    </p:animEffect>
                                  </p:childTnLst>
                                </p:cTn>
                              </p:par>
                            </p:childTnLst>
                          </p:cTn>
                        </p:par>
                        <p:par>
                          <p:cTn id="27" fill="hold">
                            <p:stCondLst>
                              <p:cond delay="1500"/>
                            </p:stCondLst>
                            <p:childTnLst>
                              <p:par>
                                <p:cTn id="28" presetID="2" presetClass="entr" presetSubtype="2" accel="50000" decel="50000"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1+#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accel="50000" decel="50000"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53" presetClass="entr" presetSubtype="0" fill="hold" grpId="0" nodeType="afterEffect">
                                  <p:stCondLst>
                                    <p:cond delay="0"/>
                                  </p:stCondLst>
                                  <p:childTnLst>
                                    <p:set>
                                      <p:cBhvr>
                                        <p:cTn id="38" dur="1" fill="hold">
                                          <p:stCondLst>
                                            <p:cond delay="0"/>
                                          </p:stCondLst>
                                        </p:cTn>
                                        <p:tgtEl>
                                          <p:spTgt spid="99"/>
                                        </p:tgtEl>
                                        <p:attrNameLst>
                                          <p:attrName>style.visibility</p:attrName>
                                        </p:attrNameLst>
                                      </p:cBhvr>
                                      <p:to>
                                        <p:strVal val="visible"/>
                                      </p:to>
                                    </p:set>
                                    <p:anim calcmode="lin" valueType="num">
                                      <p:cBhvr>
                                        <p:cTn id="39" dur="500" fill="hold"/>
                                        <p:tgtEl>
                                          <p:spTgt spid="99"/>
                                        </p:tgtEl>
                                        <p:attrNameLst>
                                          <p:attrName>ppt_w</p:attrName>
                                        </p:attrNameLst>
                                      </p:cBhvr>
                                      <p:tavLst>
                                        <p:tav tm="0">
                                          <p:val>
                                            <p:fltVal val="0"/>
                                          </p:val>
                                        </p:tav>
                                        <p:tav tm="100000">
                                          <p:val>
                                            <p:strVal val="#ppt_w"/>
                                          </p:val>
                                        </p:tav>
                                      </p:tavLst>
                                    </p:anim>
                                    <p:anim calcmode="lin" valueType="num">
                                      <p:cBhvr>
                                        <p:cTn id="40" dur="500" fill="hold"/>
                                        <p:tgtEl>
                                          <p:spTgt spid="99"/>
                                        </p:tgtEl>
                                        <p:attrNameLst>
                                          <p:attrName>ppt_h</p:attrName>
                                        </p:attrNameLst>
                                      </p:cBhvr>
                                      <p:tavLst>
                                        <p:tav tm="0">
                                          <p:val>
                                            <p:fltVal val="0"/>
                                          </p:val>
                                        </p:tav>
                                        <p:tav tm="100000">
                                          <p:val>
                                            <p:strVal val="#ppt_h"/>
                                          </p:val>
                                        </p:tav>
                                      </p:tavLst>
                                    </p:anim>
                                    <p:animEffect transition="in" filter="fade">
                                      <p:cBhvr>
                                        <p:cTn id="41" dur="500"/>
                                        <p:tgtEl>
                                          <p:spTgt spid="99"/>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100"/>
                                        </p:tgtEl>
                                        <p:attrNameLst>
                                          <p:attrName>style.visibility</p:attrName>
                                        </p:attrNameLst>
                                      </p:cBhvr>
                                      <p:to>
                                        <p:strVal val="visible"/>
                                      </p:to>
                                    </p:set>
                                    <p:anim calcmode="lin" valueType="num">
                                      <p:cBhvr>
                                        <p:cTn id="44" dur="500" fill="hold"/>
                                        <p:tgtEl>
                                          <p:spTgt spid="100"/>
                                        </p:tgtEl>
                                        <p:attrNameLst>
                                          <p:attrName>ppt_w</p:attrName>
                                        </p:attrNameLst>
                                      </p:cBhvr>
                                      <p:tavLst>
                                        <p:tav tm="0">
                                          <p:val>
                                            <p:fltVal val="0"/>
                                          </p:val>
                                        </p:tav>
                                        <p:tav tm="100000">
                                          <p:val>
                                            <p:strVal val="#ppt_w"/>
                                          </p:val>
                                        </p:tav>
                                      </p:tavLst>
                                    </p:anim>
                                    <p:anim calcmode="lin" valueType="num">
                                      <p:cBhvr>
                                        <p:cTn id="45" dur="500" fill="hold"/>
                                        <p:tgtEl>
                                          <p:spTgt spid="100"/>
                                        </p:tgtEl>
                                        <p:attrNameLst>
                                          <p:attrName>ppt_h</p:attrName>
                                        </p:attrNameLst>
                                      </p:cBhvr>
                                      <p:tavLst>
                                        <p:tav tm="0">
                                          <p:val>
                                            <p:fltVal val="0"/>
                                          </p:val>
                                        </p:tav>
                                        <p:tav tm="100000">
                                          <p:val>
                                            <p:strVal val="#ppt_h"/>
                                          </p:val>
                                        </p:tav>
                                      </p:tavLst>
                                    </p:anim>
                                    <p:animEffect transition="in" filter="fade">
                                      <p:cBhvr>
                                        <p:cTn id="46" dur="500"/>
                                        <p:tgtEl>
                                          <p:spTgt spid="100"/>
                                        </p:tgtEl>
                                      </p:cBhvr>
                                    </p:animEffect>
                                  </p:childTnLst>
                                </p:cTn>
                              </p:par>
                            </p:childTnLst>
                          </p:cTn>
                        </p:par>
                        <p:par>
                          <p:cTn id="47" fill="hold">
                            <p:stCondLst>
                              <p:cond delay="2500"/>
                            </p:stCondLst>
                            <p:childTnLst>
                              <p:par>
                                <p:cTn id="48" presetID="18" presetClass="entr" presetSubtype="3"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strips(upRight)">
                                      <p:cBhvr>
                                        <p:cTn id="50" dur="500"/>
                                        <p:tgtEl>
                                          <p:spTgt spid="48"/>
                                        </p:tgtEl>
                                      </p:cBhvr>
                                    </p:animEffect>
                                  </p:childTnLst>
                                </p:cTn>
                              </p:par>
                              <p:par>
                                <p:cTn id="51" presetID="1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slide(fromBottom)">
                                      <p:cBhvr>
                                        <p:cTn id="53" dur="500"/>
                                        <p:tgtEl>
                                          <p:spTgt spid="27"/>
                                        </p:tgtEl>
                                      </p:cBhvr>
                                    </p:animEffect>
                                  </p:childTnLst>
                                </p:cTn>
                              </p:par>
                            </p:childTnLst>
                          </p:cTn>
                        </p:par>
                        <p:par>
                          <p:cTn id="54" fill="hold">
                            <p:stCondLst>
                              <p:cond delay="3000"/>
                            </p:stCondLst>
                            <p:childTnLst>
                              <p:par>
                                <p:cTn id="55" presetID="2" presetClass="entr" presetSubtype="8" accel="50000" decel="5000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2" presetClass="entr" presetSubtype="2" accel="50000" decel="5000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500" fill="hold"/>
                                        <p:tgtEl>
                                          <p:spTgt spid="57"/>
                                        </p:tgtEl>
                                        <p:attrNameLst>
                                          <p:attrName>ppt_x</p:attrName>
                                        </p:attrNameLst>
                                      </p:cBhvr>
                                      <p:tavLst>
                                        <p:tav tm="0">
                                          <p:val>
                                            <p:strVal val="1+#ppt_w/2"/>
                                          </p:val>
                                        </p:tav>
                                        <p:tav tm="100000">
                                          <p:val>
                                            <p:strVal val="#ppt_x"/>
                                          </p:val>
                                        </p:tav>
                                      </p:tavLst>
                                    </p:anim>
                                    <p:anim calcmode="lin" valueType="num">
                                      <p:cBhvr additive="base">
                                        <p:cTn id="62" dur="500" fill="hold"/>
                                        <p:tgtEl>
                                          <p:spTgt spid="57"/>
                                        </p:tgtEl>
                                        <p:attrNameLst>
                                          <p:attrName>ppt_y</p:attrName>
                                        </p:attrNameLst>
                                      </p:cBhvr>
                                      <p:tavLst>
                                        <p:tav tm="0">
                                          <p:val>
                                            <p:strVal val="#ppt_y"/>
                                          </p:val>
                                        </p:tav>
                                        <p:tav tm="100000">
                                          <p:val>
                                            <p:strVal val="#ppt_y"/>
                                          </p:val>
                                        </p:tav>
                                      </p:tavLst>
                                    </p:anim>
                                  </p:childTnLst>
                                </p:cTn>
                              </p:par>
                            </p:childTnLst>
                          </p:cTn>
                        </p:par>
                        <p:par>
                          <p:cTn id="63" fill="hold">
                            <p:stCondLst>
                              <p:cond delay="3500"/>
                            </p:stCondLst>
                            <p:childTnLst>
                              <p:par>
                                <p:cTn id="64" presetID="53" presetClass="entr" presetSubtype="0" fill="hold" grpId="0" nodeType="afterEffect">
                                  <p:stCondLst>
                                    <p:cond delay="0"/>
                                  </p:stCondLst>
                                  <p:childTnLst>
                                    <p:set>
                                      <p:cBhvr>
                                        <p:cTn id="65" dur="1" fill="hold">
                                          <p:stCondLst>
                                            <p:cond delay="0"/>
                                          </p:stCondLst>
                                        </p:cTn>
                                        <p:tgtEl>
                                          <p:spTgt spid="98"/>
                                        </p:tgtEl>
                                        <p:attrNameLst>
                                          <p:attrName>style.visibility</p:attrName>
                                        </p:attrNameLst>
                                      </p:cBhvr>
                                      <p:to>
                                        <p:strVal val="visible"/>
                                      </p:to>
                                    </p:set>
                                    <p:anim calcmode="lin" valueType="num">
                                      <p:cBhvr>
                                        <p:cTn id="66" dur="500" fill="hold"/>
                                        <p:tgtEl>
                                          <p:spTgt spid="98"/>
                                        </p:tgtEl>
                                        <p:attrNameLst>
                                          <p:attrName>ppt_w</p:attrName>
                                        </p:attrNameLst>
                                      </p:cBhvr>
                                      <p:tavLst>
                                        <p:tav tm="0">
                                          <p:val>
                                            <p:fltVal val="0"/>
                                          </p:val>
                                        </p:tav>
                                        <p:tav tm="100000">
                                          <p:val>
                                            <p:strVal val="#ppt_w"/>
                                          </p:val>
                                        </p:tav>
                                      </p:tavLst>
                                    </p:anim>
                                    <p:anim calcmode="lin" valueType="num">
                                      <p:cBhvr>
                                        <p:cTn id="67" dur="500" fill="hold"/>
                                        <p:tgtEl>
                                          <p:spTgt spid="98"/>
                                        </p:tgtEl>
                                        <p:attrNameLst>
                                          <p:attrName>ppt_h</p:attrName>
                                        </p:attrNameLst>
                                      </p:cBhvr>
                                      <p:tavLst>
                                        <p:tav tm="0">
                                          <p:val>
                                            <p:fltVal val="0"/>
                                          </p:val>
                                        </p:tav>
                                        <p:tav tm="100000">
                                          <p:val>
                                            <p:strVal val="#ppt_h"/>
                                          </p:val>
                                        </p:tav>
                                      </p:tavLst>
                                    </p:anim>
                                    <p:animEffect transition="in" filter="fade">
                                      <p:cBhvr>
                                        <p:cTn id="68" dur="500"/>
                                        <p:tgtEl>
                                          <p:spTgt spid="98"/>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 calcmode="lin" valueType="num">
                                      <p:cBhvr>
                                        <p:cTn id="71" dur="500" fill="hold"/>
                                        <p:tgtEl>
                                          <p:spTgt spid="97"/>
                                        </p:tgtEl>
                                        <p:attrNameLst>
                                          <p:attrName>ppt_w</p:attrName>
                                        </p:attrNameLst>
                                      </p:cBhvr>
                                      <p:tavLst>
                                        <p:tav tm="0">
                                          <p:val>
                                            <p:fltVal val="0"/>
                                          </p:val>
                                        </p:tav>
                                        <p:tav tm="100000">
                                          <p:val>
                                            <p:strVal val="#ppt_w"/>
                                          </p:val>
                                        </p:tav>
                                      </p:tavLst>
                                    </p:anim>
                                    <p:anim calcmode="lin" valueType="num">
                                      <p:cBhvr>
                                        <p:cTn id="72" dur="500" fill="hold"/>
                                        <p:tgtEl>
                                          <p:spTgt spid="97"/>
                                        </p:tgtEl>
                                        <p:attrNameLst>
                                          <p:attrName>ppt_h</p:attrName>
                                        </p:attrNameLst>
                                      </p:cBhvr>
                                      <p:tavLst>
                                        <p:tav tm="0">
                                          <p:val>
                                            <p:fltVal val="0"/>
                                          </p:val>
                                        </p:tav>
                                        <p:tav tm="100000">
                                          <p:val>
                                            <p:strVal val="#ppt_h"/>
                                          </p:val>
                                        </p:tav>
                                      </p:tavLst>
                                    </p:anim>
                                    <p:animEffect transition="in" filter="fade">
                                      <p:cBhvr>
                                        <p:cTn id="73" dur="500"/>
                                        <p:tgtEl>
                                          <p:spTgt spid="97"/>
                                        </p:tgtEl>
                                      </p:cBhvr>
                                    </p:animEffect>
                                  </p:childTnLst>
                                </p:cTn>
                              </p:par>
                            </p:childTnLst>
                          </p:cTn>
                        </p:par>
                        <p:par>
                          <p:cTn id="74" fill="hold">
                            <p:stCondLst>
                              <p:cond delay="4000"/>
                            </p:stCondLst>
                            <p:childTnLst>
                              <p:par>
                                <p:cTn id="75" presetID="18" presetClass="entr" presetSubtype="3" fill="hold"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strips(upRight)">
                                      <p:cBhvr>
                                        <p:cTn id="77" dur="500"/>
                                        <p:tgtEl>
                                          <p:spTgt spid="54"/>
                                        </p:tgtEl>
                                      </p:cBhvr>
                                    </p:animEffect>
                                  </p:childTnLst>
                                </p:cTn>
                              </p:par>
                              <p:par>
                                <p:cTn id="78" presetID="18" presetClass="entr" presetSubtype="3"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strips(upRight)">
                                      <p:cBhvr>
                                        <p:cTn id="80" dur="500"/>
                                        <p:tgtEl>
                                          <p:spTgt spid="36"/>
                                        </p:tgtEl>
                                      </p:cBhvr>
                                    </p:animEffect>
                                  </p:childTnLst>
                                </p:cTn>
                              </p:par>
                            </p:childTnLst>
                          </p:cTn>
                        </p:par>
                        <p:par>
                          <p:cTn id="81" fill="hold">
                            <p:stCondLst>
                              <p:cond delay="4500"/>
                            </p:stCondLst>
                            <p:childTnLst>
                              <p:par>
                                <p:cTn id="82" presetID="2" presetClass="entr" presetSubtype="2" accel="50000" decel="50000" fill="hold"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1+#ppt_w/2"/>
                                          </p:val>
                                        </p:tav>
                                        <p:tav tm="100000">
                                          <p:val>
                                            <p:strVal val="#ppt_x"/>
                                          </p:val>
                                        </p:tav>
                                      </p:tavLst>
                                    </p:anim>
                                    <p:anim calcmode="lin" valueType="num">
                                      <p:cBhvr additive="base">
                                        <p:cTn id="85" dur="500" fill="hold"/>
                                        <p:tgtEl>
                                          <p:spTgt spid="59"/>
                                        </p:tgtEl>
                                        <p:attrNameLst>
                                          <p:attrName>ppt_y</p:attrName>
                                        </p:attrNameLst>
                                      </p:cBhvr>
                                      <p:tavLst>
                                        <p:tav tm="0">
                                          <p:val>
                                            <p:strVal val="#ppt_y"/>
                                          </p:val>
                                        </p:tav>
                                        <p:tav tm="100000">
                                          <p:val>
                                            <p:strVal val="#ppt_y"/>
                                          </p:val>
                                        </p:tav>
                                      </p:tavLst>
                                    </p:anim>
                                  </p:childTnLst>
                                </p:cTn>
                              </p:par>
                              <p:par>
                                <p:cTn id="86" presetID="2" presetClass="entr" presetSubtype="8" accel="50000" decel="50000" fill="hold"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additive="base">
                                        <p:cTn id="88" dur="500" fill="hold"/>
                                        <p:tgtEl>
                                          <p:spTgt spid="58"/>
                                        </p:tgtEl>
                                        <p:attrNameLst>
                                          <p:attrName>ppt_x</p:attrName>
                                        </p:attrNameLst>
                                      </p:cBhvr>
                                      <p:tavLst>
                                        <p:tav tm="0">
                                          <p:val>
                                            <p:strVal val="0-#ppt_w/2"/>
                                          </p:val>
                                        </p:tav>
                                        <p:tav tm="100000">
                                          <p:val>
                                            <p:strVal val="#ppt_x"/>
                                          </p:val>
                                        </p:tav>
                                      </p:tavLst>
                                    </p:anim>
                                    <p:anim calcmode="lin" valueType="num">
                                      <p:cBhvr additive="base">
                                        <p:cTn id="89"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0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62"/>
          <p:cNvGrpSpPr/>
          <p:nvPr/>
        </p:nvGrpSpPr>
        <p:grpSpPr>
          <a:xfrm>
            <a:off x="4986776" y="952334"/>
            <a:ext cx="1973280" cy="768521"/>
            <a:chOff x="1376163" y="1217779"/>
            <a:chExt cx="1479960" cy="576390"/>
          </a:xfrm>
        </p:grpSpPr>
        <p:sp>
          <p:nvSpPr>
            <p:cNvPr id="316" name="TextBox 315"/>
            <p:cNvSpPr txBox="1"/>
            <p:nvPr/>
          </p:nvSpPr>
          <p:spPr>
            <a:xfrm>
              <a:off x="1557316" y="1217779"/>
              <a:ext cx="1154162" cy="230832"/>
            </a:xfrm>
            <a:prstGeom prst="rect">
              <a:avLst/>
            </a:prstGeom>
            <a:noFill/>
          </p:spPr>
          <p:txBody>
            <a:bodyPr wrap="none" lIns="0" tIns="0" rIns="0" bIns="0" rtlCol="0" anchor="t">
              <a:spAutoFit/>
            </a:bodyPr>
            <a:lstStyle/>
            <a:p>
              <a:pPr algn="ctr" defTabSz="1219170"/>
              <a:r>
                <a:rPr lang="zh-CN" altLang="en-US" sz="2000" b="1" dirty="0">
                  <a:solidFill>
                    <a:srgbClr val="663300"/>
                  </a:solidFill>
                  <a:latin typeface="Arial"/>
                  <a:ea typeface="微软雅黑"/>
                </a:rPr>
                <a:t>点击添加内容</a:t>
              </a:r>
              <a:endParaRPr lang="en-US" sz="2000" b="1" dirty="0">
                <a:solidFill>
                  <a:srgbClr val="663300"/>
                </a:solidFill>
                <a:latin typeface="Arial"/>
                <a:ea typeface="微软雅黑"/>
              </a:endParaRPr>
            </a:p>
          </p:txBody>
        </p:sp>
        <p:sp>
          <p:nvSpPr>
            <p:cNvPr id="317" name="TextBox 316"/>
            <p:cNvSpPr txBox="1"/>
            <p:nvPr/>
          </p:nvSpPr>
          <p:spPr>
            <a:xfrm>
              <a:off x="1376163" y="1471004"/>
              <a:ext cx="1479960" cy="323165"/>
            </a:xfrm>
            <a:prstGeom prst="rect">
              <a:avLst/>
            </a:prstGeom>
            <a:noFill/>
          </p:spPr>
          <p:txBody>
            <a:bodyPr wrap="square" lIns="0" tIns="0" rIns="0" bIns="0" rtlCol="0" anchor="t">
              <a:spAutoFit/>
            </a:bodyPr>
            <a:lstStyle/>
            <a:p>
              <a:pPr algn="ct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46" name="Group 62"/>
          <p:cNvGrpSpPr/>
          <p:nvPr/>
        </p:nvGrpSpPr>
        <p:grpSpPr>
          <a:xfrm>
            <a:off x="2078011" y="1830342"/>
            <a:ext cx="2351818" cy="766583"/>
            <a:chOff x="913920" y="1208981"/>
            <a:chExt cx="1763863" cy="574936"/>
          </a:xfrm>
        </p:grpSpPr>
        <p:sp>
          <p:nvSpPr>
            <p:cNvPr id="47" name="TextBox 46"/>
            <p:cNvSpPr txBox="1"/>
            <p:nvPr/>
          </p:nvSpPr>
          <p:spPr>
            <a:xfrm>
              <a:off x="1637512" y="1208981"/>
              <a:ext cx="1038746" cy="207749"/>
            </a:xfrm>
            <a:prstGeom prst="rect">
              <a:avLst/>
            </a:prstGeom>
            <a:noFill/>
          </p:spPr>
          <p:txBody>
            <a:bodyPr wrap="none" lIns="0" tIns="0" rIns="0" bIns="0" rtlCol="0" anchor="t">
              <a:spAutoFit/>
            </a:bodyPr>
            <a:lstStyle/>
            <a:p>
              <a:pPr algn="ct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48" name="TextBox 47"/>
            <p:cNvSpPr txBox="1"/>
            <p:nvPr/>
          </p:nvSpPr>
          <p:spPr>
            <a:xfrm>
              <a:off x="913920" y="1460753"/>
              <a:ext cx="1763863" cy="323164"/>
            </a:xfrm>
            <a:prstGeom prst="rect">
              <a:avLst/>
            </a:prstGeom>
            <a:noFill/>
          </p:spPr>
          <p:txBody>
            <a:bodyPr wrap="square" lIns="0" tIns="0" rIns="0" bIns="0" rtlCol="0" anchor="t">
              <a:spAutoFit/>
            </a:bodyPr>
            <a:lstStyle/>
            <a:p>
              <a:pPr algn="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49" name="Group 62"/>
          <p:cNvGrpSpPr/>
          <p:nvPr/>
        </p:nvGrpSpPr>
        <p:grpSpPr>
          <a:xfrm>
            <a:off x="1694939" y="2811218"/>
            <a:ext cx="2348671" cy="711571"/>
            <a:chOff x="1891489" y="1365604"/>
            <a:chExt cx="1154343" cy="533678"/>
          </a:xfrm>
        </p:grpSpPr>
        <p:sp>
          <p:nvSpPr>
            <p:cNvPr id="50" name="TextBox 49"/>
            <p:cNvSpPr txBox="1"/>
            <p:nvPr/>
          </p:nvSpPr>
          <p:spPr>
            <a:xfrm>
              <a:off x="2364943" y="1365604"/>
              <a:ext cx="680708" cy="207749"/>
            </a:xfrm>
            <a:prstGeom prst="rect">
              <a:avLst/>
            </a:prstGeom>
            <a:noFill/>
          </p:spPr>
          <p:txBody>
            <a:bodyPr wrap="none" lIns="0" tIns="0" rIns="0" bIns="0" rtlCol="0" anchor="t">
              <a:spAutoFit/>
            </a:bodyPr>
            <a:lstStyle/>
            <a:p>
              <a:pPr algn="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51" name="TextBox 50"/>
            <p:cNvSpPr txBox="1"/>
            <p:nvPr/>
          </p:nvSpPr>
          <p:spPr>
            <a:xfrm>
              <a:off x="1891489" y="1576117"/>
              <a:ext cx="1154343" cy="323165"/>
            </a:xfrm>
            <a:prstGeom prst="rect">
              <a:avLst/>
            </a:prstGeom>
            <a:noFill/>
          </p:spPr>
          <p:txBody>
            <a:bodyPr wrap="square" lIns="0" tIns="0" rIns="0" bIns="0" rtlCol="0" anchor="t">
              <a:spAutoFit/>
            </a:bodyPr>
            <a:lstStyle/>
            <a:p>
              <a:pPr algn="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52" name="Group 62"/>
          <p:cNvGrpSpPr/>
          <p:nvPr/>
        </p:nvGrpSpPr>
        <p:grpSpPr>
          <a:xfrm>
            <a:off x="1905250" y="3704099"/>
            <a:ext cx="2118407" cy="731912"/>
            <a:chOff x="1947161" y="1318607"/>
            <a:chExt cx="1041171" cy="548934"/>
          </a:xfrm>
        </p:grpSpPr>
        <p:sp>
          <p:nvSpPr>
            <p:cNvPr id="53" name="TextBox 52"/>
            <p:cNvSpPr txBox="1"/>
            <p:nvPr/>
          </p:nvSpPr>
          <p:spPr>
            <a:xfrm>
              <a:off x="2307624" y="1318607"/>
              <a:ext cx="680708" cy="207749"/>
            </a:xfrm>
            <a:prstGeom prst="rect">
              <a:avLst/>
            </a:prstGeom>
            <a:noFill/>
          </p:spPr>
          <p:txBody>
            <a:bodyPr wrap="none" lIns="0" tIns="0" rIns="0" bIns="0" rtlCol="0" anchor="t">
              <a:spAutoFit/>
            </a:bodyPr>
            <a:lstStyle/>
            <a:p>
              <a:pPr algn="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54" name="TextBox 53"/>
            <p:cNvSpPr txBox="1"/>
            <p:nvPr/>
          </p:nvSpPr>
          <p:spPr>
            <a:xfrm>
              <a:off x="1947161" y="1544376"/>
              <a:ext cx="1028260" cy="323165"/>
            </a:xfrm>
            <a:prstGeom prst="rect">
              <a:avLst/>
            </a:prstGeom>
            <a:noFill/>
          </p:spPr>
          <p:txBody>
            <a:bodyPr wrap="square" lIns="0" tIns="0" rIns="0" bIns="0" rtlCol="0" anchor="t">
              <a:spAutoFit/>
            </a:bodyPr>
            <a:lstStyle/>
            <a:p>
              <a:pPr algn="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55" name="Group 62"/>
          <p:cNvGrpSpPr/>
          <p:nvPr/>
        </p:nvGrpSpPr>
        <p:grpSpPr>
          <a:xfrm>
            <a:off x="1758452" y="4689109"/>
            <a:ext cx="2381827" cy="759963"/>
            <a:chOff x="1748710" y="1409657"/>
            <a:chExt cx="1170638" cy="569972"/>
          </a:xfrm>
        </p:grpSpPr>
        <p:sp>
          <p:nvSpPr>
            <p:cNvPr id="56" name="TextBox 55"/>
            <p:cNvSpPr txBox="1"/>
            <p:nvPr/>
          </p:nvSpPr>
          <p:spPr>
            <a:xfrm>
              <a:off x="2230198" y="1409657"/>
              <a:ext cx="680708" cy="207749"/>
            </a:xfrm>
            <a:prstGeom prst="rect">
              <a:avLst/>
            </a:prstGeom>
            <a:noFill/>
          </p:spPr>
          <p:txBody>
            <a:bodyPr wrap="none" lIns="0" tIns="0" rIns="0" bIns="0" rtlCol="0" anchor="t">
              <a:spAutoFit/>
            </a:bodyPr>
            <a:lstStyle/>
            <a:p>
              <a:pPr algn="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57" name="TextBox 56"/>
            <p:cNvSpPr txBox="1"/>
            <p:nvPr/>
          </p:nvSpPr>
          <p:spPr>
            <a:xfrm>
              <a:off x="1748710" y="1656464"/>
              <a:ext cx="1170638" cy="323165"/>
            </a:xfrm>
            <a:prstGeom prst="rect">
              <a:avLst/>
            </a:prstGeom>
            <a:noFill/>
          </p:spPr>
          <p:txBody>
            <a:bodyPr wrap="square" lIns="0" tIns="0" rIns="0" bIns="0" rtlCol="0" anchor="t">
              <a:spAutoFit/>
            </a:bodyPr>
            <a:lstStyle/>
            <a:p>
              <a:pPr algn="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70" name="Group 69"/>
          <p:cNvGrpSpPr/>
          <p:nvPr/>
        </p:nvGrpSpPr>
        <p:grpSpPr>
          <a:xfrm>
            <a:off x="7742562" y="1860561"/>
            <a:ext cx="2565219" cy="747639"/>
            <a:chOff x="6378486" y="1523031"/>
            <a:chExt cx="1923915" cy="560727"/>
          </a:xfrm>
        </p:grpSpPr>
        <p:sp>
          <p:nvSpPr>
            <p:cNvPr id="59" name="TextBox 58"/>
            <p:cNvSpPr txBox="1"/>
            <p:nvPr/>
          </p:nvSpPr>
          <p:spPr>
            <a:xfrm>
              <a:off x="6385264" y="1523031"/>
              <a:ext cx="1038747" cy="207749"/>
            </a:xfrm>
            <a:prstGeom prst="rect">
              <a:avLst/>
            </a:prstGeom>
            <a:noFill/>
          </p:spPr>
          <p:txBody>
            <a:bodyPr wrap="none" lIns="0" tIns="0" rIns="0" bIns="0" rtlCol="0" anchor="t">
              <a:spAutoFit/>
            </a:bodyPr>
            <a:lstStyle/>
            <a:p>
              <a:pPr algn="ct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60" name="TextBox 59"/>
            <p:cNvSpPr txBox="1"/>
            <p:nvPr/>
          </p:nvSpPr>
          <p:spPr>
            <a:xfrm>
              <a:off x="6378486" y="1760594"/>
              <a:ext cx="1923915" cy="323164"/>
            </a:xfrm>
            <a:prstGeom prst="rect">
              <a:avLst/>
            </a:prstGeom>
            <a:noFill/>
          </p:spPr>
          <p:txBody>
            <a:bodyPr wrap="square" lIns="0" tIns="0" rIns="0" bIns="0" rtlCol="0" anchor="t">
              <a:spAutoFit/>
            </a:bodyPr>
            <a:lstStyle/>
            <a:p>
              <a:pP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71" name="Group 70"/>
          <p:cNvGrpSpPr/>
          <p:nvPr/>
        </p:nvGrpSpPr>
        <p:grpSpPr>
          <a:xfrm>
            <a:off x="8094246" y="2759619"/>
            <a:ext cx="2044971" cy="738663"/>
            <a:chOff x="6361151" y="2148355"/>
            <a:chExt cx="1533728" cy="553998"/>
          </a:xfrm>
        </p:grpSpPr>
        <p:sp>
          <p:nvSpPr>
            <p:cNvPr id="62" name="TextBox 61"/>
            <p:cNvSpPr txBox="1"/>
            <p:nvPr/>
          </p:nvSpPr>
          <p:spPr>
            <a:xfrm>
              <a:off x="6361151" y="2148355"/>
              <a:ext cx="1038746" cy="207750"/>
            </a:xfrm>
            <a:prstGeom prst="rect">
              <a:avLst/>
            </a:prstGeom>
            <a:noFill/>
          </p:spPr>
          <p:txBody>
            <a:bodyPr wrap="none" lIns="0" tIns="0" rIns="0" bIns="0" rtlCol="0" anchor="t">
              <a:spAutoFit/>
            </a:bodyPr>
            <a:lstStyle/>
            <a:p>
              <a:pPr algn="ct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63" name="TextBox 62"/>
            <p:cNvSpPr txBox="1"/>
            <p:nvPr/>
          </p:nvSpPr>
          <p:spPr>
            <a:xfrm>
              <a:off x="6378487" y="2379187"/>
              <a:ext cx="1516392" cy="323166"/>
            </a:xfrm>
            <a:prstGeom prst="rect">
              <a:avLst/>
            </a:prstGeom>
            <a:noFill/>
          </p:spPr>
          <p:txBody>
            <a:bodyPr wrap="square" lIns="0" tIns="0" rIns="0" bIns="0" rtlCol="0" anchor="t">
              <a:spAutoFit/>
            </a:bodyPr>
            <a:lstStyle/>
            <a:p>
              <a:pP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72" name="Group 71"/>
          <p:cNvGrpSpPr/>
          <p:nvPr/>
        </p:nvGrpSpPr>
        <p:grpSpPr>
          <a:xfrm>
            <a:off x="8133533" y="3692540"/>
            <a:ext cx="2199987" cy="738663"/>
            <a:chOff x="6378487" y="2843996"/>
            <a:chExt cx="1649990" cy="553997"/>
          </a:xfrm>
        </p:grpSpPr>
        <p:sp>
          <p:nvSpPr>
            <p:cNvPr id="65" name="TextBox 64"/>
            <p:cNvSpPr txBox="1"/>
            <p:nvPr/>
          </p:nvSpPr>
          <p:spPr>
            <a:xfrm>
              <a:off x="6406214" y="2843996"/>
              <a:ext cx="1038746" cy="207749"/>
            </a:xfrm>
            <a:prstGeom prst="rect">
              <a:avLst/>
            </a:prstGeom>
            <a:noFill/>
          </p:spPr>
          <p:txBody>
            <a:bodyPr wrap="none" lIns="0" tIns="0" rIns="0" bIns="0" rtlCol="0" anchor="t">
              <a:spAutoFit/>
            </a:bodyPr>
            <a:lstStyle/>
            <a:p>
              <a:pPr algn="ct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66" name="TextBox 65"/>
            <p:cNvSpPr txBox="1"/>
            <p:nvPr/>
          </p:nvSpPr>
          <p:spPr>
            <a:xfrm>
              <a:off x="6378487" y="3074828"/>
              <a:ext cx="1649990" cy="323165"/>
            </a:xfrm>
            <a:prstGeom prst="rect">
              <a:avLst/>
            </a:prstGeom>
            <a:noFill/>
          </p:spPr>
          <p:txBody>
            <a:bodyPr wrap="square" lIns="0" tIns="0" rIns="0" bIns="0" rtlCol="0" anchor="t">
              <a:spAutoFit/>
            </a:bodyPr>
            <a:lstStyle/>
            <a:p>
              <a:pP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73" name="Group 72"/>
          <p:cNvGrpSpPr/>
          <p:nvPr/>
        </p:nvGrpSpPr>
        <p:grpSpPr>
          <a:xfrm>
            <a:off x="7751602" y="4758166"/>
            <a:ext cx="1974294" cy="755660"/>
            <a:chOff x="5909610" y="3564534"/>
            <a:chExt cx="1480720" cy="566745"/>
          </a:xfrm>
        </p:grpSpPr>
        <p:sp>
          <p:nvSpPr>
            <p:cNvPr id="68" name="TextBox 67"/>
            <p:cNvSpPr txBox="1"/>
            <p:nvPr/>
          </p:nvSpPr>
          <p:spPr>
            <a:xfrm>
              <a:off x="5924637" y="3564534"/>
              <a:ext cx="1038746" cy="207749"/>
            </a:xfrm>
            <a:prstGeom prst="rect">
              <a:avLst/>
            </a:prstGeom>
            <a:noFill/>
          </p:spPr>
          <p:txBody>
            <a:bodyPr wrap="none" lIns="0" tIns="0" rIns="0" bIns="0" rtlCol="0" anchor="t">
              <a:spAutoFit/>
            </a:bodyPr>
            <a:lstStyle/>
            <a:p>
              <a:pPr algn="ctr" defTabSz="1219170"/>
              <a:r>
                <a:rPr lang="zh-CN" altLang="en-US" b="1" dirty="0">
                  <a:solidFill>
                    <a:srgbClr val="663300"/>
                  </a:solidFill>
                  <a:latin typeface="Arial"/>
                  <a:ea typeface="微软雅黑"/>
                </a:rPr>
                <a:t>点击添加内容</a:t>
              </a:r>
              <a:endParaRPr lang="en-US" altLang="zh-CN" b="1" dirty="0">
                <a:solidFill>
                  <a:srgbClr val="663300"/>
                </a:solidFill>
                <a:latin typeface="Arial"/>
                <a:ea typeface="微软雅黑"/>
              </a:endParaRPr>
            </a:p>
          </p:txBody>
        </p:sp>
        <p:sp>
          <p:nvSpPr>
            <p:cNvPr id="69" name="TextBox 68"/>
            <p:cNvSpPr txBox="1"/>
            <p:nvPr/>
          </p:nvSpPr>
          <p:spPr>
            <a:xfrm>
              <a:off x="5909610" y="3808114"/>
              <a:ext cx="1480720" cy="323165"/>
            </a:xfrm>
            <a:prstGeom prst="rect">
              <a:avLst/>
            </a:prstGeom>
            <a:noFill/>
          </p:spPr>
          <p:txBody>
            <a:bodyPr wrap="square" lIns="0" tIns="0" rIns="0" bIns="0" rtlCol="0" anchor="t">
              <a:spAutoFit/>
            </a:bodyPr>
            <a:lstStyle/>
            <a:p>
              <a:pPr defTabSz="1219110">
                <a:spcBef>
                  <a:spcPct val="20000"/>
                </a:spcBef>
                <a:defRPr/>
              </a:pPr>
              <a:r>
                <a:rPr lang="zh-CN" altLang="en-US" sz="1400" dirty="0">
                  <a:solidFill>
                    <a:prstClr val="black">
                      <a:lumMod val="65000"/>
                      <a:lumOff val="35000"/>
                    </a:prstClr>
                  </a:solidFill>
                  <a:latin typeface="Arial"/>
                  <a:ea typeface="微软雅黑"/>
                </a:rPr>
                <a:t>点击添加主要内容点击添加主要内容</a:t>
              </a:r>
              <a:endParaRPr lang="en-US" altLang="zh-CN" sz="1400" dirty="0">
                <a:solidFill>
                  <a:prstClr val="black">
                    <a:lumMod val="65000"/>
                    <a:lumOff val="35000"/>
                  </a:prstClr>
                </a:solidFill>
                <a:latin typeface="Arial"/>
                <a:ea typeface="微软雅黑"/>
              </a:endParaRPr>
            </a:p>
          </p:txBody>
        </p:sp>
      </p:grpSp>
      <p:grpSp>
        <p:nvGrpSpPr>
          <p:cNvPr id="75" name="Group 74"/>
          <p:cNvGrpSpPr/>
          <p:nvPr/>
        </p:nvGrpSpPr>
        <p:grpSpPr>
          <a:xfrm>
            <a:off x="4980048" y="2567567"/>
            <a:ext cx="2116584" cy="3144640"/>
            <a:chOff x="3778281" y="2115818"/>
            <a:chExt cx="1587438" cy="2358480"/>
          </a:xfrm>
        </p:grpSpPr>
        <p:grpSp>
          <p:nvGrpSpPr>
            <p:cNvPr id="5" name="Group 245"/>
            <p:cNvGrpSpPr/>
            <p:nvPr/>
          </p:nvGrpSpPr>
          <p:grpSpPr>
            <a:xfrm>
              <a:off x="3778281" y="2115818"/>
              <a:ext cx="1587438" cy="2358480"/>
              <a:chOff x="4168751" y="1735138"/>
              <a:chExt cx="1000125" cy="1485900"/>
            </a:xfrm>
            <a:solidFill>
              <a:schemeClr val="tx2">
                <a:lumMod val="25000"/>
                <a:lumOff val="75000"/>
              </a:schemeClr>
            </a:solidFill>
          </p:grpSpPr>
          <p:sp>
            <p:nvSpPr>
              <p:cNvPr id="242" name="Freeform 123"/>
              <p:cNvSpPr>
                <a:spLocks/>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sp>
            <p:nvSpPr>
              <p:cNvPr id="243" name="Freeform 124"/>
              <p:cNvSpPr>
                <a:spLocks/>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sp>
            <p:nvSpPr>
              <p:cNvPr id="244" name="Freeform 125"/>
              <p:cNvSpPr>
                <a:spLocks/>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sp>
          <p:nvSpPr>
            <p:cNvPr id="74" name="Rectangle 73"/>
            <p:cNvSpPr/>
            <p:nvPr/>
          </p:nvSpPr>
          <p:spPr>
            <a:xfrm>
              <a:off x="4305098" y="2694091"/>
              <a:ext cx="523220" cy="530915"/>
            </a:xfrm>
            <a:prstGeom prst="rect">
              <a:avLst/>
            </a:prstGeom>
          </p:spPr>
          <p:txBody>
            <a:bodyPr wrap="none">
              <a:spAutoFit/>
            </a:bodyPr>
            <a:lstStyle/>
            <a:p>
              <a:pPr algn="ctr" defTabSz="1219170"/>
              <a:r>
                <a:rPr lang="zh-CN" altLang="en-US" sz="2000" b="1" dirty="0">
                  <a:solidFill>
                    <a:srgbClr val="663300"/>
                  </a:solidFill>
                  <a:latin typeface="Arial"/>
                  <a:ea typeface="微软雅黑"/>
                </a:rPr>
                <a:t>添加</a:t>
              </a:r>
              <a:endParaRPr lang="en-US" altLang="zh-CN" sz="2000" b="1" dirty="0">
                <a:solidFill>
                  <a:srgbClr val="663300"/>
                </a:solidFill>
                <a:latin typeface="Arial"/>
                <a:ea typeface="微软雅黑"/>
              </a:endParaRPr>
            </a:p>
            <a:p>
              <a:pPr algn="ctr" defTabSz="1219170"/>
              <a:r>
                <a:rPr lang="zh-CN" altLang="en-US" sz="2000" b="1" dirty="0">
                  <a:solidFill>
                    <a:srgbClr val="663300"/>
                  </a:solidFill>
                  <a:latin typeface="Arial"/>
                  <a:ea typeface="微软雅黑"/>
                </a:rPr>
                <a:t>内容</a:t>
              </a:r>
              <a:endParaRPr lang="en-US" altLang="zh-CN" sz="2000" b="1" dirty="0">
                <a:solidFill>
                  <a:srgbClr val="663300"/>
                </a:solidFill>
                <a:latin typeface="Arial"/>
                <a:ea typeface="微软雅黑"/>
              </a:endParaRPr>
            </a:p>
          </p:txBody>
        </p:sp>
      </p:grpSp>
      <p:grpSp>
        <p:nvGrpSpPr>
          <p:cNvPr id="76" name="Group 75"/>
          <p:cNvGrpSpPr/>
          <p:nvPr/>
        </p:nvGrpSpPr>
        <p:grpSpPr>
          <a:xfrm>
            <a:off x="4715949" y="2043450"/>
            <a:ext cx="657827" cy="638993"/>
            <a:chOff x="3580207" y="1753209"/>
            <a:chExt cx="493370" cy="479245"/>
          </a:xfrm>
        </p:grpSpPr>
        <p:sp>
          <p:nvSpPr>
            <p:cNvPr id="309" name="Oval 308"/>
            <p:cNvSpPr/>
            <p:nvPr/>
          </p:nvSpPr>
          <p:spPr>
            <a:xfrm>
              <a:off x="3580207" y="1753209"/>
              <a:ext cx="493370" cy="479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defTabSz="1219170"/>
              <a:endParaRPr lang="en-US" sz="2000" dirty="0">
                <a:solidFill>
                  <a:prstClr val="white"/>
                </a:solidFill>
                <a:latin typeface="FontAwesome" pitchFamily="2" charset="0"/>
                <a:ea typeface="微软雅黑"/>
              </a:endParaRPr>
            </a:p>
          </p:txBody>
        </p:sp>
        <p:sp>
          <p:nvSpPr>
            <p:cNvPr id="67" name="Freeform 64"/>
            <p:cNvSpPr>
              <a:spLocks noEditPoints="1"/>
            </p:cNvSpPr>
            <p:nvPr/>
          </p:nvSpPr>
          <p:spPr bwMode="auto">
            <a:xfrm>
              <a:off x="3694336" y="1882500"/>
              <a:ext cx="265113" cy="220663"/>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78" name="Group 77"/>
          <p:cNvGrpSpPr/>
          <p:nvPr/>
        </p:nvGrpSpPr>
        <p:grpSpPr>
          <a:xfrm>
            <a:off x="4458801" y="4564613"/>
            <a:ext cx="657827" cy="638993"/>
            <a:chOff x="3387346" y="3644080"/>
            <a:chExt cx="493370" cy="479245"/>
          </a:xfrm>
        </p:grpSpPr>
        <p:sp>
          <p:nvSpPr>
            <p:cNvPr id="296" name="Oval 295"/>
            <p:cNvSpPr/>
            <p:nvPr/>
          </p:nvSpPr>
          <p:spPr>
            <a:xfrm>
              <a:off x="3387346" y="3644080"/>
              <a:ext cx="493370" cy="4792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77" name="Freeform 145"/>
            <p:cNvSpPr>
              <a:spLocks/>
            </p:cNvSpPr>
            <p:nvPr/>
          </p:nvSpPr>
          <p:spPr bwMode="auto">
            <a:xfrm>
              <a:off x="3524494" y="3789246"/>
              <a:ext cx="219075" cy="18891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80" name="Group 79"/>
          <p:cNvGrpSpPr/>
          <p:nvPr/>
        </p:nvGrpSpPr>
        <p:grpSpPr>
          <a:xfrm>
            <a:off x="4074757" y="3718953"/>
            <a:ext cx="657827" cy="638993"/>
            <a:chOff x="3099311" y="3009836"/>
            <a:chExt cx="493370" cy="479245"/>
          </a:xfrm>
        </p:grpSpPr>
        <p:sp>
          <p:nvSpPr>
            <p:cNvPr id="292" name="Oval 291"/>
            <p:cNvSpPr/>
            <p:nvPr/>
          </p:nvSpPr>
          <p:spPr>
            <a:xfrm>
              <a:off x="3099311" y="3009836"/>
              <a:ext cx="493370" cy="4792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79" name="Freeform 171"/>
            <p:cNvSpPr>
              <a:spLocks/>
            </p:cNvSpPr>
            <p:nvPr/>
          </p:nvSpPr>
          <p:spPr bwMode="auto">
            <a:xfrm>
              <a:off x="3236459" y="3170083"/>
              <a:ext cx="219075" cy="158750"/>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82" name="Group 81"/>
          <p:cNvGrpSpPr/>
          <p:nvPr/>
        </p:nvGrpSpPr>
        <p:grpSpPr>
          <a:xfrm>
            <a:off x="4129889" y="2797997"/>
            <a:ext cx="657827" cy="638993"/>
            <a:chOff x="3140661" y="2319119"/>
            <a:chExt cx="493370" cy="479245"/>
          </a:xfrm>
        </p:grpSpPr>
        <p:sp>
          <p:nvSpPr>
            <p:cNvPr id="288" name="Oval 287"/>
            <p:cNvSpPr/>
            <p:nvPr/>
          </p:nvSpPr>
          <p:spPr>
            <a:xfrm>
              <a:off x="3140661" y="2319119"/>
              <a:ext cx="493370" cy="4792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81" name="Freeform 115"/>
            <p:cNvSpPr>
              <a:spLocks noEditPoints="1"/>
            </p:cNvSpPr>
            <p:nvPr/>
          </p:nvSpPr>
          <p:spPr bwMode="auto">
            <a:xfrm>
              <a:off x="3277809" y="2448410"/>
              <a:ext cx="219075" cy="220663"/>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84" name="Group 83"/>
          <p:cNvGrpSpPr/>
          <p:nvPr/>
        </p:nvGrpSpPr>
        <p:grpSpPr>
          <a:xfrm>
            <a:off x="5709429" y="1774957"/>
            <a:ext cx="657827" cy="638993"/>
            <a:chOff x="4325315" y="1551839"/>
            <a:chExt cx="493370" cy="479245"/>
          </a:xfrm>
        </p:grpSpPr>
        <p:sp>
          <p:nvSpPr>
            <p:cNvPr id="310" name="Oval 309"/>
            <p:cNvSpPr/>
            <p:nvPr/>
          </p:nvSpPr>
          <p:spPr>
            <a:xfrm>
              <a:off x="4325315" y="1551839"/>
              <a:ext cx="493370" cy="4792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83" name="Freeform 24"/>
            <p:cNvSpPr>
              <a:spLocks noEditPoints="1"/>
            </p:cNvSpPr>
            <p:nvPr/>
          </p:nvSpPr>
          <p:spPr bwMode="auto">
            <a:xfrm>
              <a:off x="4470400" y="1681130"/>
              <a:ext cx="203200" cy="220663"/>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86" name="Group 85"/>
          <p:cNvGrpSpPr/>
          <p:nvPr/>
        </p:nvGrpSpPr>
        <p:grpSpPr>
          <a:xfrm>
            <a:off x="6707949" y="2041245"/>
            <a:ext cx="657827" cy="638993"/>
            <a:chOff x="5074206" y="1751555"/>
            <a:chExt cx="493370" cy="479245"/>
          </a:xfrm>
        </p:grpSpPr>
        <p:sp>
          <p:nvSpPr>
            <p:cNvPr id="300" name="Oval 299"/>
            <p:cNvSpPr/>
            <p:nvPr/>
          </p:nvSpPr>
          <p:spPr>
            <a:xfrm>
              <a:off x="5074206" y="1751555"/>
              <a:ext cx="493370" cy="47924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85" name="Freeform 100"/>
            <p:cNvSpPr>
              <a:spLocks noEditPoints="1"/>
            </p:cNvSpPr>
            <p:nvPr/>
          </p:nvSpPr>
          <p:spPr bwMode="auto">
            <a:xfrm>
              <a:off x="5205797" y="1880846"/>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88" name="Group 87"/>
          <p:cNvGrpSpPr/>
          <p:nvPr/>
        </p:nvGrpSpPr>
        <p:grpSpPr>
          <a:xfrm>
            <a:off x="7365777" y="2797997"/>
            <a:ext cx="657827" cy="638993"/>
            <a:chOff x="5567576" y="2319119"/>
            <a:chExt cx="493370" cy="479245"/>
          </a:xfrm>
        </p:grpSpPr>
        <p:sp>
          <p:nvSpPr>
            <p:cNvPr id="304" name="Oval 303"/>
            <p:cNvSpPr/>
            <p:nvPr/>
          </p:nvSpPr>
          <p:spPr>
            <a:xfrm>
              <a:off x="5567576" y="2319119"/>
              <a:ext cx="493370" cy="47924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87" name="Freeform 131"/>
            <p:cNvSpPr>
              <a:spLocks/>
            </p:cNvSpPr>
            <p:nvPr/>
          </p:nvSpPr>
          <p:spPr bwMode="auto">
            <a:xfrm>
              <a:off x="5709486" y="2452379"/>
              <a:ext cx="209550" cy="212725"/>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90" name="Group 89"/>
          <p:cNvGrpSpPr/>
          <p:nvPr/>
        </p:nvGrpSpPr>
        <p:grpSpPr>
          <a:xfrm>
            <a:off x="7377557" y="3718953"/>
            <a:ext cx="657827" cy="638993"/>
            <a:chOff x="5576412" y="3009836"/>
            <a:chExt cx="493370" cy="479245"/>
          </a:xfrm>
        </p:grpSpPr>
        <p:sp>
          <p:nvSpPr>
            <p:cNvPr id="308" name="Oval 307"/>
            <p:cNvSpPr/>
            <p:nvPr/>
          </p:nvSpPr>
          <p:spPr>
            <a:xfrm>
              <a:off x="5576412" y="3009836"/>
              <a:ext cx="493370" cy="47924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89" name="Freeform 66"/>
            <p:cNvSpPr>
              <a:spLocks noEditPoints="1"/>
            </p:cNvSpPr>
            <p:nvPr/>
          </p:nvSpPr>
          <p:spPr bwMode="auto">
            <a:xfrm>
              <a:off x="5699272" y="3153414"/>
              <a:ext cx="247650" cy="192088"/>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92" name="Group 91"/>
          <p:cNvGrpSpPr/>
          <p:nvPr/>
        </p:nvGrpSpPr>
        <p:grpSpPr>
          <a:xfrm>
            <a:off x="6960053" y="4564613"/>
            <a:ext cx="657827" cy="638993"/>
            <a:chOff x="5263284" y="3644080"/>
            <a:chExt cx="493370" cy="479245"/>
          </a:xfrm>
        </p:grpSpPr>
        <p:sp>
          <p:nvSpPr>
            <p:cNvPr id="45" name="Oval 44"/>
            <p:cNvSpPr/>
            <p:nvPr/>
          </p:nvSpPr>
          <p:spPr>
            <a:xfrm>
              <a:off x="5263284" y="3644080"/>
              <a:ext cx="493370" cy="47924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prstClr val="white"/>
                </a:solidFill>
                <a:latin typeface="FontAwesome" pitchFamily="2" charset="0"/>
                <a:ea typeface="微软雅黑"/>
              </a:endParaRPr>
            </a:p>
          </p:txBody>
        </p:sp>
        <p:sp>
          <p:nvSpPr>
            <p:cNvPr id="91" name="Freeform 101"/>
            <p:cNvSpPr>
              <a:spLocks noEditPoints="1"/>
            </p:cNvSpPr>
            <p:nvPr/>
          </p:nvSpPr>
          <p:spPr bwMode="auto">
            <a:xfrm>
              <a:off x="5378207" y="3796390"/>
              <a:ext cx="263525" cy="17462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defTabSz="1219170"/>
              <a:endParaRPr lang="en-US" sz="2000">
                <a:solidFill>
                  <a:prstClr val="black"/>
                </a:solidFill>
                <a:latin typeface="Arial"/>
                <a:ea typeface="微软雅黑"/>
              </a:endParaRPr>
            </a:p>
          </p:txBody>
        </p:sp>
      </p:grpSp>
      <p:grpSp>
        <p:nvGrpSpPr>
          <p:cNvPr id="64" name="组合 63">
            <a:extLst>
              <a:ext uri="{FF2B5EF4-FFF2-40B4-BE49-F238E27FC236}">
                <a16:creationId xmlns:a16="http://schemas.microsoft.com/office/drawing/2014/main" id="{23F8AABF-664B-4090-8413-D560C9D4149B}"/>
              </a:ext>
            </a:extLst>
          </p:cNvPr>
          <p:cNvGrpSpPr/>
          <p:nvPr>
            <p:custDataLst>
              <p:tags r:id="rId1"/>
            </p:custDataLst>
          </p:nvPr>
        </p:nvGrpSpPr>
        <p:grpSpPr>
          <a:xfrm>
            <a:off x="8659525" y="279400"/>
            <a:ext cx="3318943" cy="713661"/>
            <a:chOff x="9957246" y="6304307"/>
            <a:chExt cx="2046159" cy="359850"/>
          </a:xfrm>
        </p:grpSpPr>
        <p:sp>
          <p:nvSpPr>
            <p:cNvPr id="93" name="Freeform 5">
              <a:extLst>
                <a:ext uri="{FF2B5EF4-FFF2-40B4-BE49-F238E27FC236}">
                  <a16:creationId xmlns:a16="http://schemas.microsoft.com/office/drawing/2014/main" id="{D125FDE7-C983-4284-A970-4DC5297F3425}"/>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4" name="Freeform 6">
              <a:extLst>
                <a:ext uri="{FF2B5EF4-FFF2-40B4-BE49-F238E27FC236}">
                  <a16:creationId xmlns:a16="http://schemas.microsoft.com/office/drawing/2014/main" id="{0FCDAE33-7638-4559-BF53-509A7938E7D1}"/>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5" name="Freeform 7">
              <a:extLst>
                <a:ext uri="{FF2B5EF4-FFF2-40B4-BE49-F238E27FC236}">
                  <a16:creationId xmlns:a16="http://schemas.microsoft.com/office/drawing/2014/main" id="{B9270E52-DC56-4F15-A2FF-8B1207E5039E}"/>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6" name="Freeform 8">
              <a:extLst>
                <a:ext uri="{FF2B5EF4-FFF2-40B4-BE49-F238E27FC236}">
                  <a16:creationId xmlns:a16="http://schemas.microsoft.com/office/drawing/2014/main" id="{23C8F765-FF06-443D-A922-16AF7043E10D}"/>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7" name="Freeform 9">
              <a:extLst>
                <a:ext uri="{FF2B5EF4-FFF2-40B4-BE49-F238E27FC236}">
                  <a16:creationId xmlns:a16="http://schemas.microsoft.com/office/drawing/2014/main" id="{0A0E337C-C005-4733-9E80-0942775B6068}"/>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8" name="Freeform 10">
              <a:extLst>
                <a:ext uri="{FF2B5EF4-FFF2-40B4-BE49-F238E27FC236}">
                  <a16:creationId xmlns:a16="http://schemas.microsoft.com/office/drawing/2014/main" id="{5923D49F-B51E-49BB-9B45-17E9BCB059B0}"/>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99" name="Freeform 11">
              <a:extLst>
                <a:ext uri="{FF2B5EF4-FFF2-40B4-BE49-F238E27FC236}">
                  <a16:creationId xmlns:a16="http://schemas.microsoft.com/office/drawing/2014/main" id="{649D15F2-C358-49C0-8AD3-C30F0F26BBB8}"/>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0" name="Freeform 12">
              <a:extLst>
                <a:ext uri="{FF2B5EF4-FFF2-40B4-BE49-F238E27FC236}">
                  <a16:creationId xmlns:a16="http://schemas.microsoft.com/office/drawing/2014/main" id="{AC784BC0-C4DC-430D-BE08-1B181F5B147D}"/>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1" name="Freeform 13">
              <a:extLst>
                <a:ext uri="{FF2B5EF4-FFF2-40B4-BE49-F238E27FC236}">
                  <a16:creationId xmlns:a16="http://schemas.microsoft.com/office/drawing/2014/main" id="{8B21031A-05B9-4FDE-9805-C2EDE0EE9BDC}"/>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2" name="Freeform 14">
              <a:extLst>
                <a:ext uri="{FF2B5EF4-FFF2-40B4-BE49-F238E27FC236}">
                  <a16:creationId xmlns:a16="http://schemas.microsoft.com/office/drawing/2014/main" id="{292868BB-91AE-476A-A251-ABD4CBD7CAE9}"/>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3" name="Freeform 15">
              <a:extLst>
                <a:ext uri="{FF2B5EF4-FFF2-40B4-BE49-F238E27FC236}">
                  <a16:creationId xmlns:a16="http://schemas.microsoft.com/office/drawing/2014/main" id="{04CD6FAB-5E1A-42B2-B213-7229F1B42E85}"/>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4" name="Freeform 16">
              <a:extLst>
                <a:ext uri="{FF2B5EF4-FFF2-40B4-BE49-F238E27FC236}">
                  <a16:creationId xmlns:a16="http://schemas.microsoft.com/office/drawing/2014/main" id="{B6E6FFD2-8D9E-4A1A-8D78-33285E7E3432}"/>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5" name="Freeform 17">
              <a:extLst>
                <a:ext uri="{FF2B5EF4-FFF2-40B4-BE49-F238E27FC236}">
                  <a16:creationId xmlns:a16="http://schemas.microsoft.com/office/drawing/2014/main" id="{B2D567C1-78AC-4427-BF08-5474798ADE59}"/>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6" name="Freeform 18">
              <a:extLst>
                <a:ext uri="{FF2B5EF4-FFF2-40B4-BE49-F238E27FC236}">
                  <a16:creationId xmlns:a16="http://schemas.microsoft.com/office/drawing/2014/main" id="{49D6C584-8600-4252-A01E-CFBA12BB83E4}"/>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7" name="Freeform 19">
              <a:extLst>
                <a:ext uri="{FF2B5EF4-FFF2-40B4-BE49-F238E27FC236}">
                  <a16:creationId xmlns:a16="http://schemas.microsoft.com/office/drawing/2014/main" id="{E006AEFF-77BA-4033-81B4-34FEFB808978}"/>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14839323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500" fill="hold"/>
                                        <p:tgtEl>
                                          <p:spTgt spid="78"/>
                                        </p:tgtEl>
                                        <p:attrNameLst>
                                          <p:attrName>ppt_w</p:attrName>
                                        </p:attrNameLst>
                                      </p:cBhvr>
                                      <p:tavLst>
                                        <p:tav tm="0">
                                          <p:val>
                                            <p:fltVal val="0"/>
                                          </p:val>
                                        </p:tav>
                                        <p:tav tm="100000">
                                          <p:val>
                                            <p:strVal val="#ppt_w"/>
                                          </p:val>
                                        </p:tav>
                                      </p:tavLst>
                                    </p:anim>
                                    <p:anim calcmode="lin" valueType="num">
                                      <p:cBhvr>
                                        <p:cTn id="13" dur="500" fill="hold"/>
                                        <p:tgtEl>
                                          <p:spTgt spid="78"/>
                                        </p:tgtEl>
                                        <p:attrNameLst>
                                          <p:attrName>ppt_h</p:attrName>
                                        </p:attrNameLst>
                                      </p:cBhvr>
                                      <p:tavLst>
                                        <p:tav tm="0">
                                          <p:val>
                                            <p:fltVal val="0"/>
                                          </p:val>
                                        </p:tav>
                                        <p:tav tm="100000">
                                          <p:val>
                                            <p:strVal val="#ppt_h"/>
                                          </p:val>
                                        </p:tav>
                                      </p:tavLst>
                                    </p:anim>
                                    <p:animEffect transition="in" filter="fade">
                                      <p:cBhvr>
                                        <p:cTn id="14" dur="500"/>
                                        <p:tgtEl>
                                          <p:spTgt spid="78"/>
                                        </p:tgtEl>
                                      </p:cBhvr>
                                    </p:animEffect>
                                  </p:childTnLst>
                                </p:cTn>
                              </p:par>
                              <p:par>
                                <p:cTn id="15" presetID="2" presetClass="entr" presetSubtype="8" accel="50000" decel="5000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0-#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par>
                                <p:cTn id="25" presetID="2" presetClass="entr" presetSubtype="8" accel="50000" decel="5000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53" presetClass="entr" presetSubtype="0"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par>
                                <p:cTn id="35" presetID="2" presetClass="entr" presetSubtype="8" accel="50000" decel="5000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53" presetClass="entr" presetSubtype="0" fill="hold" nodeType="afterEffect">
                                  <p:stCondLst>
                                    <p:cond delay="0"/>
                                  </p:stCondLst>
                                  <p:childTnLst>
                                    <p:set>
                                      <p:cBhvr>
                                        <p:cTn id="41" dur="1" fill="hold">
                                          <p:stCondLst>
                                            <p:cond delay="0"/>
                                          </p:stCondLst>
                                        </p:cTn>
                                        <p:tgtEl>
                                          <p:spTgt spid="76"/>
                                        </p:tgtEl>
                                        <p:attrNameLst>
                                          <p:attrName>style.visibility</p:attrName>
                                        </p:attrNameLst>
                                      </p:cBhvr>
                                      <p:to>
                                        <p:strVal val="visible"/>
                                      </p:to>
                                    </p:set>
                                    <p:anim calcmode="lin" valueType="num">
                                      <p:cBhvr>
                                        <p:cTn id="42" dur="500" fill="hold"/>
                                        <p:tgtEl>
                                          <p:spTgt spid="76"/>
                                        </p:tgtEl>
                                        <p:attrNameLst>
                                          <p:attrName>ppt_w</p:attrName>
                                        </p:attrNameLst>
                                      </p:cBhvr>
                                      <p:tavLst>
                                        <p:tav tm="0">
                                          <p:val>
                                            <p:fltVal val="0"/>
                                          </p:val>
                                        </p:tav>
                                        <p:tav tm="100000">
                                          <p:val>
                                            <p:strVal val="#ppt_w"/>
                                          </p:val>
                                        </p:tav>
                                      </p:tavLst>
                                    </p:anim>
                                    <p:anim calcmode="lin" valueType="num">
                                      <p:cBhvr>
                                        <p:cTn id="43" dur="500" fill="hold"/>
                                        <p:tgtEl>
                                          <p:spTgt spid="76"/>
                                        </p:tgtEl>
                                        <p:attrNameLst>
                                          <p:attrName>ppt_h</p:attrName>
                                        </p:attrNameLst>
                                      </p:cBhvr>
                                      <p:tavLst>
                                        <p:tav tm="0">
                                          <p:val>
                                            <p:fltVal val="0"/>
                                          </p:val>
                                        </p:tav>
                                        <p:tav tm="100000">
                                          <p:val>
                                            <p:strVal val="#ppt_h"/>
                                          </p:val>
                                        </p:tav>
                                      </p:tavLst>
                                    </p:anim>
                                    <p:animEffect transition="in" filter="fade">
                                      <p:cBhvr>
                                        <p:cTn id="44" dur="500"/>
                                        <p:tgtEl>
                                          <p:spTgt spid="76"/>
                                        </p:tgtEl>
                                      </p:cBhvr>
                                    </p:animEffect>
                                  </p:childTnLst>
                                </p:cTn>
                              </p:par>
                              <p:par>
                                <p:cTn id="45" presetID="2" presetClass="entr" presetSubtype="8" accel="50000" decel="5000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0-#ppt_w/2"/>
                                          </p:val>
                                        </p:tav>
                                        <p:tav tm="100000">
                                          <p:val>
                                            <p:strVal val="#ppt_x"/>
                                          </p:val>
                                        </p:tav>
                                      </p:tavLst>
                                    </p:anim>
                                    <p:anim calcmode="lin" valueType="num">
                                      <p:cBhvr additive="base">
                                        <p:cTn id="48" dur="500" fill="hold"/>
                                        <p:tgtEl>
                                          <p:spTgt spid="46"/>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53" presetClass="entr" presetSubtype="0" fill="hold" nodeType="afterEffect">
                                  <p:stCondLst>
                                    <p:cond delay="0"/>
                                  </p:stCondLst>
                                  <p:childTnLst>
                                    <p:set>
                                      <p:cBhvr>
                                        <p:cTn id="51" dur="1" fill="hold">
                                          <p:stCondLst>
                                            <p:cond delay="0"/>
                                          </p:stCondLst>
                                        </p:cTn>
                                        <p:tgtEl>
                                          <p:spTgt spid="84"/>
                                        </p:tgtEl>
                                        <p:attrNameLst>
                                          <p:attrName>style.visibility</p:attrName>
                                        </p:attrNameLst>
                                      </p:cBhvr>
                                      <p:to>
                                        <p:strVal val="visible"/>
                                      </p:to>
                                    </p:set>
                                    <p:anim calcmode="lin" valueType="num">
                                      <p:cBhvr>
                                        <p:cTn id="52" dur="500" fill="hold"/>
                                        <p:tgtEl>
                                          <p:spTgt spid="84"/>
                                        </p:tgtEl>
                                        <p:attrNameLst>
                                          <p:attrName>ppt_w</p:attrName>
                                        </p:attrNameLst>
                                      </p:cBhvr>
                                      <p:tavLst>
                                        <p:tav tm="0">
                                          <p:val>
                                            <p:fltVal val="0"/>
                                          </p:val>
                                        </p:tav>
                                        <p:tav tm="100000">
                                          <p:val>
                                            <p:strVal val="#ppt_w"/>
                                          </p:val>
                                        </p:tav>
                                      </p:tavLst>
                                    </p:anim>
                                    <p:anim calcmode="lin" valueType="num">
                                      <p:cBhvr>
                                        <p:cTn id="53" dur="500" fill="hold"/>
                                        <p:tgtEl>
                                          <p:spTgt spid="84"/>
                                        </p:tgtEl>
                                        <p:attrNameLst>
                                          <p:attrName>ppt_h</p:attrName>
                                        </p:attrNameLst>
                                      </p:cBhvr>
                                      <p:tavLst>
                                        <p:tav tm="0">
                                          <p:val>
                                            <p:fltVal val="0"/>
                                          </p:val>
                                        </p:tav>
                                        <p:tav tm="100000">
                                          <p:val>
                                            <p:strVal val="#ppt_h"/>
                                          </p:val>
                                        </p:tav>
                                      </p:tavLst>
                                    </p:anim>
                                    <p:animEffect transition="in" filter="fade">
                                      <p:cBhvr>
                                        <p:cTn id="54" dur="500"/>
                                        <p:tgtEl>
                                          <p:spTgt spid="84"/>
                                        </p:tgtEl>
                                      </p:cBhvr>
                                    </p:animEffect>
                                  </p:childTnLst>
                                </p:cTn>
                              </p:par>
                              <p:par>
                                <p:cTn id="55" presetID="2" presetClass="entr" presetSubtype="2" accel="50000" decel="5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childTnLst>
                          </p:cTn>
                        </p:par>
                        <p:par>
                          <p:cTn id="59" fill="hold">
                            <p:stCondLst>
                              <p:cond delay="3000"/>
                            </p:stCondLst>
                            <p:childTnLst>
                              <p:par>
                                <p:cTn id="60" presetID="53" presetClass="entr" presetSubtype="0" fill="hold" nodeType="afterEffect">
                                  <p:stCondLst>
                                    <p:cond delay="0"/>
                                  </p:stCondLst>
                                  <p:childTnLst>
                                    <p:set>
                                      <p:cBhvr>
                                        <p:cTn id="61" dur="1" fill="hold">
                                          <p:stCondLst>
                                            <p:cond delay="0"/>
                                          </p:stCondLst>
                                        </p:cTn>
                                        <p:tgtEl>
                                          <p:spTgt spid="86"/>
                                        </p:tgtEl>
                                        <p:attrNameLst>
                                          <p:attrName>style.visibility</p:attrName>
                                        </p:attrNameLst>
                                      </p:cBhvr>
                                      <p:to>
                                        <p:strVal val="visible"/>
                                      </p:to>
                                    </p:set>
                                    <p:anim calcmode="lin" valueType="num">
                                      <p:cBhvr>
                                        <p:cTn id="62" dur="500" fill="hold"/>
                                        <p:tgtEl>
                                          <p:spTgt spid="86"/>
                                        </p:tgtEl>
                                        <p:attrNameLst>
                                          <p:attrName>ppt_w</p:attrName>
                                        </p:attrNameLst>
                                      </p:cBhvr>
                                      <p:tavLst>
                                        <p:tav tm="0">
                                          <p:val>
                                            <p:fltVal val="0"/>
                                          </p:val>
                                        </p:tav>
                                        <p:tav tm="100000">
                                          <p:val>
                                            <p:strVal val="#ppt_w"/>
                                          </p:val>
                                        </p:tav>
                                      </p:tavLst>
                                    </p:anim>
                                    <p:anim calcmode="lin" valueType="num">
                                      <p:cBhvr>
                                        <p:cTn id="63" dur="500" fill="hold"/>
                                        <p:tgtEl>
                                          <p:spTgt spid="86"/>
                                        </p:tgtEl>
                                        <p:attrNameLst>
                                          <p:attrName>ppt_h</p:attrName>
                                        </p:attrNameLst>
                                      </p:cBhvr>
                                      <p:tavLst>
                                        <p:tav tm="0">
                                          <p:val>
                                            <p:fltVal val="0"/>
                                          </p:val>
                                        </p:tav>
                                        <p:tav tm="100000">
                                          <p:val>
                                            <p:strVal val="#ppt_h"/>
                                          </p:val>
                                        </p:tav>
                                      </p:tavLst>
                                    </p:anim>
                                    <p:animEffect transition="in" filter="fade">
                                      <p:cBhvr>
                                        <p:cTn id="64" dur="500"/>
                                        <p:tgtEl>
                                          <p:spTgt spid="86"/>
                                        </p:tgtEl>
                                      </p:cBhvr>
                                    </p:animEffect>
                                  </p:childTnLst>
                                </p:cTn>
                              </p:par>
                              <p:par>
                                <p:cTn id="65" presetID="2" presetClass="entr" presetSubtype="2" accel="50000" decel="5000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additive="base">
                                        <p:cTn id="67" dur="500" fill="hold"/>
                                        <p:tgtEl>
                                          <p:spTgt spid="70"/>
                                        </p:tgtEl>
                                        <p:attrNameLst>
                                          <p:attrName>ppt_x</p:attrName>
                                        </p:attrNameLst>
                                      </p:cBhvr>
                                      <p:tavLst>
                                        <p:tav tm="0">
                                          <p:val>
                                            <p:strVal val="1+#ppt_w/2"/>
                                          </p:val>
                                        </p:tav>
                                        <p:tav tm="100000">
                                          <p:val>
                                            <p:strVal val="#ppt_x"/>
                                          </p:val>
                                        </p:tav>
                                      </p:tavLst>
                                    </p:anim>
                                    <p:anim calcmode="lin" valueType="num">
                                      <p:cBhvr additive="base">
                                        <p:cTn id="68" dur="500" fill="hold"/>
                                        <p:tgtEl>
                                          <p:spTgt spid="70"/>
                                        </p:tgtEl>
                                        <p:attrNameLst>
                                          <p:attrName>ppt_y</p:attrName>
                                        </p:attrNameLst>
                                      </p:cBhvr>
                                      <p:tavLst>
                                        <p:tav tm="0">
                                          <p:val>
                                            <p:strVal val="#ppt_y"/>
                                          </p:val>
                                        </p:tav>
                                        <p:tav tm="100000">
                                          <p:val>
                                            <p:strVal val="#ppt_y"/>
                                          </p:val>
                                        </p:tav>
                                      </p:tavLst>
                                    </p:anim>
                                  </p:childTnLst>
                                </p:cTn>
                              </p:par>
                            </p:childTnLst>
                          </p:cTn>
                        </p:par>
                        <p:par>
                          <p:cTn id="69" fill="hold">
                            <p:stCondLst>
                              <p:cond delay="3500"/>
                            </p:stCondLst>
                            <p:childTnLst>
                              <p:par>
                                <p:cTn id="70" presetID="53" presetClass="entr" presetSubtype="0" fill="hold" nodeType="afterEffect">
                                  <p:stCondLst>
                                    <p:cond delay="0"/>
                                  </p:stCondLst>
                                  <p:childTnLst>
                                    <p:set>
                                      <p:cBhvr>
                                        <p:cTn id="71" dur="1" fill="hold">
                                          <p:stCondLst>
                                            <p:cond delay="0"/>
                                          </p:stCondLst>
                                        </p:cTn>
                                        <p:tgtEl>
                                          <p:spTgt spid="88"/>
                                        </p:tgtEl>
                                        <p:attrNameLst>
                                          <p:attrName>style.visibility</p:attrName>
                                        </p:attrNameLst>
                                      </p:cBhvr>
                                      <p:to>
                                        <p:strVal val="visible"/>
                                      </p:to>
                                    </p:set>
                                    <p:anim calcmode="lin" valueType="num">
                                      <p:cBhvr>
                                        <p:cTn id="72" dur="500" fill="hold"/>
                                        <p:tgtEl>
                                          <p:spTgt spid="88"/>
                                        </p:tgtEl>
                                        <p:attrNameLst>
                                          <p:attrName>ppt_w</p:attrName>
                                        </p:attrNameLst>
                                      </p:cBhvr>
                                      <p:tavLst>
                                        <p:tav tm="0">
                                          <p:val>
                                            <p:fltVal val="0"/>
                                          </p:val>
                                        </p:tav>
                                        <p:tav tm="100000">
                                          <p:val>
                                            <p:strVal val="#ppt_w"/>
                                          </p:val>
                                        </p:tav>
                                      </p:tavLst>
                                    </p:anim>
                                    <p:anim calcmode="lin" valueType="num">
                                      <p:cBhvr>
                                        <p:cTn id="73" dur="500" fill="hold"/>
                                        <p:tgtEl>
                                          <p:spTgt spid="88"/>
                                        </p:tgtEl>
                                        <p:attrNameLst>
                                          <p:attrName>ppt_h</p:attrName>
                                        </p:attrNameLst>
                                      </p:cBhvr>
                                      <p:tavLst>
                                        <p:tav tm="0">
                                          <p:val>
                                            <p:fltVal val="0"/>
                                          </p:val>
                                        </p:tav>
                                        <p:tav tm="100000">
                                          <p:val>
                                            <p:strVal val="#ppt_h"/>
                                          </p:val>
                                        </p:tav>
                                      </p:tavLst>
                                    </p:anim>
                                    <p:animEffect transition="in" filter="fade">
                                      <p:cBhvr>
                                        <p:cTn id="74" dur="500"/>
                                        <p:tgtEl>
                                          <p:spTgt spid="88"/>
                                        </p:tgtEl>
                                      </p:cBhvr>
                                    </p:animEffect>
                                  </p:childTnLst>
                                </p:cTn>
                              </p:par>
                              <p:par>
                                <p:cTn id="75" presetID="2" presetClass="entr" presetSubtype="2" accel="50000" decel="5000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anim calcmode="lin" valueType="num">
                                      <p:cBhvr additive="base">
                                        <p:cTn id="77" dur="500" fill="hold"/>
                                        <p:tgtEl>
                                          <p:spTgt spid="71"/>
                                        </p:tgtEl>
                                        <p:attrNameLst>
                                          <p:attrName>ppt_x</p:attrName>
                                        </p:attrNameLst>
                                      </p:cBhvr>
                                      <p:tavLst>
                                        <p:tav tm="0">
                                          <p:val>
                                            <p:strVal val="1+#ppt_w/2"/>
                                          </p:val>
                                        </p:tav>
                                        <p:tav tm="100000">
                                          <p:val>
                                            <p:strVal val="#ppt_x"/>
                                          </p:val>
                                        </p:tav>
                                      </p:tavLst>
                                    </p:anim>
                                    <p:anim calcmode="lin" valueType="num">
                                      <p:cBhvr additive="base">
                                        <p:cTn id="78" dur="500" fill="hold"/>
                                        <p:tgtEl>
                                          <p:spTgt spid="71"/>
                                        </p:tgtEl>
                                        <p:attrNameLst>
                                          <p:attrName>ppt_y</p:attrName>
                                        </p:attrNameLst>
                                      </p:cBhvr>
                                      <p:tavLst>
                                        <p:tav tm="0">
                                          <p:val>
                                            <p:strVal val="#ppt_y"/>
                                          </p:val>
                                        </p:tav>
                                        <p:tav tm="100000">
                                          <p:val>
                                            <p:strVal val="#ppt_y"/>
                                          </p:val>
                                        </p:tav>
                                      </p:tavLst>
                                    </p:anim>
                                  </p:childTnLst>
                                </p:cTn>
                              </p:par>
                            </p:childTnLst>
                          </p:cTn>
                        </p:par>
                        <p:par>
                          <p:cTn id="79" fill="hold">
                            <p:stCondLst>
                              <p:cond delay="4000"/>
                            </p:stCondLst>
                            <p:childTnLst>
                              <p:par>
                                <p:cTn id="80" presetID="53" presetClass="entr" presetSubtype="0" fill="hold" nodeType="afterEffect">
                                  <p:stCondLst>
                                    <p:cond delay="0"/>
                                  </p:stCondLst>
                                  <p:childTnLst>
                                    <p:set>
                                      <p:cBhvr>
                                        <p:cTn id="81" dur="1" fill="hold">
                                          <p:stCondLst>
                                            <p:cond delay="0"/>
                                          </p:stCondLst>
                                        </p:cTn>
                                        <p:tgtEl>
                                          <p:spTgt spid="90"/>
                                        </p:tgtEl>
                                        <p:attrNameLst>
                                          <p:attrName>style.visibility</p:attrName>
                                        </p:attrNameLst>
                                      </p:cBhvr>
                                      <p:to>
                                        <p:strVal val="visible"/>
                                      </p:to>
                                    </p:set>
                                    <p:anim calcmode="lin" valueType="num">
                                      <p:cBhvr>
                                        <p:cTn id="82" dur="500" fill="hold"/>
                                        <p:tgtEl>
                                          <p:spTgt spid="90"/>
                                        </p:tgtEl>
                                        <p:attrNameLst>
                                          <p:attrName>ppt_w</p:attrName>
                                        </p:attrNameLst>
                                      </p:cBhvr>
                                      <p:tavLst>
                                        <p:tav tm="0">
                                          <p:val>
                                            <p:fltVal val="0"/>
                                          </p:val>
                                        </p:tav>
                                        <p:tav tm="100000">
                                          <p:val>
                                            <p:strVal val="#ppt_w"/>
                                          </p:val>
                                        </p:tav>
                                      </p:tavLst>
                                    </p:anim>
                                    <p:anim calcmode="lin" valueType="num">
                                      <p:cBhvr>
                                        <p:cTn id="83" dur="500" fill="hold"/>
                                        <p:tgtEl>
                                          <p:spTgt spid="90"/>
                                        </p:tgtEl>
                                        <p:attrNameLst>
                                          <p:attrName>ppt_h</p:attrName>
                                        </p:attrNameLst>
                                      </p:cBhvr>
                                      <p:tavLst>
                                        <p:tav tm="0">
                                          <p:val>
                                            <p:fltVal val="0"/>
                                          </p:val>
                                        </p:tav>
                                        <p:tav tm="100000">
                                          <p:val>
                                            <p:strVal val="#ppt_h"/>
                                          </p:val>
                                        </p:tav>
                                      </p:tavLst>
                                    </p:anim>
                                    <p:animEffect transition="in" filter="fade">
                                      <p:cBhvr>
                                        <p:cTn id="84" dur="500"/>
                                        <p:tgtEl>
                                          <p:spTgt spid="90"/>
                                        </p:tgtEl>
                                      </p:cBhvr>
                                    </p:animEffect>
                                  </p:childTnLst>
                                </p:cTn>
                              </p:par>
                              <p:par>
                                <p:cTn id="85" presetID="2" presetClass="entr" presetSubtype="2" accel="50000" decel="5000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1+#ppt_w/2"/>
                                          </p:val>
                                        </p:tav>
                                        <p:tav tm="100000">
                                          <p:val>
                                            <p:strVal val="#ppt_x"/>
                                          </p:val>
                                        </p:tav>
                                      </p:tavLst>
                                    </p:anim>
                                    <p:anim calcmode="lin" valueType="num">
                                      <p:cBhvr additive="base">
                                        <p:cTn id="88" dur="500" fill="hold"/>
                                        <p:tgtEl>
                                          <p:spTgt spid="72"/>
                                        </p:tgtEl>
                                        <p:attrNameLst>
                                          <p:attrName>ppt_y</p:attrName>
                                        </p:attrNameLst>
                                      </p:cBhvr>
                                      <p:tavLst>
                                        <p:tav tm="0">
                                          <p:val>
                                            <p:strVal val="#ppt_y"/>
                                          </p:val>
                                        </p:tav>
                                        <p:tav tm="100000">
                                          <p:val>
                                            <p:strVal val="#ppt_y"/>
                                          </p:val>
                                        </p:tav>
                                      </p:tavLst>
                                    </p:anim>
                                  </p:childTnLst>
                                </p:cTn>
                              </p:par>
                            </p:childTnLst>
                          </p:cTn>
                        </p:par>
                        <p:par>
                          <p:cTn id="89" fill="hold">
                            <p:stCondLst>
                              <p:cond delay="4500"/>
                            </p:stCondLst>
                            <p:childTnLst>
                              <p:par>
                                <p:cTn id="90" presetID="53" presetClass="entr" presetSubtype="0" fill="hold" nodeType="afterEffect">
                                  <p:stCondLst>
                                    <p:cond delay="0"/>
                                  </p:stCondLst>
                                  <p:childTnLst>
                                    <p:set>
                                      <p:cBhvr>
                                        <p:cTn id="91" dur="1" fill="hold">
                                          <p:stCondLst>
                                            <p:cond delay="0"/>
                                          </p:stCondLst>
                                        </p:cTn>
                                        <p:tgtEl>
                                          <p:spTgt spid="92"/>
                                        </p:tgtEl>
                                        <p:attrNameLst>
                                          <p:attrName>style.visibility</p:attrName>
                                        </p:attrNameLst>
                                      </p:cBhvr>
                                      <p:to>
                                        <p:strVal val="visible"/>
                                      </p:to>
                                    </p:set>
                                    <p:anim calcmode="lin" valueType="num">
                                      <p:cBhvr>
                                        <p:cTn id="92" dur="500" fill="hold"/>
                                        <p:tgtEl>
                                          <p:spTgt spid="92"/>
                                        </p:tgtEl>
                                        <p:attrNameLst>
                                          <p:attrName>ppt_w</p:attrName>
                                        </p:attrNameLst>
                                      </p:cBhvr>
                                      <p:tavLst>
                                        <p:tav tm="0">
                                          <p:val>
                                            <p:fltVal val="0"/>
                                          </p:val>
                                        </p:tav>
                                        <p:tav tm="100000">
                                          <p:val>
                                            <p:strVal val="#ppt_w"/>
                                          </p:val>
                                        </p:tav>
                                      </p:tavLst>
                                    </p:anim>
                                    <p:anim calcmode="lin" valueType="num">
                                      <p:cBhvr>
                                        <p:cTn id="93" dur="500" fill="hold"/>
                                        <p:tgtEl>
                                          <p:spTgt spid="92"/>
                                        </p:tgtEl>
                                        <p:attrNameLst>
                                          <p:attrName>ppt_h</p:attrName>
                                        </p:attrNameLst>
                                      </p:cBhvr>
                                      <p:tavLst>
                                        <p:tav tm="0">
                                          <p:val>
                                            <p:fltVal val="0"/>
                                          </p:val>
                                        </p:tav>
                                        <p:tav tm="100000">
                                          <p:val>
                                            <p:strVal val="#ppt_h"/>
                                          </p:val>
                                        </p:tav>
                                      </p:tavLst>
                                    </p:anim>
                                    <p:animEffect transition="in" filter="fade">
                                      <p:cBhvr>
                                        <p:cTn id="94" dur="500"/>
                                        <p:tgtEl>
                                          <p:spTgt spid="92"/>
                                        </p:tgtEl>
                                      </p:cBhvr>
                                    </p:animEffect>
                                  </p:childTnLst>
                                </p:cTn>
                              </p:par>
                              <p:par>
                                <p:cTn id="95" presetID="2" presetClass="entr" presetSubtype="2" accel="50000" decel="50000"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anim calcmode="lin" valueType="num">
                                      <p:cBhvr additive="base">
                                        <p:cTn id="97" dur="500" fill="hold"/>
                                        <p:tgtEl>
                                          <p:spTgt spid="73"/>
                                        </p:tgtEl>
                                        <p:attrNameLst>
                                          <p:attrName>ppt_x</p:attrName>
                                        </p:attrNameLst>
                                      </p:cBhvr>
                                      <p:tavLst>
                                        <p:tav tm="0">
                                          <p:val>
                                            <p:strVal val="1+#ppt_w/2"/>
                                          </p:val>
                                        </p:tav>
                                        <p:tav tm="100000">
                                          <p:val>
                                            <p:strVal val="#ppt_x"/>
                                          </p:val>
                                        </p:tav>
                                      </p:tavLst>
                                    </p:anim>
                                    <p:anim calcmode="lin" valueType="num">
                                      <p:cBhvr additive="base">
                                        <p:cTn id="98"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988544" y="1746554"/>
            <a:ext cx="225941" cy="4253265"/>
            <a:chOff x="6017571" y="1819122"/>
            <a:chExt cx="225941" cy="4253265"/>
          </a:xfrm>
          <a:solidFill>
            <a:schemeClr val="bg1">
              <a:lumMod val="65000"/>
            </a:schemeClr>
          </a:solidFill>
        </p:grpSpPr>
        <p:sp>
          <p:nvSpPr>
            <p:cNvPr id="3" name="Rectangle 2"/>
            <p:cNvSpPr/>
            <p:nvPr/>
          </p:nvSpPr>
          <p:spPr>
            <a:xfrm>
              <a:off x="6061444" y="1913637"/>
              <a:ext cx="138196" cy="4158750"/>
            </a:xfrm>
            <a:prstGeom prst="rect">
              <a:avLst/>
            </a:prstGeom>
            <a:grpFill/>
            <a:ln w="12700" cap="flat" cmpd="sng" algn="ctr">
              <a:noFill/>
              <a:prstDash val="solid"/>
              <a:miter lim="800000"/>
            </a:ln>
            <a:effectLst/>
          </p:spPr>
          <p:txBody>
            <a:bodyPr rtlCol="0" anchor="ctr"/>
            <a:lstStyle/>
            <a:p>
              <a:pPr algn="ctr" defTabSz="1371532">
                <a:defRPr/>
              </a:pPr>
              <a:endParaRPr lang="en-US" sz="2700" kern="0">
                <a:solidFill>
                  <a:prstClr val="white"/>
                </a:solidFill>
                <a:latin typeface="Calibri" panose="020F0502020204030204"/>
                <a:ea typeface="微软雅黑"/>
              </a:endParaRPr>
            </a:p>
          </p:txBody>
        </p:sp>
        <p:sp>
          <p:nvSpPr>
            <p:cNvPr id="4" name="Rectangle 3"/>
            <p:cNvSpPr/>
            <p:nvPr/>
          </p:nvSpPr>
          <p:spPr>
            <a:xfrm>
              <a:off x="6017571" y="1819122"/>
              <a:ext cx="225941" cy="94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1400">
                <a:solidFill>
                  <a:prstClr val="white"/>
                </a:solidFill>
                <a:latin typeface="Arial"/>
                <a:ea typeface="微软雅黑"/>
              </a:endParaRPr>
            </a:p>
          </p:txBody>
        </p:sp>
      </p:grpSp>
      <p:sp>
        <p:nvSpPr>
          <p:cNvPr id="5" name="Notched Right Arrow 4"/>
          <p:cNvSpPr/>
          <p:nvPr/>
        </p:nvSpPr>
        <p:spPr>
          <a:xfrm rot="21267793">
            <a:off x="4875552" y="2049577"/>
            <a:ext cx="2712856" cy="752163"/>
          </a:xfrm>
          <a:prstGeom prst="notchedRightArrow">
            <a:avLst>
              <a:gd name="adj1" fmla="val 100000"/>
              <a:gd name="adj2" fmla="val 32381"/>
            </a:avLst>
          </a:prstGeom>
          <a:solidFill>
            <a:schemeClr val="accent3">
              <a:lumMod val="75000"/>
            </a:schemeClr>
          </a:solidFill>
          <a:ln w="12700" cap="flat" cmpd="sng" algn="ctr">
            <a:noFill/>
            <a:prstDash val="solid"/>
            <a:miter lim="800000"/>
          </a:ln>
          <a:effectLst/>
        </p:spPr>
        <p:txBody>
          <a:bodyPr rtlCol="0" anchor="ctr"/>
          <a:lstStyle/>
          <a:p>
            <a:pPr algn="ctr" defTabSz="1219170"/>
            <a:r>
              <a:rPr lang="zh-CN" altLang="en-US" sz="2800" b="1" dirty="0">
                <a:solidFill>
                  <a:prstClr val="white"/>
                </a:solidFill>
                <a:latin typeface="Clear Sans" panose="020B0503030202020304" pitchFamily="34" charset="0"/>
                <a:ea typeface="微软雅黑"/>
                <a:cs typeface="Clear Sans" panose="020B0503030202020304" pitchFamily="34" charset="0"/>
              </a:rPr>
              <a:t>添加内容</a:t>
            </a:r>
            <a:endParaRPr lang="en-GB" sz="2800" b="1" dirty="0">
              <a:solidFill>
                <a:prstClr val="white"/>
              </a:solidFill>
              <a:latin typeface="Clear Sans" panose="020B0503030202020304" pitchFamily="34" charset="0"/>
              <a:ea typeface="微软雅黑"/>
              <a:cs typeface="Clear Sans" panose="020B0503030202020304" pitchFamily="34" charset="0"/>
            </a:endParaRPr>
          </a:p>
        </p:txBody>
      </p:sp>
      <p:sp>
        <p:nvSpPr>
          <p:cNvPr id="6" name="Notched Right Arrow 5"/>
          <p:cNvSpPr/>
          <p:nvPr/>
        </p:nvSpPr>
        <p:spPr>
          <a:xfrm flipH="1">
            <a:off x="4599928" y="2980925"/>
            <a:ext cx="2864979" cy="752163"/>
          </a:xfrm>
          <a:prstGeom prst="notchedRightArrow">
            <a:avLst>
              <a:gd name="adj1" fmla="val 100000"/>
              <a:gd name="adj2" fmla="val 32381"/>
            </a:avLst>
          </a:prstGeom>
          <a:solidFill>
            <a:schemeClr val="accent2"/>
          </a:solidFill>
          <a:ln w="12700" cap="flat" cmpd="sng" algn="ctr">
            <a:noFill/>
            <a:prstDash val="solid"/>
            <a:miter lim="800000"/>
          </a:ln>
          <a:effectLst/>
        </p:spPr>
        <p:txBody>
          <a:bodyPr rtlCol="0" anchor="ctr"/>
          <a:lstStyle/>
          <a:p>
            <a:pPr algn="ctr" defTabSz="1219170"/>
            <a:r>
              <a:rPr lang="zh-CN" altLang="en-US" sz="2800" b="1" dirty="0">
                <a:solidFill>
                  <a:prstClr val="white"/>
                </a:solidFill>
                <a:latin typeface="Clear Sans" panose="020B0503030202020304" pitchFamily="34" charset="0"/>
                <a:ea typeface="微软雅黑"/>
                <a:cs typeface="Clear Sans" panose="020B0503030202020304" pitchFamily="34" charset="0"/>
              </a:rPr>
              <a:t>添加内容</a:t>
            </a:r>
            <a:endParaRPr lang="en-GB" altLang="zh-CN" sz="2800" b="1" dirty="0">
              <a:solidFill>
                <a:prstClr val="white"/>
              </a:solidFill>
              <a:latin typeface="Clear Sans" panose="020B0503030202020304" pitchFamily="34" charset="0"/>
              <a:ea typeface="微软雅黑"/>
              <a:cs typeface="Clear Sans" panose="020B0503030202020304" pitchFamily="34" charset="0"/>
            </a:endParaRPr>
          </a:p>
        </p:txBody>
      </p:sp>
      <p:sp>
        <p:nvSpPr>
          <p:cNvPr id="7" name="Notched Right Arrow 6"/>
          <p:cNvSpPr/>
          <p:nvPr/>
        </p:nvSpPr>
        <p:spPr>
          <a:xfrm rot="21318851">
            <a:off x="4802591" y="3887701"/>
            <a:ext cx="2712856" cy="752163"/>
          </a:xfrm>
          <a:prstGeom prst="notchedRightArrow">
            <a:avLst>
              <a:gd name="adj1" fmla="val 100000"/>
              <a:gd name="adj2" fmla="val 32381"/>
            </a:avLst>
          </a:prstGeom>
          <a:solidFill>
            <a:schemeClr val="accent3">
              <a:lumMod val="75000"/>
            </a:schemeClr>
          </a:solidFill>
          <a:ln w="12700" cap="flat" cmpd="sng" algn="ctr">
            <a:noFill/>
            <a:prstDash val="solid"/>
            <a:miter lim="800000"/>
          </a:ln>
          <a:effectLst/>
        </p:spPr>
        <p:txBody>
          <a:bodyPr rtlCol="0" anchor="ctr"/>
          <a:lstStyle/>
          <a:p>
            <a:pPr algn="ctr" defTabSz="1219170"/>
            <a:r>
              <a:rPr lang="zh-CN" altLang="en-US" sz="2800" b="1" dirty="0">
                <a:solidFill>
                  <a:prstClr val="white"/>
                </a:solidFill>
                <a:latin typeface="Clear Sans" panose="020B0503030202020304" pitchFamily="34" charset="0"/>
                <a:ea typeface="微软雅黑"/>
                <a:cs typeface="Clear Sans" panose="020B0503030202020304" pitchFamily="34" charset="0"/>
              </a:rPr>
              <a:t>添加内容</a:t>
            </a:r>
            <a:endParaRPr lang="en-GB" altLang="zh-CN" sz="2800" b="1" dirty="0">
              <a:solidFill>
                <a:prstClr val="white"/>
              </a:solidFill>
              <a:latin typeface="Clear Sans" panose="020B0503030202020304" pitchFamily="34" charset="0"/>
              <a:ea typeface="微软雅黑"/>
              <a:cs typeface="Clear Sans" panose="020B0503030202020304" pitchFamily="34" charset="0"/>
            </a:endParaRPr>
          </a:p>
        </p:txBody>
      </p:sp>
      <p:sp>
        <p:nvSpPr>
          <p:cNvPr id="8" name="Notched Right Arrow 7"/>
          <p:cNvSpPr/>
          <p:nvPr/>
        </p:nvSpPr>
        <p:spPr>
          <a:xfrm flipH="1">
            <a:off x="4545538" y="4798385"/>
            <a:ext cx="2973759" cy="752163"/>
          </a:xfrm>
          <a:prstGeom prst="notchedRightArrow">
            <a:avLst>
              <a:gd name="adj1" fmla="val 100000"/>
              <a:gd name="adj2" fmla="val 32381"/>
            </a:avLst>
          </a:prstGeom>
          <a:solidFill>
            <a:schemeClr val="accent2"/>
          </a:solidFill>
          <a:ln w="12700" cap="flat" cmpd="sng" algn="ctr">
            <a:noFill/>
            <a:prstDash val="solid"/>
            <a:miter lim="800000"/>
          </a:ln>
          <a:effectLst/>
        </p:spPr>
        <p:txBody>
          <a:bodyPr rtlCol="0" anchor="ctr"/>
          <a:lstStyle/>
          <a:p>
            <a:pPr algn="ctr" defTabSz="1219170"/>
            <a:r>
              <a:rPr lang="zh-CN" altLang="en-US" sz="2800" b="1" dirty="0">
                <a:solidFill>
                  <a:prstClr val="white"/>
                </a:solidFill>
                <a:latin typeface="Clear Sans" panose="020B0503030202020304" pitchFamily="34" charset="0"/>
                <a:ea typeface="微软雅黑"/>
                <a:cs typeface="Clear Sans" panose="020B0503030202020304" pitchFamily="34" charset="0"/>
              </a:rPr>
              <a:t>添加内容</a:t>
            </a:r>
            <a:endParaRPr lang="en-GB" altLang="zh-CN" sz="2800" b="1" dirty="0">
              <a:solidFill>
                <a:prstClr val="white"/>
              </a:solidFill>
              <a:latin typeface="Clear Sans" panose="020B0503030202020304" pitchFamily="34" charset="0"/>
              <a:ea typeface="微软雅黑"/>
              <a:cs typeface="Clear Sans" panose="020B0503030202020304" pitchFamily="34" charset="0"/>
            </a:endParaRPr>
          </a:p>
        </p:txBody>
      </p:sp>
      <p:sp>
        <p:nvSpPr>
          <p:cNvPr id="21" name="TextBox 20"/>
          <p:cNvSpPr txBox="1"/>
          <p:nvPr/>
        </p:nvSpPr>
        <p:spPr>
          <a:xfrm>
            <a:off x="8007249" y="2031984"/>
            <a:ext cx="2656273" cy="492443"/>
          </a:xfrm>
          <a:prstGeom prst="rect">
            <a:avLst/>
          </a:prstGeom>
          <a:noFill/>
        </p:spPr>
        <p:txBody>
          <a:bodyPr wrap="square" lIns="0" tIns="0" rIns="0" bIns="0" rtlCol="0">
            <a:spAutoFit/>
          </a:bodyPr>
          <a:lstStyle/>
          <a:p>
            <a:pPr defTabSz="1219170"/>
            <a:r>
              <a:rPr lang="zh-CN" altLang="en-US" sz="1600" dirty="0">
                <a:solidFill>
                  <a:prstClr val="white">
                    <a:lumMod val="50000"/>
                  </a:prstClr>
                </a:solidFill>
                <a:latin typeface="Lato" panose="020F0502020204030203" pitchFamily="34" charset="0"/>
                <a:ea typeface="微软雅黑"/>
                <a:cs typeface="Clear Sans Light" panose="020B0303030202020304" pitchFamily="34" charset="0"/>
              </a:rPr>
              <a:t>点击添加内容点击添加内容点击添加内容点击添加内容</a:t>
            </a:r>
            <a:endParaRPr lang="en-US" sz="1600" dirty="0">
              <a:solidFill>
                <a:prstClr val="white">
                  <a:lumMod val="50000"/>
                </a:prstClr>
              </a:solidFill>
              <a:latin typeface="Lato" panose="020F0502020204030203" pitchFamily="34" charset="0"/>
              <a:ea typeface="微软雅黑"/>
              <a:cs typeface="Clear Sans Light" panose="020B0303030202020304" pitchFamily="34" charset="0"/>
            </a:endParaRPr>
          </a:p>
        </p:txBody>
      </p:sp>
      <p:sp>
        <p:nvSpPr>
          <p:cNvPr id="22" name="TextBox 21"/>
          <p:cNvSpPr txBox="1"/>
          <p:nvPr/>
        </p:nvSpPr>
        <p:spPr>
          <a:xfrm>
            <a:off x="8007249" y="3986784"/>
            <a:ext cx="2656273" cy="492443"/>
          </a:xfrm>
          <a:prstGeom prst="rect">
            <a:avLst/>
          </a:prstGeom>
          <a:noFill/>
        </p:spPr>
        <p:txBody>
          <a:bodyPr wrap="square" lIns="0" tIns="0" rIns="0" bIns="0" rtlCol="0">
            <a:spAutoFit/>
          </a:bodyPr>
          <a:lstStyle/>
          <a:p>
            <a:pPr defTabSz="1219170"/>
            <a:r>
              <a:rPr lang="zh-CN" altLang="en-US" sz="1600" dirty="0">
                <a:solidFill>
                  <a:prstClr val="white">
                    <a:lumMod val="50000"/>
                  </a:prstClr>
                </a:solidFill>
                <a:latin typeface="Lato" panose="020F0502020204030203" pitchFamily="34" charset="0"/>
                <a:ea typeface="微软雅黑"/>
                <a:cs typeface="Clear Sans Light" panose="020B0303030202020304" pitchFamily="34" charset="0"/>
              </a:rPr>
              <a:t>点击添加内容点击添加内容点击添加内容点击添加内容</a:t>
            </a:r>
            <a:endParaRPr lang="en-US" sz="1600" dirty="0">
              <a:solidFill>
                <a:prstClr val="white">
                  <a:lumMod val="50000"/>
                </a:prstClr>
              </a:solidFill>
              <a:latin typeface="Lato" panose="020F0502020204030203" pitchFamily="34" charset="0"/>
              <a:ea typeface="微软雅黑"/>
              <a:cs typeface="Clear Sans Light" panose="020B0303030202020304" pitchFamily="34" charset="0"/>
            </a:endParaRPr>
          </a:p>
        </p:txBody>
      </p:sp>
      <p:sp>
        <p:nvSpPr>
          <p:cNvPr id="23" name="TextBox 22"/>
          <p:cNvSpPr txBox="1"/>
          <p:nvPr/>
        </p:nvSpPr>
        <p:spPr>
          <a:xfrm>
            <a:off x="1521830" y="2980927"/>
            <a:ext cx="2656273" cy="492443"/>
          </a:xfrm>
          <a:prstGeom prst="rect">
            <a:avLst/>
          </a:prstGeom>
          <a:noFill/>
        </p:spPr>
        <p:txBody>
          <a:bodyPr wrap="square" lIns="0" tIns="0" rIns="0" bIns="0" rtlCol="0">
            <a:spAutoFit/>
          </a:bodyPr>
          <a:lstStyle/>
          <a:p>
            <a:pPr algn="r" defTabSz="1219170"/>
            <a:r>
              <a:rPr lang="zh-CN" altLang="en-US" sz="1600" dirty="0">
                <a:solidFill>
                  <a:prstClr val="white">
                    <a:lumMod val="50000"/>
                  </a:prstClr>
                </a:solidFill>
                <a:latin typeface="Lato" panose="020F0502020204030203" pitchFamily="34" charset="0"/>
                <a:ea typeface="微软雅黑"/>
                <a:cs typeface="Clear Sans Light" panose="020B0303030202020304" pitchFamily="34" charset="0"/>
              </a:rPr>
              <a:t>点击添加内容点击添加内容点击添加内容点击添加内容</a:t>
            </a:r>
            <a:endParaRPr lang="en-US" sz="1600" dirty="0">
              <a:solidFill>
                <a:prstClr val="white">
                  <a:lumMod val="50000"/>
                </a:prstClr>
              </a:solidFill>
              <a:latin typeface="Lato" panose="020F0502020204030203" pitchFamily="34" charset="0"/>
              <a:ea typeface="微软雅黑"/>
              <a:cs typeface="Clear Sans Light" panose="020B0303030202020304" pitchFamily="34" charset="0"/>
            </a:endParaRPr>
          </a:p>
        </p:txBody>
      </p:sp>
      <p:sp>
        <p:nvSpPr>
          <p:cNvPr id="24" name="TextBox 23"/>
          <p:cNvSpPr txBox="1"/>
          <p:nvPr/>
        </p:nvSpPr>
        <p:spPr>
          <a:xfrm>
            <a:off x="1521830" y="4935727"/>
            <a:ext cx="2656273" cy="492443"/>
          </a:xfrm>
          <a:prstGeom prst="rect">
            <a:avLst/>
          </a:prstGeom>
          <a:noFill/>
        </p:spPr>
        <p:txBody>
          <a:bodyPr wrap="square" lIns="0" tIns="0" rIns="0" bIns="0" rtlCol="0">
            <a:spAutoFit/>
          </a:bodyPr>
          <a:lstStyle/>
          <a:p>
            <a:pPr algn="r" defTabSz="1219170"/>
            <a:r>
              <a:rPr lang="zh-CN" altLang="en-US" sz="1600" dirty="0">
                <a:solidFill>
                  <a:prstClr val="white">
                    <a:lumMod val="50000"/>
                  </a:prstClr>
                </a:solidFill>
                <a:latin typeface="Lato" panose="020F0502020204030203" pitchFamily="34" charset="0"/>
                <a:ea typeface="微软雅黑"/>
                <a:cs typeface="Clear Sans Light" panose="020B0303030202020304" pitchFamily="34" charset="0"/>
              </a:rPr>
              <a:t>点击添加内容点击添加内容点击添加内容点击添加内容</a:t>
            </a:r>
            <a:endParaRPr lang="en-US" sz="1600" dirty="0">
              <a:solidFill>
                <a:prstClr val="white">
                  <a:lumMod val="50000"/>
                </a:prstClr>
              </a:solidFill>
              <a:latin typeface="Lato" panose="020F0502020204030203" pitchFamily="34" charset="0"/>
              <a:ea typeface="微软雅黑"/>
              <a:cs typeface="Clear Sans Light" panose="020B0303030202020304" pitchFamily="34" charset="0"/>
            </a:endParaRPr>
          </a:p>
        </p:txBody>
      </p:sp>
      <p:grpSp>
        <p:nvGrpSpPr>
          <p:cNvPr id="13" name="组合 12">
            <a:extLst>
              <a:ext uri="{FF2B5EF4-FFF2-40B4-BE49-F238E27FC236}">
                <a16:creationId xmlns:a16="http://schemas.microsoft.com/office/drawing/2014/main" id="{CF7CA5EA-8C3B-4154-8385-F38FB4E0F6B2}"/>
              </a:ext>
            </a:extLst>
          </p:cNvPr>
          <p:cNvGrpSpPr/>
          <p:nvPr>
            <p:custDataLst>
              <p:tags r:id="rId1"/>
            </p:custDataLst>
          </p:nvPr>
        </p:nvGrpSpPr>
        <p:grpSpPr>
          <a:xfrm>
            <a:off x="8659525" y="279400"/>
            <a:ext cx="3318943" cy="713661"/>
            <a:chOff x="9957246" y="6304307"/>
            <a:chExt cx="2046159" cy="359850"/>
          </a:xfrm>
        </p:grpSpPr>
        <p:sp>
          <p:nvSpPr>
            <p:cNvPr id="14" name="Freeform 5">
              <a:extLst>
                <a:ext uri="{FF2B5EF4-FFF2-40B4-BE49-F238E27FC236}">
                  <a16:creationId xmlns:a16="http://schemas.microsoft.com/office/drawing/2014/main" id="{0B443696-ACA4-4C56-A570-8B37C8E21ADD}"/>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6">
              <a:extLst>
                <a:ext uri="{FF2B5EF4-FFF2-40B4-BE49-F238E27FC236}">
                  <a16:creationId xmlns:a16="http://schemas.microsoft.com/office/drawing/2014/main" id="{CD5F8317-694D-476A-8FA8-4AC106E4D3BB}"/>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7">
              <a:extLst>
                <a:ext uri="{FF2B5EF4-FFF2-40B4-BE49-F238E27FC236}">
                  <a16:creationId xmlns:a16="http://schemas.microsoft.com/office/drawing/2014/main" id="{E16B29F7-7C5E-432D-9E76-B902E1EEA469}"/>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8">
              <a:extLst>
                <a:ext uri="{FF2B5EF4-FFF2-40B4-BE49-F238E27FC236}">
                  <a16:creationId xmlns:a16="http://schemas.microsoft.com/office/drawing/2014/main" id="{FA9DBA91-D8C5-4726-B70E-434416083E49}"/>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9">
              <a:extLst>
                <a:ext uri="{FF2B5EF4-FFF2-40B4-BE49-F238E27FC236}">
                  <a16:creationId xmlns:a16="http://schemas.microsoft.com/office/drawing/2014/main" id="{8E93F551-5025-4CF7-AE59-D83D69482043}"/>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0">
              <a:extLst>
                <a:ext uri="{FF2B5EF4-FFF2-40B4-BE49-F238E27FC236}">
                  <a16:creationId xmlns:a16="http://schemas.microsoft.com/office/drawing/2014/main" id="{EB00C1C5-7899-4347-826D-8B349DFF6D77}"/>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1">
              <a:extLst>
                <a:ext uri="{FF2B5EF4-FFF2-40B4-BE49-F238E27FC236}">
                  <a16:creationId xmlns:a16="http://schemas.microsoft.com/office/drawing/2014/main" id="{6BB028E0-B03B-4867-8B7D-28E470C540F6}"/>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5" name="Freeform 12">
              <a:extLst>
                <a:ext uri="{FF2B5EF4-FFF2-40B4-BE49-F238E27FC236}">
                  <a16:creationId xmlns:a16="http://schemas.microsoft.com/office/drawing/2014/main" id="{ADAD5F5F-FD4D-4BD6-BF37-7D5DE5CDF165}"/>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6" name="Freeform 13">
              <a:extLst>
                <a:ext uri="{FF2B5EF4-FFF2-40B4-BE49-F238E27FC236}">
                  <a16:creationId xmlns:a16="http://schemas.microsoft.com/office/drawing/2014/main" id="{82593F43-215A-4F84-927F-F7205498B3B9}"/>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7" name="Freeform 14">
              <a:extLst>
                <a:ext uri="{FF2B5EF4-FFF2-40B4-BE49-F238E27FC236}">
                  <a16:creationId xmlns:a16="http://schemas.microsoft.com/office/drawing/2014/main" id="{349206D2-C8D3-4445-92D6-626887E055AD}"/>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8" name="Freeform 15">
              <a:extLst>
                <a:ext uri="{FF2B5EF4-FFF2-40B4-BE49-F238E27FC236}">
                  <a16:creationId xmlns:a16="http://schemas.microsoft.com/office/drawing/2014/main" id="{B38C93F9-63C1-4A47-AD82-D23B40ED0168}"/>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9" name="Freeform 16">
              <a:extLst>
                <a:ext uri="{FF2B5EF4-FFF2-40B4-BE49-F238E27FC236}">
                  <a16:creationId xmlns:a16="http://schemas.microsoft.com/office/drawing/2014/main" id="{EE3A4C3D-8B03-452F-A20A-E263C0BFD4B3}"/>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0" name="Freeform 17">
              <a:extLst>
                <a:ext uri="{FF2B5EF4-FFF2-40B4-BE49-F238E27FC236}">
                  <a16:creationId xmlns:a16="http://schemas.microsoft.com/office/drawing/2014/main" id="{F81C9D04-FDC6-4ABB-9D76-9AD4C2724064}"/>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1" name="Freeform 18">
              <a:extLst>
                <a:ext uri="{FF2B5EF4-FFF2-40B4-BE49-F238E27FC236}">
                  <a16:creationId xmlns:a16="http://schemas.microsoft.com/office/drawing/2014/main" id="{5FC6582B-1D2D-4AB8-9612-72A0A0FA502A}"/>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32" name="Freeform 19">
              <a:extLst>
                <a:ext uri="{FF2B5EF4-FFF2-40B4-BE49-F238E27FC236}">
                  <a16:creationId xmlns:a16="http://schemas.microsoft.com/office/drawing/2014/main" id="{3F33270B-4874-4CBF-AD44-DA7C2B63FDDF}"/>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2584560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0400" y="1600200"/>
            <a:ext cx="3473130" cy="1046440"/>
          </a:xfrm>
          <a:prstGeom prst="rect">
            <a:avLst/>
          </a:prstGeom>
          <a:noFill/>
        </p:spPr>
        <p:txBody>
          <a:bodyPr wrap="none" rtlCol="0">
            <a:spAutoFit/>
          </a:bodyPr>
          <a:lstStyle/>
          <a:p>
            <a:pPr defTabSz="457189"/>
            <a:r>
              <a:rPr lang="en-US" altLang="zh-CN" sz="6200" b="1" dirty="0">
                <a:solidFill>
                  <a:srgbClr val="EDB469"/>
                </a:solidFill>
                <a:latin typeface="微软雅黑" panose="020B0503020204020204" pitchFamily="34" charset="-122"/>
                <a:ea typeface="微软雅黑" panose="020B0503020204020204" pitchFamily="34" charset="-122"/>
              </a:rPr>
              <a:t>PART </a:t>
            </a:r>
            <a:r>
              <a:rPr lang="en-US" altLang="zh-CN" sz="6000" b="1" dirty="0">
                <a:solidFill>
                  <a:srgbClr val="EDB469"/>
                </a:solidFill>
                <a:latin typeface="微软雅黑" panose="020B0503020204020204" pitchFamily="34" charset="-122"/>
                <a:ea typeface="微软雅黑" panose="020B0503020204020204" pitchFamily="34" charset="-122"/>
              </a:rPr>
              <a:t>02</a:t>
            </a:r>
            <a:endParaRPr lang="zh-CN" altLang="en-US" sz="6000" b="1" dirty="0">
              <a:solidFill>
                <a:srgbClr val="EDB46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031519" y="2197228"/>
            <a:ext cx="6372928" cy="1069845"/>
          </a:xfrm>
          <a:prstGeom prst="rect">
            <a:avLst/>
          </a:prstGeom>
          <a:noFill/>
        </p:spPr>
        <p:txBody>
          <a:bodyPr wrap="square" rtlCol="0">
            <a:spAutoFit/>
          </a:bodyPr>
          <a:lstStyle/>
          <a:p>
            <a:pPr defTabSz="457189" fontAlgn="base">
              <a:lnSpc>
                <a:spcPct val="150000"/>
              </a:lnSpc>
              <a:spcBef>
                <a:spcPct val="0"/>
              </a:spcBef>
              <a:spcAft>
                <a:spcPct val="0"/>
              </a:spcAft>
            </a:pPr>
            <a:r>
              <a:rPr lang="zh-CN" altLang="en-US"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rPr>
              <a:t>点击添加主要文字内容</a:t>
            </a:r>
            <a:endParaRPr lang="en-US" altLang="zh-CN" sz="4800" b="1" dirty="0">
              <a:solidFill>
                <a:srgbClr val="EDB469"/>
              </a:solidFill>
              <a:latin typeface="微软雅黑" panose="020B0503020204020204" pitchFamily="34" charset="-122"/>
              <a:ea typeface="微软雅黑" panose="020B0503020204020204" pitchFamily="34" charset="-122"/>
              <a:cs typeface="Lato Light" panose="020F0502020204030203" charset="0"/>
              <a:sym typeface="Arial" panose="020B0604020202020204"/>
            </a:endParaRPr>
          </a:p>
        </p:txBody>
      </p:sp>
      <p:sp>
        <p:nvSpPr>
          <p:cNvPr id="9" name="文本框 20"/>
          <p:cNvSpPr>
            <a:spLocks noChangeArrowheads="1"/>
          </p:cNvSpPr>
          <p:nvPr/>
        </p:nvSpPr>
        <p:spPr bwMode="auto">
          <a:xfrm>
            <a:off x="2921350" y="3166368"/>
            <a:ext cx="6560215" cy="76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点击添加文字内容点击添加文字内容点击添加文字内容点击添加文字</a:t>
            </a:r>
            <a:endParaRPr lang="en-US" altLang="zh-CN" sz="1600" dirty="0">
              <a:solidFill>
                <a:srgbClr val="EDB469"/>
              </a:solidFill>
              <a:latin typeface="微软雅黑" pitchFamily="34" charset="-122"/>
              <a:ea typeface="微软雅黑" pitchFamily="34" charset="-122"/>
              <a:sym typeface="方正姚体" pitchFamily="2" charset="-122"/>
            </a:endParaRPr>
          </a:p>
          <a:p>
            <a:pPr algn="ctr" defTabSz="1219170">
              <a:lnSpc>
                <a:spcPct val="150000"/>
              </a:lnSpc>
            </a:pPr>
            <a:r>
              <a:rPr lang="zh-CN" altLang="en-US" sz="1600" dirty="0">
                <a:solidFill>
                  <a:srgbClr val="EDB469"/>
                </a:solidFill>
                <a:latin typeface="微软雅黑" pitchFamily="34" charset="-122"/>
                <a:ea typeface="微软雅黑" pitchFamily="34" charset="-122"/>
                <a:sym typeface="方正姚体" pitchFamily="2" charset="-122"/>
              </a:rPr>
              <a:t>内容点击添加文字内容点击添加文字内容</a:t>
            </a:r>
            <a:endParaRPr lang="en-US" altLang="zh-CN" sz="1600" dirty="0">
              <a:solidFill>
                <a:srgbClr val="EDB469"/>
              </a:solidFill>
              <a:latin typeface="微软雅黑" pitchFamily="34" charset="-122"/>
              <a:ea typeface="微软雅黑" pitchFamily="34" charset="-122"/>
              <a:sym typeface="方正姚体" pitchFamily="2" charset="-122"/>
            </a:endParaRPr>
          </a:p>
        </p:txBody>
      </p:sp>
      <p:grpSp>
        <p:nvGrpSpPr>
          <p:cNvPr id="5" name="组合 4">
            <a:extLst>
              <a:ext uri="{FF2B5EF4-FFF2-40B4-BE49-F238E27FC236}">
                <a16:creationId xmlns:a16="http://schemas.microsoft.com/office/drawing/2014/main" id="{1AF9B85B-0167-43DA-B0B4-88917DD4886B}"/>
              </a:ext>
            </a:extLst>
          </p:cNvPr>
          <p:cNvGrpSpPr/>
          <p:nvPr>
            <p:custDataLst>
              <p:tags r:id="rId1"/>
            </p:custDataLst>
          </p:nvPr>
        </p:nvGrpSpPr>
        <p:grpSpPr>
          <a:xfrm>
            <a:off x="8659525" y="279400"/>
            <a:ext cx="3318943" cy="713661"/>
            <a:chOff x="9957246" y="6304307"/>
            <a:chExt cx="2046159" cy="359850"/>
          </a:xfrm>
        </p:grpSpPr>
        <p:sp>
          <p:nvSpPr>
            <p:cNvPr id="8" name="Freeform 5">
              <a:extLst>
                <a:ext uri="{FF2B5EF4-FFF2-40B4-BE49-F238E27FC236}">
                  <a16:creationId xmlns:a16="http://schemas.microsoft.com/office/drawing/2014/main" id="{40007C58-2145-44EB-B581-841843FE1501}"/>
                </a:ext>
              </a:extLst>
            </p:cNvPr>
            <p:cNvSpPr>
              <a:spLocks/>
            </p:cNvSpPr>
            <p:nvPr/>
          </p:nvSpPr>
          <p:spPr bwMode="auto">
            <a:xfrm>
              <a:off x="11447576" y="6318148"/>
              <a:ext cx="167745" cy="344902"/>
            </a:xfrm>
            <a:custGeom>
              <a:avLst/>
              <a:gdLst>
                <a:gd name="T0" fmla="*/ 0 w 161"/>
                <a:gd name="T1" fmla="*/ 0 h 330"/>
                <a:gd name="T2" fmla="*/ 35 w 161"/>
                <a:gd name="T3" fmla="*/ 0 h 330"/>
                <a:gd name="T4" fmla="*/ 35 w 161"/>
                <a:gd name="T5" fmla="*/ 269 h 330"/>
                <a:gd name="T6" fmla="*/ 42 w 161"/>
                <a:gd name="T7" fmla="*/ 288 h 330"/>
                <a:gd name="T8" fmla="*/ 56 w 161"/>
                <a:gd name="T9" fmla="*/ 294 h 330"/>
                <a:gd name="T10" fmla="*/ 124 w 161"/>
                <a:gd name="T11" fmla="*/ 294 h 330"/>
                <a:gd name="T12" fmla="*/ 124 w 161"/>
                <a:gd name="T13" fmla="*/ 264 h 330"/>
                <a:gd name="T14" fmla="*/ 161 w 161"/>
                <a:gd name="T15" fmla="*/ 264 h 330"/>
                <a:gd name="T16" fmla="*/ 161 w 161"/>
                <a:gd name="T17" fmla="*/ 329 h 330"/>
                <a:gd name="T18" fmla="*/ 161 w 161"/>
                <a:gd name="T19" fmla="*/ 329 h 330"/>
                <a:gd name="T20" fmla="*/ 161 w 161"/>
                <a:gd name="T21" fmla="*/ 330 h 330"/>
                <a:gd name="T22" fmla="*/ 57 w 161"/>
                <a:gd name="T23" fmla="*/ 330 h 330"/>
                <a:gd name="T24" fmla="*/ 48 w 161"/>
                <a:gd name="T25" fmla="*/ 330 h 330"/>
                <a:gd name="T26" fmla="*/ 20 w 161"/>
                <a:gd name="T27" fmla="*/ 321 h 330"/>
                <a:gd name="T28" fmla="*/ 2 w 161"/>
                <a:gd name="T29" fmla="*/ 295 h 330"/>
                <a:gd name="T30" fmla="*/ 0 w 161"/>
                <a:gd name="T31" fmla="*/ 276 h 330"/>
                <a:gd name="T32" fmla="*/ 0 w 161"/>
                <a:gd name="T33" fmla="*/ 0 h 330"/>
                <a:gd name="T34" fmla="*/ 0 w 161"/>
                <a:gd name="T3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330">
                  <a:moveTo>
                    <a:pt x="0" y="0"/>
                  </a:moveTo>
                  <a:cubicBezTo>
                    <a:pt x="35" y="0"/>
                    <a:pt x="35" y="0"/>
                    <a:pt x="35" y="0"/>
                  </a:cubicBezTo>
                  <a:cubicBezTo>
                    <a:pt x="35" y="89"/>
                    <a:pt x="35" y="179"/>
                    <a:pt x="35" y="269"/>
                  </a:cubicBezTo>
                  <a:cubicBezTo>
                    <a:pt x="35" y="278"/>
                    <a:pt x="37" y="284"/>
                    <a:pt x="42" y="288"/>
                  </a:cubicBezTo>
                  <a:cubicBezTo>
                    <a:pt x="46" y="292"/>
                    <a:pt x="51" y="294"/>
                    <a:pt x="56" y="294"/>
                  </a:cubicBezTo>
                  <a:cubicBezTo>
                    <a:pt x="124" y="294"/>
                    <a:pt x="124" y="294"/>
                    <a:pt x="124" y="294"/>
                  </a:cubicBezTo>
                  <a:cubicBezTo>
                    <a:pt x="124" y="264"/>
                    <a:pt x="124" y="264"/>
                    <a:pt x="124" y="264"/>
                  </a:cubicBezTo>
                  <a:cubicBezTo>
                    <a:pt x="161" y="264"/>
                    <a:pt x="161" y="264"/>
                    <a:pt x="161" y="264"/>
                  </a:cubicBezTo>
                  <a:cubicBezTo>
                    <a:pt x="161" y="329"/>
                    <a:pt x="161" y="329"/>
                    <a:pt x="161" y="329"/>
                  </a:cubicBezTo>
                  <a:cubicBezTo>
                    <a:pt x="161" y="329"/>
                    <a:pt x="161" y="329"/>
                    <a:pt x="161" y="329"/>
                  </a:cubicBezTo>
                  <a:cubicBezTo>
                    <a:pt x="161" y="330"/>
                    <a:pt x="161" y="330"/>
                    <a:pt x="161" y="330"/>
                  </a:cubicBezTo>
                  <a:cubicBezTo>
                    <a:pt x="57" y="330"/>
                    <a:pt x="57" y="330"/>
                    <a:pt x="57" y="330"/>
                  </a:cubicBezTo>
                  <a:cubicBezTo>
                    <a:pt x="48" y="330"/>
                    <a:pt x="48" y="330"/>
                    <a:pt x="48" y="330"/>
                  </a:cubicBezTo>
                  <a:cubicBezTo>
                    <a:pt x="38" y="330"/>
                    <a:pt x="29" y="327"/>
                    <a:pt x="20" y="321"/>
                  </a:cubicBezTo>
                  <a:cubicBezTo>
                    <a:pt x="11" y="315"/>
                    <a:pt x="5" y="306"/>
                    <a:pt x="2" y="295"/>
                  </a:cubicBezTo>
                  <a:cubicBezTo>
                    <a:pt x="1" y="292"/>
                    <a:pt x="0" y="286"/>
                    <a:pt x="0" y="276"/>
                  </a:cubicBezTo>
                  <a:cubicBezTo>
                    <a:pt x="0" y="0"/>
                    <a:pt x="0" y="0"/>
                    <a:pt x="0" y="0"/>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0" name="Freeform 6">
              <a:extLst>
                <a:ext uri="{FF2B5EF4-FFF2-40B4-BE49-F238E27FC236}">
                  <a16:creationId xmlns:a16="http://schemas.microsoft.com/office/drawing/2014/main" id="{FFB3F0B8-EE80-420D-AFB5-6F5CDB0AD143}"/>
                </a:ext>
              </a:extLst>
            </p:cNvPr>
            <p:cNvSpPr>
              <a:spLocks/>
            </p:cNvSpPr>
            <p:nvPr/>
          </p:nvSpPr>
          <p:spPr bwMode="auto">
            <a:xfrm>
              <a:off x="11245507" y="6319255"/>
              <a:ext cx="159995" cy="36539"/>
            </a:xfrm>
            <a:custGeom>
              <a:avLst/>
              <a:gdLst>
                <a:gd name="T0" fmla="*/ 0 w 289"/>
                <a:gd name="T1" fmla="*/ 0 h 66"/>
                <a:gd name="T2" fmla="*/ 289 w 289"/>
                <a:gd name="T3" fmla="*/ 0 h 66"/>
                <a:gd name="T4" fmla="*/ 289 w 289"/>
                <a:gd name="T5" fmla="*/ 66 h 66"/>
                <a:gd name="T6" fmla="*/ 0 w 289"/>
                <a:gd name="T7" fmla="*/ 66 h 66"/>
                <a:gd name="T8" fmla="*/ 0 w 289"/>
                <a:gd name="T9" fmla="*/ 0 h 66"/>
                <a:gd name="T10" fmla="*/ 0 w 289"/>
                <a:gd name="T11" fmla="*/ 0 h 66"/>
              </a:gdLst>
              <a:ahLst/>
              <a:cxnLst>
                <a:cxn ang="0">
                  <a:pos x="T0" y="T1"/>
                </a:cxn>
                <a:cxn ang="0">
                  <a:pos x="T2" y="T3"/>
                </a:cxn>
                <a:cxn ang="0">
                  <a:pos x="T4" y="T5"/>
                </a:cxn>
                <a:cxn ang="0">
                  <a:pos x="T6" y="T7"/>
                </a:cxn>
                <a:cxn ang="0">
                  <a:pos x="T8" y="T9"/>
                </a:cxn>
                <a:cxn ang="0">
                  <a:pos x="T10" y="T11"/>
                </a:cxn>
              </a:cxnLst>
              <a:rect l="0" t="0" r="r" b="b"/>
              <a:pathLst>
                <a:path w="289" h="66">
                  <a:moveTo>
                    <a:pt x="0" y="0"/>
                  </a:moveTo>
                  <a:lnTo>
                    <a:pt x="289" y="0"/>
                  </a:lnTo>
                  <a:lnTo>
                    <a:pt x="289" y="66"/>
                  </a:lnTo>
                  <a:lnTo>
                    <a:pt x="0" y="66"/>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1" name="Freeform 7">
              <a:extLst>
                <a:ext uri="{FF2B5EF4-FFF2-40B4-BE49-F238E27FC236}">
                  <a16:creationId xmlns:a16="http://schemas.microsoft.com/office/drawing/2014/main" id="{57AB85FB-5108-46CA-B7AA-33F699D79B10}"/>
                </a:ext>
              </a:extLst>
            </p:cNvPr>
            <p:cNvSpPr>
              <a:spLocks/>
            </p:cNvSpPr>
            <p:nvPr/>
          </p:nvSpPr>
          <p:spPr bwMode="auto">
            <a:xfrm>
              <a:off x="11628608" y="6319255"/>
              <a:ext cx="119581" cy="342688"/>
            </a:xfrm>
            <a:custGeom>
              <a:avLst/>
              <a:gdLst>
                <a:gd name="T0" fmla="*/ 40 w 115"/>
                <a:gd name="T1" fmla="*/ 0 h 328"/>
                <a:gd name="T2" fmla="*/ 76 w 115"/>
                <a:gd name="T3" fmla="*/ 0 h 328"/>
                <a:gd name="T4" fmla="*/ 76 w 115"/>
                <a:gd name="T5" fmla="*/ 54 h 328"/>
                <a:gd name="T6" fmla="*/ 115 w 115"/>
                <a:gd name="T7" fmla="*/ 54 h 328"/>
                <a:gd name="T8" fmla="*/ 115 w 115"/>
                <a:gd name="T9" fmla="*/ 90 h 328"/>
                <a:gd name="T10" fmla="*/ 76 w 115"/>
                <a:gd name="T11" fmla="*/ 90 h 328"/>
                <a:gd name="T12" fmla="*/ 76 w 115"/>
                <a:gd name="T13" fmla="*/ 292 h 328"/>
                <a:gd name="T14" fmla="*/ 115 w 115"/>
                <a:gd name="T15" fmla="*/ 292 h 328"/>
                <a:gd name="T16" fmla="*/ 115 w 115"/>
                <a:gd name="T17" fmla="*/ 328 h 328"/>
                <a:gd name="T18" fmla="*/ 0 w 115"/>
                <a:gd name="T19" fmla="*/ 328 h 328"/>
                <a:gd name="T20" fmla="*/ 0 w 115"/>
                <a:gd name="T21" fmla="*/ 292 h 328"/>
                <a:gd name="T22" fmla="*/ 40 w 115"/>
                <a:gd name="T23" fmla="*/ 292 h 328"/>
                <a:gd name="T24" fmla="*/ 40 w 115"/>
                <a:gd name="T25" fmla="*/ 90 h 328"/>
                <a:gd name="T26" fmla="*/ 0 w 115"/>
                <a:gd name="T27" fmla="*/ 90 h 328"/>
                <a:gd name="T28" fmla="*/ 0 w 115"/>
                <a:gd name="T29" fmla="*/ 54 h 328"/>
                <a:gd name="T30" fmla="*/ 40 w 115"/>
                <a:gd name="T31" fmla="*/ 54 h 328"/>
                <a:gd name="T32" fmla="*/ 40 w 115"/>
                <a:gd name="T33" fmla="*/ 0 h 328"/>
                <a:gd name="T34" fmla="*/ 40 w 115"/>
                <a:gd name="T3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328">
                  <a:moveTo>
                    <a:pt x="40" y="0"/>
                  </a:moveTo>
                  <a:cubicBezTo>
                    <a:pt x="76" y="0"/>
                    <a:pt x="76" y="0"/>
                    <a:pt x="76" y="0"/>
                  </a:cubicBezTo>
                  <a:cubicBezTo>
                    <a:pt x="76" y="54"/>
                    <a:pt x="76" y="54"/>
                    <a:pt x="76" y="54"/>
                  </a:cubicBezTo>
                  <a:cubicBezTo>
                    <a:pt x="115" y="54"/>
                    <a:pt x="115" y="54"/>
                    <a:pt x="115" y="54"/>
                  </a:cubicBezTo>
                  <a:cubicBezTo>
                    <a:pt x="115" y="90"/>
                    <a:pt x="115" y="90"/>
                    <a:pt x="115" y="90"/>
                  </a:cubicBezTo>
                  <a:cubicBezTo>
                    <a:pt x="76" y="90"/>
                    <a:pt x="76" y="90"/>
                    <a:pt x="76" y="90"/>
                  </a:cubicBezTo>
                  <a:cubicBezTo>
                    <a:pt x="76" y="292"/>
                    <a:pt x="76" y="292"/>
                    <a:pt x="76" y="292"/>
                  </a:cubicBezTo>
                  <a:cubicBezTo>
                    <a:pt x="115" y="292"/>
                    <a:pt x="115" y="292"/>
                    <a:pt x="115" y="292"/>
                  </a:cubicBezTo>
                  <a:cubicBezTo>
                    <a:pt x="115" y="328"/>
                    <a:pt x="115" y="328"/>
                    <a:pt x="115" y="328"/>
                  </a:cubicBezTo>
                  <a:cubicBezTo>
                    <a:pt x="0" y="328"/>
                    <a:pt x="0" y="328"/>
                    <a:pt x="0" y="328"/>
                  </a:cubicBezTo>
                  <a:cubicBezTo>
                    <a:pt x="0" y="292"/>
                    <a:pt x="0" y="292"/>
                    <a:pt x="0" y="292"/>
                  </a:cubicBezTo>
                  <a:cubicBezTo>
                    <a:pt x="40" y="292"/>
                    <a:pt x="40" y="292"/>
                    <a:pt x="40" y="292"/>
                  </a:cubicBezTo>
                  <a:cubicBezTo>
                    <a:pt x="40" y="90"/>
                    <a:pt x="40" y="90"/>
                    <a:pt x="40" y="90"/>
                  </a:cubicBezTo>
                  <a:cubicBezTo>
                    <a:pt x="0" y="90"/>
                    <a:pt x="0" y="90"/>
                    <a:pt x="0" y="90"/>
                  </a:cubicBezTo>
                  <a:cubicBezTo>
                    <a:pt x="0" y="78"/>
                    <a:pt x="0" y="66"/>
                    <a:pt x="0" y="54"/>
                  </a:cubicBezTo>
                  <a:cubicBezTo>
                    <a:pt x="40" y="54"/>
                    <a:pt x="40" y="54"/>
                    <a:pt x="40" y="54"/>
                  </a:cubicBezTo>
                  <a:cubicBezTo>
                    <a:pt x="40" y="0"/>
                    <a:pt x="40" y="0"/>
                    <a:pt x="40" y="0"/>
                  </a:cubicBezTo>
                  <a:cubicBezTo>
                    <a:pt x="40" y="0"/>
                    <a:pt x="40" y="0"/>
                    <a:pt x="4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2" name="Freeform 8">
              <a:extLst>
                <a:ext uri="{FF2B5EF4-FFF2-40B4-BE49-F238E27FC236}">
                  <a16:creationId xmlns:a16="http://schemas.microsoft.com/office/drawing/2014/main" id="{6C54793B-023F-4A99-A176-8EF0725B2E5A}"/>
                </a:ext>
              </a:extLst>
            </p:cNvPr>
            <p:cNvSpPr>
              <a:spLocks/>
            </p:cNvSpPr>
            <p:nvPr/>
          </p:nvSpPr>
          <p:spPr bwMode="auto">
            <a:xfrm>
              <a:off x="11763136" y="6319255"/>
              <a:ext cx="240269" cy="344902"/>
            </a:xfrm>
            <a:custGeom>
              <a:avLst/>
              <a:gdLst>
                <a:gd name="T0" fmla="*/ 102 w 231"/>
                <a:gd name="T1" fmla="*/ 0 h 330"/>
                <a:gd name="T2" fmla="*/ 139 w 231"/>
                <a:gd name="T3" fmla="*/ 0 h 330"/>
                <a:gd name="T4" fmla="*/ 139 w 231"/>
                <a:gd name="T5" fmla="*/ 23 h 330"/>
                <a:gd name="T6" fmla="*/ 231 w 231"/>
                <a:gd name="T7" fmla="*/ 23 h 330"/>
                <a:gd name="T8" fmla="*/ 231 w 231"/>
                <a:gd name="T9" fmla="*/ 59 h 330"/>
                <a:gd name="T10" fmla="*/ 80 w 231"/>
                <a:gd name="T11" fmla="*/ 59 h 330"/>
                <a:gd name="T12" fmla="*/ 76 w 231"/>
                <a:gd name="T13" fmla="*/ 114 h 330"/>
                <a:gd name="T14" fmla="*/ 174 w 231"/>
                <a:gd name="T15" fmla="*/ 114 h 330"/>
                <a:gd name="T16" fmla="*/ 230 w 231"/>
                <a:gd name="T17" fmla="*/ 173 h 330"/>
                <a:gd name="T18" fmla="*/ 230 w 231"/>
                <a:gd name="T19" fmla="*/ 270 h 330"/>
                <a:gd name="T20" fmla="*/ 223 w 231"/>
                <a:gd name="T21" fmla="*/ 305 h 330"/>
                <a:gd name="T22" fmla="*/ 176 w 231"/>
                <a:gd name="T23" fmla="*/ 328 h 330"/>
                <a:gd name="T24" fmla="*/ 140 w 231"/>
                <a:gd name="T25" fmla="*/ 328 h 330"/>
                <a:gd name="T26" fmla="*/ 140 w 231"/>
                <a:gd name="T27" fmla="*/ 292 h 330"/>
                <a:gd name="T28" fmla="*/ 166 w 231"/>
                <a:gd name="T29" fmla="*/ 292 h 330"/>
                <a:gd name="T30" fmla="*/ 194 w 231"/>
                <a:gd name="T31" fmla="*/ 266 h 330"/>
                <a:gd name="T32" fmla="*/ 194 w 231"/>
                <a:gd name="T33" fmla="*/ 179 h 330"/>
                <a:gd name="T34" fmla="*/ 187 w 231"/>
                <a:gd name="T35" fmla="*/ 156 h 330"/>
                <a:gd name="T36" fmla="*/ 172 w 231"/>
                <a:gd name="T37" fmla="*/ 149 h 330"/>
                <a:gd name="T38" fmla="*/ 74 w 231"/>
                <a:gd name="T39" fmla="*/ 149 h 330"/>
                <a:gd name="T40" fmla="*/ 69 w 231"/>
                <a:gd name="T41" fmla="*/ 215 h 330"/>
                <a:gd name="T42" fmla="*/ 54 w 231"/>
                <a:gd name="T43" fmla="*/ 286 h 330"/>
                <a:gd name="T44" fmla="*/ 29 w 231"/>
                <a:gd name="T45" fmla="*/ 320 h 330"/>
                <a:gd name="T46" fmla="*/ 0 w 231"/>
                <a:gd name="T47" fmla="*/ 330 h 330"/>
                <a:gd name="T48" fmla="*/ 0 w 231"/>
                <a:gd name="T49" fmla="*/ 294 h 330"/>
                <a:gd name="T50" fmla="*/ 18 w 231"/>
                <a:gd name="T51" fmla="*/ 281 h 330"/>
                <a:gd name="T52" fmla="*/ 35 w 231"/>
                <a:gd name="T53" fmla="*/ 202 h 330"/>
                <a:gd name="T54" fmla="*/ 44 w 231"/>
                <a:gd name="T55" fmla="*/ 59 h 330"/>
                <a:gd name="T56" fmla="*/ 3 w 231"/>
                <a:gd name="T57" fmla="*/ 59 h 330"/>
                <a:gd name="T58" fmla="*/ 3 w 231"/>
                <a:gd name="T59" fmla="*/ 23 h 330"/>
                <a:gd name="T60" fmla="*/ 102 w 231"/>
                <a:gd name="T61" fmla="*/ 23 h 330"/>
                <a:gd name="T62" fmla="*/ 102 w 231"/>
                <a:gd name="T63" fmla="*/ 0 h 330"/>
                <a:gd name="T64" fmla="*/ 102 w 231"/>
                <a:gd name="T6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330">
                  <a:moveTo>
                    <a:pt x="102" y="0"/>
                  </a:moveTo>
                  <a:cubicBezTo>
                    <a:pt x="139" y="0"/>
                    <a:pt x="139" y="0"/>
                    <a:pt x="139" y="0"/>
                  </a:cubicBezTo>
                  <a:cubicBezTo>
                    <a:pt x="139" y="23"/>
                    <a:pt x="139" y="23"/>
                    <a:pt x="139" y="23"/>
                  </a:cubicBezTo>
                  <a:cubicBezTo>
                    <a:pt x="231" y="23"/>
                    <a:pt x="231" y="23"/>
                    <a:pt x="231" y="23"/>
                  </a:cubicBezTo>
                  <a:cubicBezTo>
                    <a:pt x="231" y="59"/>
                    <a:pt x="231" y="59"/>
                    <a:pt x="231" y="59"/>
                  </a:cubicBezTo>
                  <a:cubicBezTo>
                    <a:pt x="80" y="59"/>
                    <a:pt x="80" y="59"/>
                    <a:pt x="80" y="59"/>
                  </a:cubicBezTo>
                  <a:cubicBezTo>
                    <a:pt x="76" y="114"/>
                    <a:pt x="76" y="114"/>
                    <a:pt x="76" y="114"/>
                  </a:cubicBezTo>
                  <a:cubicBezTo>
                    <a:pt x="174" y="114"/>
                    <a:pt x="174" y="114"/>
                    <a:pt x="174" y="114"/>
                  </a:cubicBezTo>
                  <a:cubicBezTo>
                    <a:pt x="211" y="114"/>
                    <a:pt x="230" y="134"/>
                    <a:pt x="230" y="173"/>
                  </a:cubicBezTo>
                  <a:cubicBezTo>
                    <a:pt x="230" y="270"/>
                    <a:pt x="230" y="270"/>
                    <a:pt x="230" y="270"/>
                  </a:cubicBezTo>
                  <a:cubicBezTo>
                    <a:pt x="230" y="286"/>
                    <a:pt x="227" y="297"/>
                    <a:pt x="223" y="305"/>
                  </a:cubicBezTo>
                  <a:cubicBezTo>
                    <a:pt x="213" y="320"/>
                    <a:pt x="197" y="328"/>
                    <a:pt x="176" y="328"/>
                  </a:cubicBezTo>
                  <a:cubicBezTo>
                    <a:pt x="140" y="328"/>
                    <a:pt x="140" y="328"/>
                    <a:pt x="140" y="328"/>
                  </a:cubicBezTo>
                  <a:cubicBezTo>
                    <a:pt x="140" y="292"/>
                    <a:pt x="140" y="292"/>
                    <a:pt x="140" y="292"/>
                  </a:cubicBezTo>
                  <a:cubicBezTo>
                    <a:pt x="166" y="292"/>
                    <a:pt x="166" y="292"/>
                    <a:pt x="166" y="292"/>
                  </a:cubicBezTo>
                  <a:cubicBezTo>
                    <a:pt x="184" y="293"/>
                    <a:pt x="194" y="284"/>
                    <a:pt x="194" y="266"/>
                  </a:cubicBezTo>
                  <a:cubicBezTo>
                    <a:pt x="194" y="179"/>
                    <a:pt x="194" y="179"/>
                    <a:pt x="194" y="179"/>
                  </a:cubicBezTo>
                  <a:cubicBezTo>
                    <a:pt x="194" y="167"/>
                    <a:pt x="191" y="160"/>
                    <a:pt x="187" y="156"/>
                  </a:cubicBezTo>
                  <a:cubicBezTo>
                    <a:pt x="182" y="151"/>
                    <a:pt x="177" y="149"/>
                    <a:pt x="172" y="149"/>
                  </a:cubicBezTo>
                  <a:cubicBezTo>
                    <a:pt x="74" y="149"/>
                    <a:pt x="74" y="149"/>
                    <a:pt x="74" y="149"/>
                  </a:cubicBezTo>
                  <a:cubicBezTo>
                    <a:pt x="69" y="215"/>
                    <a:pt x="69" y="215"/>
                    <a:pt x="69" y="215"/>
                  </a:cubicBezTo>
                  <a:cubicBezTo>
                    <a:pt x="67" y="242"/>
                    <a:pt x="62" y="266"/>
                    <a:pt x="54" y="286"/>
                  </a:cubicBezTo>
                  <a:cubicBezTo>
                    <a:pt x="48" y="301"/>
                    <a:pt x="40" y="312"/>
                    <a:pt x="29" y="320"/>
                  </a:cubicBezTo>
                  <a:cubicBezTo>
                    <a:pt x="23" y="324"/>
                    <a:pt x="14" y="327"/>
                    <a:pt x="0" y="330"/>
                  </a:cubicBezTo>
                  <a:cubicBezTo>
                    <a:pt x="0" y="294"/>
                    <a:pt x="0" y="294"/>
                    <a:pt x="0" y="294"/>
                  </a:cubicBezTo>
                  <a:cubicBezTo>
                    <a:pt x="9" y="290"/>
                    <a:pt x="14" y="286"/>
                    <a:pt x="18" y="281"/>
                  </a:cubicBezTo>
                  <a:cubicBezTo>
                    <a:pt x="27" y="267"/>
                    <a:pt x="32" y="241"/>
                    <a:pt x="35" y="202"/>
                  </a:cubicBezTo>
                  <a:cubicBezTo>
                    <a:pt x="44" y="59"/>
                    <a:pt x="44" y="59"/>
                    <a:pt x="44" y="59"/>
                  </a:cubicBezTo>
                  <a:cubicBezTo>
                    <a:pt x="3" y="59"/>
                    <a:pt x="3" y="59"/>
                    <a:pt x="3" y="59"/>
                  </a:cubicBezTo>
                  <a:cubicBezTo>
                    <a:pt x="3" y="23"/>
                    <a:pt x="3" y="23"/>
                    <a:pt x="3" y="23"/>
                  </a:cubicBezTo>
                  <a:cubicBezTo>
                    <a:pt x="102" y="23"/>
                    <a:pt x="102" y="23"/>
                    <a:pt x="102" y="23"/>
                  </a:cubicBezTo>
                  <a:cubicBezTo>
                    <a:pt x="102" y="0"/>
                    <a:pt x="102" y="0"/>
                    <a:pt x="102" y="0"/>
                  </a:cubicBezTo>
                  <a:cubicBezTo>
                    <a:pt x="102" y="0"/>
                    <a:pt x="102" y="0"/>
                    <a:pt x="102"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3" name="Freeform 9">
              <a:extLst>
                <a:ext uri="{FF2B5EF4-FFF2-40B4-BE49-F238E27FC236}">
                  <a16:creationId xmlns:a16="http://schemas.microsoft.com/office/drawing/2014/main" id="{09F15953-26E4-4310-9DE1-A0C820D2B0F2}"/>
                </a:ext>
              </a:extLst>
            </p:cNvPr>
            <p:cNvSpPr>
              <a:spLocks/>
            </p:cNvSpPr>
            <p:nvPr/>
          </p:nvSpPr>
          <p:spPr bwMode="auto">
            <a:xfrm>
              <a:off x="11245507" y="6378491"/>
              <a:ext cx="159995" cy="284558"/>
            </a:xfrm>
            <a:custGeom>
              <a:avLst/>
              <a:gdLst>
                <a:gd name="T0" fmla="*/ 0 w 289"/>
                <a:gd name="T1" fmla="*/ 0 h 514"/>
                <a:gd name="T2" fmla="*/ 289 w 289"/>
                <a:gd name="T3" fmla="*/ 0 h 514"/>
                <a:gd name="T4" fmla="*/ 289 w 289"/>
                <a:gd name="T5" fmla="*/ 66 h 514"/>
                <a:gd name="T6" fmla="*/ 179 w 289"/>
                <a:gd name="T7" fmla="*/ 66 h 514"/>
                <a:gd name="T8" fmla="*/ 179 w 289"/>
                <a:gd name="T9" fmla="*/ 514 h 514"/>
                <a:gd name="T10" fmla="*/ 111 w 289"/>
                <a:gd name="T11" fmla="*/ 514 h 514"/>
                <a:gd name="T12" fmla="*/ 111 w 289"/>
                <a:gd name="T13" fmla="*/ 66 h 514"/>
                <a:gd name="T14" fmla="*/ 0 w 289"/>
                <a:gd name="T15" fmla="*/ 66 h 514"/>
                <a:gd name="T16" fmla="*/ 0 w 289"/>
                <a:gd name="T17" fmla="*/ 0 h 514"/>
                <a:gd name="T18" fmla="*/ 0 w 289"/>
                <a:gd name="T19" fmla="*/ 0 h 514"/>
                <a:gd name="T20" fmla="*/ 0 w 289"/>
                <a:gd name="T2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514">
                  <a:moveTo>
                    <a:pt x="0" y="0"/>
                  </a:moveTo>
                  <a:lnTo>
                    <a:pt x="289" y="0"/>
                  </a:lnTo>
                  <a:lnTo>
                    <a:pt x="289" y="66"/>
                  </a:lnTo>
                  <a:lnTo>
                    <a:pt x="179" y="66"/>
                  </a:lnTo>
                  <a:lnTo>
                    <a:pt x="179" y="514"/>
                  </a:lnTo>
                  <a:lnTo>
                    <a:pt x="111" y="514"/>
                  </a:lnTo>
                  <a:lnTo>
                    <a:pt x="111" y="66"/>
                  </a:lnTo>
                  <a:lnTo>
                    <a:pt x="0" y="66"/>
                  </a:lnTo>
                  <a:lnTo>
                    <a:pt x="0" y="0"/>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4" name="Freeform 10">
              <a:extLst>
                <a:ext uri="{FF2B5EF4-FFF2-40B4-BE49-F238E27FC236}">
                  <a16:creationId xmlns:a16="http://schemas.microsoft.com/office/drawing/2014/main" id="{6859F0C2-8D1A-4079-96CF-FCF5373DFDFC}"/>
                </a:ext>
              </a:extLst>
            </p:cNvPr>
            <p:cNvSpPr>
              <a:spLocks/>
            </p:cNvSpPr>
            <p:nvPr/>
          </p:nvSpPr>
          <p:spPr bwMode="auto">
            <a:xfrm>
              <a:off x="11241078" y="6442157"/>
              <a:ext cx="36539" cy="219785"/>
            </a:xfrm>
            <a:custGeom>
              <a:avLst/>
              <a:gdLst>
                <a:gd name="T0" fmla="*/ 7 w 35"/>
                <a:gd name="T1" fmla="*/ 0 h 210"/>
                <a:gd name="T2" fmla="*/ 35 w 35"/>
                <a:gd name="T3" fmla="*/ 0 h 210"/>
                <a:gd name="T4" fmla="*/ 35 w 35"/>
                <a:gd name="T5" fmla="*/ 172 h 210"/>
                <a:gd name="T6" fmla="*/ 25 w 35"/>
                <a:gd name="T7" fmla="*/ 199 h 210"/>
                <a:gd name="T8" fmla="*/ 0 w 35"/>
                <a:gd name="T9" fmla="*/ 210 h 210"/>
                <a:gd name="T10" fmla="*/ 0 w 35"/>
                <a:gd name="T11" fmla="*/ 183 h 210"/>
                <a:gd name="T12" fmla="*/ 6 w 35"/>
                <a:gd name="T13" fmla="*/ 180 h 210"/>
                <a:gd name="T14" fmla="*/ 7 w 35"/>
                <a:gd name="T15" fmla="*/ 169 h 210"/>
                <a:gd name="T16" fmla="*/ 7 w 35"/>
                <a:gd name="T17" fmla="*/ 0 h 210"/>
                <a:gd name="T18" fmla="*/ 7 w 35"/>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10">
                  <a:moveTo>
                    <a:pt x="7" y="0"/>
                  </a:moveTo>
                  <a:cubicBezTo>
                    <a:pt x="35" y="0"/>
                    <a:pt x="35" y="0"/>
                    <a:pt x="35" y="0"/>
                  </a:cubicBezTo>
                  <a:cubicBezTo>
                    <a:pt x="35" y="172"/>
                    <a:pt x="35" y="172"/>
                    <a:pt x="35" y="172"/>
                  </a:cubicBezTo>
                  <a:cubicBezTo>
                    <a:pt x="35" y="183"/>
                    <a:pt x="31" y="192"/>
                    <a:pt x="25" y="199"/>
                  </a:cubicBezTo>
                  <a:cubicBezTo>
                    <a:pt x="18" y="206"/>
                    <a:pt x="10" y="209"/>
                    <a:pt x="0" y="210"/>
                  </a:cubicBezTo>
                  <a:cubicBezTo>
                    <a:pt x="0" y="183"/>
                    <a:pt x="0" y="183"/>
                    <a:pt x="0" y="183"/>
                  </a:cubicBezTo>
                  <a:cubicBezTo>
                    <a:pt x="3" y="182"/>
                    <a:pt x="5" y="181"/>
                    <a:pt x="6" y="180"/>
                  </a:cubicBezTo>
                  <a:cubicBezTo>
                    <a:pt x="6" y="179"/>
                    <a:pt x="6" y="176"/>
                    <a:pt x="7" y="169"/>
                  </a:cubicBezTo>
                  <a:cubicBezTo>
                    <a:pt x="7" y="0"/>
                    <a:pt x="7" y="0"/>
                    <a:pt x="7" y="0"/>
                  </a:cubicBezTo>
                  <a:cubicBezTo>
                    <a:pt x="7" y="0"/>
                    <a:pt x="7" y="0"/>
                    <a:pt x="7"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5" name="Freeform 11">
              <a:extLst>
                <a:ext uri="{FF2B5EF4-FFF2-40B4-BE49-F238E27FC236}">
                  <a16:creationId xmlns:a16="http://schemas.microsoft.com/office/drawing/2014/main" id="{5370A484-A1F6-44B7-8771-E9E320F1CA33}"/>
                </a:ext>
              </a:extLst>
            </p:cNvPr>
            <p:cNvSpPr>
              <a:spLocks/>
            </p:cNvSpPr>
            <p:nvPr/>
          </p:nvSpPr>
          <p:spPr bwMode="auto">
            <a:xfrm>
              <a:off x="11373392" y="6442157"/>
              <a:ext cx="30449" cy="217017"/>
            </a:xfrm>
            <a:custGeom>
              <a:avLst/>
              <a:gdLst>
                <a:gd name="T0" fmla="*/ 0 w 55"/>
                <a:gd name="T1" fmla="*/ 0 h 392"/>
                <a:gd name="T2" fmla="*/ 55 w 55"/>
                <a:gd name="T3" fmla="*/ 0 h 392"/>
                <a:gd name="T4" fmla="*/ 55 w 55"/>
                <a:gd name="T5" fmla="*/ 392 h 392"/>
                <a:gd name="T6" fmla="*/ 0 w 55"/>
                <a:gd name="T7" fmla="*/ 392 h 392"/>
                <a:gd name="T8" fmla="*/ 0 w 55"/>
                <a:gd name="T9" fmla="*/ 0 h 392"/>
                <a:gd name="T10" fmla="*/ 0 w 55"/>
                <a:gd name="T11" fmla="*/ 0 h 392"/>
              </a:gdLst>
              <a:ahLst/>
              <a:cxnLst>
                <a:cxn ang="0">
                  <a:pos x="T0" y="T1"/>
                </a:cxn>
                <a:cxn ang="0">
                  <a:pos x="T2" y="T3"/>
                </a:cxn>
                <a:cxn ang="0">
                  <a:pos x="T4" y="T5"/>
                </a:cxn>
                <a:cxn ang="0">
                  <a:pos x="T6" y="T7"/>
                </a:cxn>
                <a:cxn ang="0">
                  <a:pos x="T8" y="T9"/>
                </a:cxn>
                <a:cxn ang="0">
                  <a:pos x="T10" y="T11"/>
                </a:cxn>
              </a:cxnLst>
              <a:rect l="0" t="0" r="r" b="b"/>
              <a:pathLst>
                <a:path w="55" h="392">
                  <a:moveTo>
                    <a:pt x="0" y="0"/>
                  </a:moveTo>
                  <a:lnTo>
                    <a:pt x="55" y="0"/>
                  </a:lnTo>
                  <a:lnTo>
                    <a:pt x="55" y="392"/>
                  </a:lnTo>
                  <a:lnTo>
                    <a:pt x="0" y="392"/>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6" name="Freeform 12">
              <a:extLst>
                <a:ext uri="{FF2B5EF4-FFF2-40B4-BE49-F238E27FC236}">
                  <a16:creationId xmlns:a16="http://schemas.microsoft.com/office/drawing/2014/main" id="{B16527C7-1C96-4300-9104-01577211D3DD}"/>
                </a:ext>
              </a:extLst>
            </p:cNvPr>
            <p:cNvSpPr>
              <a:spLocks noEditPoints="1"/>
            </p:cNvSpPr>
            <p:nvPr/>
          </p:nvSpPr>
          <p:spPr bwMode="auto">
            <a:xfrm>
              <a:off x="10836386" y="6318148"/>
              <a:ext cx="373690" cy="137850"/>
            </a:xfrm>
            <a:custGeom>
              <a:avLst/>
              <a:gdLst>
                <a:gd name="T0" fmla="*/ 319 w 359"/>
                <a:gd name="T1" fmla="*/ 0 h 132"/>
                <a:gd name="T2" fmla="*/ 355 w 359"/>
                <a:gd name="T3" fmla="*/ 0 h 132"/>
                <a:gd name="T4" fmla="*/ 345 w 359"/>
                <a:gd name="T5" fmla="*/ 27 h 132"/>
                <a:gd name="T6" fmla="*/ 321 w 359"/>
                <a:gd name="T7" fmla="*/ 42 h 132"/>
                <a:gd name="T8" fmla="*/ 321 w 359"/>
                <a:gd name="T9" fmla="*/ 72 h 132"/>
                <a:gd name="T10" fmla="*/ 328 w 359"/>
                <a:gd name="T11" fmla="*/ 72 h 132"/>
                <a:gd name="T12" fmla="*/ 345 w 359"/>
                <a:gd name="T13" fmla="*/ 78 h 132"/>
                <a:gd name="T14" fmla="*/ 357 w 359"/>
                <a:gd name="T15" fmla="*/ 94 h 132"/>
                <a:gd name="T16" fmla="*/ 359 w 359"/>
                <a:gd name="T17" fmla="*/ 113 h 132"/>
                <a:gd name="T18" fmla="*/ 359 w 359"/>
                <a:gd name="T19" fmla="*/ 132 h 132"/>
                <a:gd name="T20" fmla="*/ 323 w 359"/>
                <a:gd name="T21" fmla="*/ 132 h 132"/>
                <a:gd name="T22" fmla="*/ 323 w 359"/>
                <a:gd name="T23" fmla="*/ 121 h 132"/>
                <a:gd name="T24" fmla="*/ 320 w 359"/>
                <a:gd name="T25" fmla="*/ 110 h 132"/>
                <a:gd name="T26" fmla="*/ 302 w 359"/>
                <a:gd name="T27" fmla="*/ 108 h 132"/>
                <a:gd name="T28" fmla="*/ 58 w 359"/>
                <a:gd name="T29" fmla="*/ 108 h 132"/>
                <a:gd name="T30" fmla="*/ 39 w 359"/>
                <a:gd name="T31" fmla="*/ 110 h 132"/>
                <a:gd name="T32" fmla="*/ 36 w 359"/>
                <a:gd name="T33" fmla="*/ 118 h 132"/>
                <a:gd name="T34" fmla="*/ 36 w 359"/>
                <a:gd name="T35" fmla="*/ 132 h 132"/>
                <a:gd name="T36" fmla="*/ 0 w 359"/>
                <a:gd name="T37" fmla="*/ 132 h 132"/>
                <a:gd name="T38" fmla="*/ 0 w 359"/>
                <a:gd name="T39" fmla="*/ 104 h 132"/>
                <a:gd name="T40" fmla="*/ 13 w 359"/>
                <a:gd name="T41" fmla="*/ 78 h 132"/>
                <a:gd name="T42" fmla="*/ 33 w 359"/>
                <a:gd name="T43" fmla="*/ 72 h 132"/>
                <a:gd name="T44" fmla="*/ 33 w 359"/>
                <a:gd name="T45" fmla="*/ 44 h 132"/>
                <a:gd name="T46" fmla="*/ 6 w 359"/>
                <a:gd name="T47" fmla="*/ 44 h 132"/>
                <a:gd name="T48" fmla="*/ 6 w 359"/>
                <a:gd name="T49" fmla="*/ 8 h 132"/>
                <a:gd name="T50" fmla="*/ 297 w 359"/>
                <a:gd name="T51" fmla="*/ 8 h 132"/>
                <a:gd name="T52" fmla="*/ 315 w 359"/>
                <a:gd name="T53" fmla="*/ 7 h 132"/>
                <a:gd name="T54" fmla="*/ 319 w 359"/>
                <a:gd name="T55" fmla="*/ 0 h 132"/>
                <a:gd name="T56" fmla="*/ 70 w 359"/>
                <a:gd name="T57" fmla="*/ 44 h 132"/>
                <a:gd name="T58" fmla="*/ 70 w 359"/>
                <a:gd name="T59" fmla="*/ 72 h 132"/>
                <a:gd name="T60" fmla="*/ 157 w 359"/>
                <a:gd name="T61" fmla="*/ 72 h 132"/>
                <a:gd name="T62" fmla="*/ 157 w 359"/>
                <a:gd name="T63" fmla="*/ 44 h 132"/>
                <a:gd name="T64" fmla="*/ 70 w 359"/>
                <a:gd name="T65" fmla="*/ 44 h 132"/>
                <a:gd name="T66" fmla="*/ 70 w 359"/>
                <a:gd name="T67" fmla="*/ 44 h 132"/>
                <a:gd name="T68" fmla="*/ 193 w 359"/>
                <a:gd name="T69" fmla="*/ 44 h 132"/>
                <a:gd name="T70" fmla="*/ 193 w 359"/>
                <a:gd name="T71" fmla="*/ 72 h 132"/>
                <a:gd name="T72" fmla="*/ 285 w 359"/>
                <a:gd name="T73" fmla="*/ 72 h 132"/>
                <a:gd name="T74" fmla="*/ 285 w 359"/>
                <a:gd name="T75" fmla="*/ 44 h 132"/>
                <a:gd name="T76" fmla="*/ 193 w 359"/>
                <a:gd name="T77" fmla="*/ 44 h 132"/>
                <a:gd name="T78" fmla="*/ 193 w 359"/>
                <a:gd name="T79"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 h="132">
                  <a:moveTo>
                    <a:pt x="319" y="0"/>
                  </a:moveTo>
                  <a:cubicBezTo>
                    <a:pt x="355" y="0"/>
                    <a:pt x="355" y="0"/>
                    <a:pt x="355" y="0"/>
                  </a:cubicBezTo>
                  <a:cubicBezTo>
                    <a:pt x="354" y="11"/>
                    <a:pt x="351" y="20"/>
                    <a:pt x="345" y="27"/>
                  </a:cubicBezTo>
                  <a:cubicBezTo>
                    <a:pt x="340" y="34"/>
                    <a:pt x="332" y="39"/>
                    <a:pt x="321" y="42"/>
                  </a:cubicBezTo>
                  <a:cubicBezTo>
                    <a:pt x="321" y="72"/>
                    <a:pt x="321" y="72"/>
                    <a:pt x="321" y="72"/>
                  </a:cubicBezTo>
                  <a:cubicBezTo>
                    <a:pt x="328" y="72"/>
                    <a:pt x="328" y="72"/>
                    <a:pt x="328" y="72"/>
                  </a:cubicBezTo>
                  <a:cubicBezTo>
                    <a:pt x="333" y="72"/>
                    <a:pt x="338" y="74"/>
                    <a:pt x="345" y="78"/>
                  </a:cubicBezTo>
                  <a:cubicBezTo>
                    <a:pt x="351" y="81"/>
                    <a:pt x="355" y="87"/>
                    <a:pt x="357" y="94"/>
                  </a:cubicBezTo>
                  <a:cubicBezTo>
                    <a:pt x="358" y="97"/>
                    <a:pt x="359" y="103"/>
                    <a:pt x="359" y="113"/>
                  </a:cubicBezTo>
                  <a:cubicBezTo>
                    <a:pt x="359" y="119"/>
                    <a:pt x="359" y="125"/>
                    <a:pt x="359" y="132"/>
                  </a:cubicBezTo>
                  <a:cubicBezTo>
                    <a:pt x="323" y="132"/>
                    <a:pt x="323" y="132"/>
                    <a:pt x="323" y="132"/>
                  </a:cubicBezTo>
                  <a:cubicBezTo>
                    <a:pt x="323" y="121"/>
                    <a:pt x="323" y="121"/>
                    <a:pt x="323" y="121"/>
                  </a:cubicBezTo>
                  <a:cubicBezTo>
                    <a:pt x="323" y="115"/>
                    <a:pt x="322" y="112"/>
                    <a:pt x="320" y="110"/>
                  </a:cubicBezTo>
                  <a:cubicBezTo>
                    <a:pt x="318" y="108"/>
                    <a:pt x="312" y="108"/>
                    <a:pt x="302" y="108"/>
                  </a:cubicBezTo>
                  <a:cubicBezTo>
                    <a:pt x="58" y="108"/>
                    <a:pt x="58" y="108"/>
                    <a:pt x="58" y="108"/>
                  </a:cubicBezTo>
                  <a:cubicBezTo>
                    <a:pt x="47" y="108"/>
                    <a:pt x="41" y="108"/>
                    <a:pt x="39" y="110"/>
                  </a:cubicBezTo>
                  <a:cubicBezTo>
                    <a:pt x="37" y="112"/>
                    <a:pt x="36" y="114"/>
                    <a:pt x="36" y="118"/>
                  </a:cubicBezTo>
                  <a:cubicBezTo>
                    <a:pt x="36" y="132"/>
                    <a:pt x="36" y="132"/>
                    <a:pt x="36" y="132"/>
                  </a:cubicBezTo>
                  <a:cubicBezTo>
                    <a:pt x="0" y="132"/>
                    <a:pt x="0" y="132"/>
                    <a:pt x="0" y="132"/>
                  </a:cubicBezTo>
                  <a:cubicBezTo>
                    <a:pt x="0" y="104"/>
                    <a:pt x="0" y="104"/>
                    <a:pt x="0" y="104"/>
                  </a:cubicBezTo>
                  <a:cubicBezTo>
                    <a:pt x="0" y="93"/>
                    <a:pt x="5" y="84"/>
                    <a:pt x="13" y="78"/>
                  </a:cubicBezTo>
                  <a:cubicBezTo>
                    <a:pt x="19" y="74"/>
                    <a:pt x="26" y="72"/>
                    <a:pt x="33" y="72"/>
                  </a:cubicBezTo>
                  <a:cubicBezTo>
                    <a:pt x="33" y="44"/>
                    <a:pt x="33" y="44"/>
                    <a:pt x="33" y="44"/>
                  </a:cubicBezTo>
                  <a:cubicBezTo>
                    <a:pt x="6" y="44"/>
                    <a:pt x="6" y="44"/>
                    <a:pt x="6" y="44"/>
                  </a:cubicBezTo>
                  <a:cubicBezTo>
                    <a:pt x="6" y="8"/>
                    <a:pt x="6" y="8"/>
                    <a:pt x="6" y="8"/>
                  </a:cubicBezTo>
                  <a:cubicBezTo>
                    <a:pt x="297" y="8"/>
                    <a:pt x="297" y="8"/>
                    <a:pt x="297" y="8"/>
                  </a:cubicBezTo>
                  <a:cubicBezTo>
                    <a:pt x="308" y="8"/>
                    <a:pt x="314" y="8"/>
                    <a:pt x="315" y="7"/>
                  </a:cubicBezTo>
                  <a:cubicBezTo>
                    <a:pt x="317" y="6"/>
                    <a:pt x="318" y="3"/>
                    <a:pt x="319" y="0"/>
                  </a:cubicBezTo>
                  <a:close/>
                  <a:moveTo>
                    <a:pt x="70" y="44"/>
                  </a:moveTo>
                  <a:cubicBezTo>
                    <a:pt x="70" y="72"/>
                    <a:pt x="70" y="72"/>
                    <a:pt x="70" y="72"/>
                  </a:cubicBezTo>
                  <a:cubicBezTo>
                    <a:pt x="157" y="72"/>
                    <a:pt x="157" y="72"/>
                    <a:pt x="157" y="72"/>
                  </a:cubicBezTo>
                  <a:cubicBezTo>
                    <a:pt x="157" y="44"/>
                    <a:pt x="157" y="44"/>
                    <a:pt x="157" y="44"/>
                  </a:cubicBezTo>
                  <a:cubicBezTo>
                    <a:pt x="70" y="44"/>
                    <a:pt x="70" y="44"/>
                    <a:pt x="70" y="44"/>
                  </a:cubicBezTo>
                  <a:cubicBezTo>
                    <a:pt x="70" y="44"/>
                    <a:pt x="70" y="44"/>
                    <a:pt x="70" y="44"/>
                  </a:cubicBezTo>
                  <a:close/>
                  <a:moveTo>
                    <a:pt x="193" y="44"/>
                  </a:moveTo>
                  <a:cubicBezTo>
                    <a:pt x="193" y="72"/>
                    <a:pt x="193" y="72"/>
                    <a:pt x="193" y="72"/>
                  </a:cubicBezTo>
                  <a:cubicBezTo>
                    <a:pt x="285" y="72"/>
                    <a:pt x="285" y="72"/>
                    <a:pt x="285" y="72"/>
                  </a:cubicBezTo>
                  <a:cubicBezTo>
                    <a:pt x="285" y="44"/>
                    <a:pt x="285" y="44"/>
                    <a:pt x="285" y="44"/>
                  </a:cubicBezTo>
                  <a:cubicBezTo>
                    <a:pt x="193" y="44"/>
                    <a:pt x="193" y="44"/>
                    <a:pt x="193" y="44"/>
                  </a:cubicBezTo>
                  <a:cubicBezTo>
                    <a:pt x="193" y="44"/>
                    <a:pt x="193" y="44"/>
                    <a:pt x="193" y="44"/>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7" name="Freeform 13">
              <a:extLst>
                <a:ext uri="{FF2B5EF4-FFF2-40B4-BE49-F238E27FC236}">
                  <a16:creationId xmlns:a16="http://schemas.microsoft.com/office/drawing/2014/main" id="{C21B4A60-6A1B-46A3-ACD2-E56F575787F7}"/>
                </a:ext>
              </a:extLst>
            </p:cNvPr>
            <p:cNvSpPr>
              <a:spLocks/>
            </p:cNvSpPr>
            <p:nvPr/>
          </p:nvSpPr>
          <p:spPr bwMode="auto">
            <a:xfrm>
              <a:off x="10559025" y="6319808"/>
              <a:ext cx="233625" cy="178264"/>
            </a:xfrm>
            <a:custGeom>
              <a:avLst/>
              <a:gdLst>
                <a:gd name="T0" fmla="*/ 94 w 224"/>
                <a:gd name="T1" fmla="*/ 0 h 170"/>
                <a:gd name="T2" fmla="*/ 130 w 224"/>
                <a:gd name="T3" fmla="*/ 0 h 170"/>
                <a:gd name="T4" fmla="*/ 130 w 224"/>
                <a:gd name="T5" fmla="*/ 18 h 170"/>
                <a:gd name="T6" fmla="*/ 224 w 224"/>
                <a:gd name="T7" fmla="*/ 18 h 170"/>
                <a:gd name="T8" fmla="*/ 224 w 224"/>
                <a:gd name="T9" fmla="*/ 54 h 170"/>
                <a:gd name="T10" fmla="*/ 130 w 224"/>
                <a:gd name="T11" fmla="*/ 54 h 170"/>
                <a:gd name="T12" fmla="*/ 130 w 224"/>
                <a:gd name="T13" fmla="*/ 75 h 170"/>
                <a:gd name="T14" fmla="*/ 186 w 224"/>
                <a:gd name="T15" fmla="*/ 75 h 170"/>
                <a:gd name="T16" fmla="*/ 215 w 224"/>
                <a:gd name="T17" fmla="*/ 84 h 170"/>
                <a:gd name="T18" fmla="*/ 224 w 224"/>
                <a:gd name="T19" fmla="*/ 105 h 170"/>
                <a:gd name="T20" fmla="*/ 224 w 224"/>
                <a:gd name="T21" fmla="*/ 170 h 170"/>
                <a:gd name="T22" fmla="*/ 189 w 224"/>
                <a:gd name="T23" fmla="*/ 170 h 170"/>
                <a:gd name="T24" fmla="*/ 189 w 224"/>
                <a:gd name="T25" fmla="*/ 127 h 170"/>
                <a:gd name="T26" fmla="*/ 185 w 224"/>
                <a:gd name="T27" fmla="*/ 114 h 170"/>
                <a:gd name="T28" fmla="*/ 171 w 224"/>
                <a:gd name="T29" fmla="*/ 110 h 170"/>
                <a:gd name="T30" fmla="*/ 0 w 224"/>
                <a:gd name="T31" fmla="*/ 110 h 170"/>
                <a:gd name="T32" fmla="*/ 0 w 224"/>
                <a:gd name="T33" fmla="*/ 75 h 170"/>
                <a:gd name="T34" fmla="*/ 94 w 224"/>
                <a:gd name="T35" fmla="*/ 75 h 170"/>
                <a:gd name="T36" fmla="*/ 94 w 224"/>
                <a:gd name="T37" fmla="*/ 54 h 170"/>
                <a:gd name="T38" fmla="*/ 0 w 224"/>
                <a:gd name="T39" fmla="*/ 54 h 170"/>
                <a:gd name="T40" fmla="*/ 0 w 224"/>
                <a:gd name="T41" fmla="*/ 18 h 170"/>
                <a:gd name="T42" fmla="*/ 94 w 224"/>
                <a:gd name="T43" fmla="*/ 18 h 170"/>
                <a:gd name="T44" fmla="*/ 94 w 224"/>
                <a:gd name="T45" fmla="*/ 0 h 170"/>
                <a:gd name="T46" fmla="*/ 94 w 224"/>
                <a:gd name="T4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170">
                  <a:moveTo>
                    <a:pt x="94" y="0"/>
                  </a:moveTo>
                  <a:cubicBezTo>
                    <a:pt x="130" y="0"/>
                    <a:pt x="130" y="0"/>
                    <a:pt x="130" y="0"/>
                  </a:cubicBezTo>
                  <a:cubicBezTo>
                    <a:pt x="130" y="18"/>
                    <a:pt x="130" y="18"/>
                    <a:pt x="130" y="18"/>
                  </a:cubicBezTo>
                  <a:cubicBezTo>
                    <a:pt x="224" y="18"/>
                    <a:pt x="224" y="18"/>
                    <a:pt x="224" y="18"/>
                  </a:cubicBezTo>
                  <a:cubicBezTo>
                    <a:pt x="224" y="54"/>
                    <a:pt x="224" y="54"/>
                    <a:pt x="224" y="54"/>
                  </a:cubicBezTo>
                  <a:cubicBezTo>
                    <a:pt x="130" y="54"/>
                    <a:pt x="130" y="54"/>
                    <a:pt x="130" y="54"/>
                  </a:cubicBezTo>
                  <a:cubicBezTo>
                    <a:pt x="130" y="75"/>
                    <a:pt x="130" y="75"/>
                    <a:pt x="130" y="75"/>
                  </a:cubicBezTo>
                  <a:cubicBezTo>
                    <a:pt x="186" y="75"/>
                    <a:pt x="186" y="75"/>
                    <a:pt x="186" y="75"/>
                  </a:cubicBezTo>
                  <a:cubicBezTo>
                    <a:pt x="199" y="75"/>
                    <a:pt x="208" y="78"/>
                    <a:pt x="215" y="84"/>
                  </a:cubicBezTo>
                  <a:cubicBezTo>
                    <a:pt x="221" y="90"/>
                    <a:pt x="224" y="97"/>
                    <a:pt x="224" y="105"/>
                  </a:cubicBezTo>
                  <a:cubicBezTo>
                    <a:pt x="224" y="170"/>
                    <a:pt x="224" y="170"/>
                    <a:pt x="224" y="170"/>
                  </a:cubicBezTo>
                  <a:cubicBezTo>
                    <a:pt x="189" y="170"/>
                    <a:pt x="189" y="170"/>
                    <a:pt x="189" y="170"/>
                  </a:cubicBezTo>
                  <a:cubicBezTo>
                    <a:pt x="189" y="155"/>
                    <a:pt x="189" y="141"/>
                    <a:pt x="189" y="127"/>
                  </a:cubicBezTo>
                  <a:cubicBezTo>
                    <a:pt x="189" y="121"/>
                    <a:pt x="188" y="116"/>
                    <a:pt x="185" y="114"/>
                  </a:cubicBezTo>
                  <a:cubicBezTo>
                    <a:pt x="183" y="111"/>
                    <a:pt x="178" y="110"/>
                    <a:pt x="171" y="110"/>
                  </a:cubicBezTo>
                  <a:cubicBezTo>
                    <a:pt x="0" y="110"/>
                    <a:pt x="0" y="110"/>
                    <a:pt x="0" y="110"/>
                  </a:cubicBezTo>
                  <a:cubicBezTo>
                    <a:pt x="0" y="75"/>
                    <a:pt x="0" y="75"/>
                    <a:pt x="0" y="75"/>
                  </a:cubicBezTo>
                  <a:cubicBezTo>
                    <a:pt x="94" y="75"/>
                    <a:pt x="94" y="75"/>
                    <a:pt x="94" y="75"/>
                  </a:cubicBezTo>
                  <a:cubicBezTo>
                    <a:pt x="94" y="54"/>
                    <a:pt x="94" y="54"/>
                    <a:pt x="94" y="54"/>
                  </a:cubicBezTo>
                  <a:cubicBezTo>
                    <a:pt x="0" y="54"/>
                    <a:pt x="0" y="54"/>
                    <a:pt x="0" y="54"/>
                  </a:cubicBezTo>
                  <a:cubicBezTo>
                    <a:pt x="0" y="18"/>
                    <a:pt x="0" y="18"/>
                    <a:pt x="0" y="18"/>
                  </a:cubicBezTo>
                  <a:cubicBezTo>
                    <a:pt x="94" y="18"/>
                    <a:pt x="94" y="18"/>
                    <a:pt x="94" y="18"/>
                  </a:cubicBezTo>
                  <a:cubicBezTo>
                    <a:pt x="94" y="0"/>
                    <a:pt x="94" y="0"/>
                    <a:pt x="94" y="0"/>
                  </a:cubicBezTo>
                  <a:cubicBezTo>
                    <a:pt x="94" y="0"/>
                    <a:pt x="94" y="0"/>
                    <a:pt x="94"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8" name="Freeform 14">
              <a:extLst>
                <a:ext uri="{FF2B5EF4-FFF2-40B4-BE49-F238E27FC236}">
                  <a16:creationId xmlns:a16="http://schemas.microsoft.com/office/drawing/2014/main" id="{E81EFAE5-DD59-48C6-8241-E46C209E8426}"/>
                </a:ext>
              </a:extLst>
            </p:cNvPr>
            <p:cNvSpPr>
              <a:spLocks/>
            </p:cNvSpPr>
            <p:nvPr/>
          </p:nvSpPr>
          <p:spPr bwMode="auto">
            <a:xfrm>
              <a:off x="10422836" y="6322023"/>
              <a:ext cx="82489" cy="37646"/>
            </a:xfrm>
            <a:custGeom>
              <a:avLst/>
              <a:gdLst>
                <a:gd name="T0" fmla="*/ 0 w 149"/>
                <a:gd name="T1" fmla="*/ 0 h 68"/>
                <a:gd name="T2" fmla="*/ 149 w 149"/>
                <a:gd name="T3" fmla="*/ 0 h 68"/>
                <a:gd name="T4" fmla="*/ 149 w 149"/>
                <a:gd name="T5" fmla="*/ 68 h 68"/>
                <a:gd name="T6" fmla="*/ 0 w 149"/>
                <a:gd name="T7" fmla="*/ 68 h 68"/>
                <a:gd name="T8" fmla="*/ 0 w 149"/>
                <a:gd name="T9" fmla="*/ 0 h 68"/>
                <a:gd name="T10" fmla="*/ 0 w 149"/>
                <a:gd name="T11" fmla="*/ 0 h 68"/>
              </a:gdLst>
              <a:ahLst/>
              <a:cxnLst>
                <a:cxn ang="0">
                  <a:pos x="T0" y="T1"/>
                </a:cxn>
                <a:cxn ang="0">
                  <a:pos x="T2" y="T3"/>
                </a:cxn>
                <a:cxn ang="0">
                  <a:pos x="T4" y="T5"/>
                </a:cxn>
                <a:cxn ang="0">
                  <a:pos x="T6" y="T7"/>
                </a:cxn>
                <a:cxn ang="0">
                  <a:pos x="T8" y="T9"/>
                </a:cxn>
                <a:cxn ang="0">
                  <a:pos x="T10" y="T11"/>
                </a:cxn>
              </a:cxnLst>
              <a:rect l="0" t="0" r="r" b="b"/>
              <a:pathLst>
                <a:path w="149" h="68">
                  <a:moveTo>
                    <a:pt x="0" y="0"/>
                  </a:moveTo>
                  <a:lnTo>
                    <a:pt x="149" y="0"/>
                  </a:lnTo>
                  <a:lnTo>
                    <a:pt x="149" y="68"/>
                  </a:lnTo>
                  <a:lnTo>
                    <a:pt x="0" y="68"/>
                  </a:lnTo>
                  <a:lnTo>
                    <a:pt x="0" y="0"/>
                  </a:lnTo>
                  <a:lnTo>
                    <a:pt x="0" y="0"/>
                  </a:ln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19" name="Freeform 15">
              <a:extLst>
                <a:ext uri="{FF2B5EF4-FFF2-40B4-BE49-F238E27FC236}">
                  <a16:creationId xmlns:a16="http://schemas.microsoft.com/office/drawing/2014/main" id="{F8936D0A-DEEA-435D-A44D-97EC0F819A77}"/>
                </a:ext>
              </a:extLst>
            </p:cNvPr>
            <p:cNvSpPr>
              <a:spLocks noEditPoints="1"/>
            </p:cNvSpPr>
            <p:nvPr/>
          </p:nvSpPr>
          <p:spPr bwMode="auto">
            <a:xfrm>
              <a:off x="10422836" y="6412262"/>
              <a:ext cx="786133" cy="250788"/>
            </a:xfrm>
            <a:custGeom>
              <a:avLst/>
              <a:gdLst>
                <a:gd name="T0" fmla="*/ 27 w 755"/>
                <a:gd name="T1" fmla="*/ 0 h 240"/>
                <a:gd name="T2" fmla="*/ 69 w 755"/>
                <a:gd name="T3" fmla="*/ 16 h 240"/>
                <a:gd name="T4" fmla="*/ 74 w 755"/>
                <a:gd name="T5" fmla="*/ 187 h 240"/>
                <a:gd name="T6" fmla="*/ 89 w 755"/>
                <a:gd name="T7" fmla="*/ 204 h 240"/>
                <a:gd name="T8" fmla="*/ 108 w 755"/>
                <a:gd name="T9" fmla="*/ 204 h 240"/>
                <a:gd name="T10" fmla="*/ 132 w 755"/>
                <a:gd name="T11" fmla="*/ 203 h 240"/>
                <a:gd name="T12" fmla="*/ 151 w 755"/>
                <a:gd name="T13" fmla="*/ 198 h 240"/>
                <a:gd name="T14" fmla="*/ 168 w 755"/>
                <a:gd name="T15" fmla="*/ 188 h 240"/>
                <a:gd name="T16" fmla="*/ 193 w 755"/>
                <a:gd name="T17" fmla="*/ 165 h 240"/>
                <a:gd name="T18" fmla="*/ 130 w 755"/>
                <a:gd name="T19" fmla="*/ 129 h 240"/>
                <a:gd name="T20" fmla="*/ 221 w 755"/>
                <a:gd name="T21" fmla="*/ 80 h 240"/>
                <a:gd name="T22" fmla="*/ 260 w 755"/>
                <a:gd name="T23" fmla="*/ 41 h 240"/>
                <a:gd name="T24" fmla="*/ 355 w 755"/>
                <a:gd name="T25" fmla="*/ 129 h 240"/>
                <a:gd name="T26" fmla="*/ 289 w 755"/>
                <a:gd name="T27" fmla="*/ 165 h 240"/>
                <a:gd name="T28" fmla="*/ 353 w 755"/>
                <a:gd name="T29" fmla="*/ 203 h 240"/>
                <a:gd name="T30" fmla="*/ 396 w 755"/>
                <a:gd name="T31" fmla="*/ 203 h 240"/>
                <a:gd name="T32" fmla="*/ 413 w 755"/>
                <a:gd name="T33" fmla="*/ 192 h 240"/>
                <a:gd name="T34" fmla="*/ 438 w 755"/>
                <a:gd name="T35" fmla="*/ 108 h 240"/>
                <a:gd name="T36" fmla="*/ 396 w 755"/>
                <a:gd name="T37" fmla="*/ 87 h 240"/>
                <a:gd name="T38" fmla="*/ 449 w 755"/>
                <a:gd name="T39" fmla="*/ 52 h 240"/>
                <a:gd name="T40" fmla="*/ 489 w 755"/>
                <a:gd name="T41" fmla="*/ 37 h 240"/>
                <a:gd name="T42" fmla="*/ 755 w 755"/>
                <a:gd name="T43" fmla="*/ 52 h 240"/>
                <a:gd name="T44" fmla="*/ 478 w 755"/>
                <a:gd name="T45" fmla="*/ 87 h 240"/>
                <a:gd name="T46" fmla="*/ 704 w 755"/>
                <a:gd name="T47" fmla="*/ 106 h 240"/>
                <a:gd name="T48" fmla="*/ 750 w 755"/>
                <a:gd name="T49" fmla="*/ 133 h 240"/>
                <a:gd name="T50" fmla="*/ 699 w 755"/>
                <a:gd name="T51" fmla="*/ 178 h 240"/>
                <a:gd name="T52" fmla="*/ 692 w 755"/>
                <a:gd name="T53" fmla="*/ 203 h 240"/>
                <a:gd name="T54" fmla="*/ 753 w 755"/>
                <a:gd name="T55" fmla="*/ 239 h 240"/>
                <a:gd name="T56" fmla="*/ 624 w 755"/>
                <a:gd name="T57" fmla="*/ 224 h 240"/>
                <a:gd name="T58" fmla="*/ 525 w 755"/>
                <a:gd name="T59" fmla="*/ 230 h 240"/>
                <a:gd name="T60" fmla="*/ 459 w 755"/>
                <a:gd name="T61" fmla="*/ 206 h 240"/>
                <a:gd name="T62" fmla="*/ 483 w 755"/>
                <a:gd name="T63" fmla="*/ 142 h 240"/>
                <a:gd name="T64" fmla="*/ 442 w 755"/>
                <a:gd name="T65" fmla="*/ 213 h 240"/>
                <a:gd name="T66" fmla="*/ 396 w 755"/>
                <a:gd name="T67" fmla="*/ 239 h 240"/>
                <a:gd name="T68" fmla="*/ 395 w 755"/>
                <a:gd name="T69" fmla="*/ 239 h 240"/>
                <a:gd name="T70" fmla="*/ 394 w 755"/>
                <a:gd name="T71" fmla="*/ 239 h 240"/>
                <a:gd name="T72" fmla="*/ 355 w 755"/>
                <a:gd name="T73" fmla="*/ 240 h 240"/>
                <a:gd name="T74" fmla="*/ 353 w 755"/>
                <a:gd name="T75" fmla="*/ 239 h 240"/>
                <a:gd name="T76" fmla="*/ 325 w 755"/>
                <a:gd name="T77" fmla="*/ 232 h 240"/>
                <a:gd name="T78" fmla="*/ 246 w 755"/>
                <a:gd name="T79" fmla="*/ 165 h 240"/>
                <a:gd name="T80" fmla="*/ 208 w 755"/>
                <a:gd name="T81" fmla="*/ 202 h 240"/>
                <a:gd name="T82" fmla="*/ 128 w 755"/>
                <a:gd name="T83" fmla="*/ 239 h 240"/>
                <a:gd name="T84" fmla="*/ 127 w 755"/>
                <a:gd name="T85" fmla="*/ 240 h 240"/>
                <a:gd name="T86" fmla="*/ 127 w 755"/>
                <a:gd name="T87" fmla="*/ 240 h 240"/>
                <a:gd name="T88" fmla="*/ 79 w 755"/>
                <a:gd name="T89" fmla="*/ 239 h 240"/>
                <a:gd name="T90" fmla="*/ 38 w 755"/>
                <a:gd name="T91" fmla="*/ 204 h 240"/>
                <a:gd name="T92" fmla="*/ 35 w 755"/>
                <a:gd name="T93" fmla="*/ 39 h 240"/>
                <a:gd name="T94" fmla="*/ 0 w 755"/>
                <a:gd name="T95" fmla="*/ 36 h 240"/>
                <a:gd name="T96" fmla="*/ 0 w 755"/>
                <a:gd name="T97" fmla="*/ 0 h 240"/>
                <a:gd name="T98" fmla="*/ 599 w 755"/>
                <a:gd name="T99" fmla="*/ 178 h 240"/>
                <a:gd name="T100" fmla="*/ 542 w 755"/>
                <a:gd name="T101" fmla="*/ 14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5" h="240">
                  <a:moveTo>
                    <a:pt x="0" y="0"/>
                  </a:moveTo>
                  <a:cubicBezTo>
                    <a:pt x="27" y="0"/>
                    <a:pt x="27" y="0"/>
                    <a:pt x="27" y="0"/>
                  </a:cubicBezTo>
                  <a:cubicBezTo>
                    <a:pt x="43" y="0"/>
                    <a:pt x="53" y="2"/>
                    <a:pt x="58" y="5"/>
                  </a:cubicBezTo>
                  <a:cubicBezTo>
                    <a:pt x="63" y="9"/>
                    <a:pt x="67" y="12"/>
                    <a:pt x="69" y="16"/>
                  </a:cubicBezTo>
                  <a:cubicBezTo>
                    <a:pt x="72" y="21"/>
                    <a:pt x="74" y="29"/>
                    <a:pt x="74" y="39"/>
                  </a:cubicBezTo>
                  <a:cubicBezTo>
                    <a:pt x="74" y="187"/>
                    <a:pt x="74" y="187"/>
                    <a:pt x="74" y="187"/>
                  </a:cubicBezTo>
                  <a:cubicBezTo>
                    <a:pt x="74" y="194"/>
                    <a:pt x="75" y="199"/>
                    <a:pt x="76" y="201"/>
                  </a:cubicBezTo>
                  <a:cubicBezTo>
                    <a:pt x="78" y="203"/>
                    <a:pt x="82" y="204"/>
                    <a:pt x="89" y="204"/>
                  </a:cubicBezTo>
                  <a:cubicBezTo>
                    <a:pt x="108" y="204"/>
                    <a:pt x="108" y="204"/>
                    <a:pt x="108" y="204"/>
                  </a:cubicBezTo>
                  <a:cubicBezTo>
                    <a:pt x="108" y="204"/>
                    <a:pt x="108" y="204"/>
                    <a:pt x="108" y="204"/>
                  </a:cubicBezTo>
                  <a:cubicBezTo>
                    <a:pt x="131" y="204"/>
                    <a:pt x="131" y="204"/>
                    <a:pt x="131" y="204"/>
                  </a:cubicBezTo>
                  <a:cubicBezTo>
                    <a:pt x="132" y="203"/>
                    <a:pt x="132" y="203"/>
                    <a:pt x="132" y="203"/>
                  </a:cubicBezTo>
                  <a:cubicBezTo>
                    <a:pt x="134" y="203"/>
                    <a:pt x="134" y="203"/>
                    <a:pt x="134" y="203"/>
                  </a:cubicBezTo>
                  <a:cubicBezTo>
                    <a:pt x="139" y="202"/>
                    <a:pt x="145" y="200"/>
                    <a:pt x="151" y="198"/>
                  </a:cubicBezTo>
                  <a:cubicBezTo>
                    <a:pt x="157" y="195"/>
                    <a:pt x="163" y="192"/>
                    <a:pt x="167" y="190"/>
                  </a:cubicBezTo>
                  <a:cubicBezTo>
                    <a:pt x="168" y="188"/>
                    <a:pt x="168" y="188"/>
                    <a:pt x="168" y="188"/>
                  </a:cubicBezTo>
                  <a:cubicBezTo>
                    <a:pt x="179" y="179"/>
                    <a:pt x="179" y="179"/>
                    <a:pt x="179" y="179"/>
                  </a:cubicBezTo>
                  <a:cubicBezTo>
                    <a:pt x="183" y="175"/>
                    <a:pt x="188" y="170"/>
                    <a:pt x="193" y="165"/>
                  </a:cubicBezTo>
                  <a:cubicBezTo>
                    <a:pt x="130" y="165"/>
                    <a:pt x="130" y="165"/>
                    <a:pt x="130" y="165"/>
                  </a:cubicBezTo>
                  <a:cubicBezTo>
                    <a:pt x="130" y="129"/>
                    <a:pt x="130" y="129"/>
                    <a:pt x="130" y="129"/>
                  </a:cubicBezTo>
                  <a:cubicBezTo>
                    <a:pt x="211" y="129"/>
                    <a:pt x="211" y="129"/>
                    <a:pt x="211" y="129"/>
                  </a:cubicBezTo>
                  <a:cubicBezTo>
                    <a:pt x="216" y="110"/>
                    <a:pt x="220" y="94"/>
                    <a:pt x="221" y="80"/>
                  </a:cubicBezTo>
                  <a:cubicBezTo>
                    <a:pt x="222" y="76"/>
                    <a:pt x="223" y="63"/>
                    <a:pt x="225" y="41"/>
                  </a:cubicBezTo>
                  <a:cubicBezTo>
                    <a:pt x="260" y="41"/>
                    <a:pt x="260" y="41"/>
                    <a:pt x="260" y="41"/>
                  </a:cubicBezTo>
                  <a:cubicBezTo>
                    <a:pt x="257" y="80"/>
                    <a:pt x="253" y="110"/>
                    <a:pt x="248" y="129"/>
                  </a:cubicBezTo>
                  <a:cubicBezTo>
                    <a:pt x="355" y="129"/>
                    <a:pt x="355" y="129"/>
                    <a:pt x="355" y="129"/>
                  </a:cubicBezTo>
                  <a:cubicBezTo>
                    <a:pt x="355" y="165"/>
                    <a:pt x="355" y="165"/>
                    <a:pt x="355" y="165"/>
                  </a:cubicBezTo>
                  <a:cubicBezTo>
                    <a:pt x="289" y="165"/>
                    <a:pt x="289" y="165"/>
                    <a:pt x="289" y="165"/>
                  </a:cubicBezTo>
                  <a:cubicBezTo>
                    <a:pt x="299" y="177"/>
                    <a:pt x="310" y="186"/>
                    <a:pt x="322" y="192"/>
                  </a:cubicBezTo>
                  <a:cubicBezTo>
                    <a:pt x="353" y="203"/>
                    <a:pt x="353" y="203"/>
                    <a:pt x="353" y="203"/>
                  </a:cubicBezTo>
                  <a:cubicBezTo>
                    <a:pt x="374" y="204"/>
                    <a:pt x="374" y="204"/>
                    <a:pt x="374" y="204"/>
                  </a:cubicBezTo>
                  <a:cubicBezTo>
                    <a:pt x="396" y="203"/>
                    <a:pt x="396" y="203"/>
                    <a:pt x="396" y="203"/>
                  </a:cubicBezTo>
                  <a:cubicBezTo>
                    <a:pt x="404" y="199"/>
                    <a:pt x="404" y="199"/>
                    <a:pt x="404" y="199"/>
                  </a:cubicBezTo>
                  <a:cubicBezTo>
                    <a:pt x="407" y="197"/>
                    <a:pt x="410" y="194"/>
                    <a:pt x="413" y="192"/>
                  </a:cubicBezTo>
                  <a:cubicBezTo>
                    <a:pt x="420" y="182"/>
                    <a:pt x="426" y="167"/>
                    <a:pt x="430" y="147"/>
                  </a:cubicBezTo>
                  <a:cubicBezTo>
                    <a:pt x="431" y="145"/>
                    <a:pt x="433" y="132"/>
                    <a:pt x="438" y="108"/>
                  </a:cubicBezTo>
                  <a:cubicBezTo>
                    <a:pt x="439" y="102"/>
                    <a:pt x="440" y="95"/>
                    <a:pt x="442" y="87"/>
                  </a:cubicBezTo>
                  <a:cubicBezTo>
                    <a:pt x="396" y="87"/>
                    <a:pt x="396" y="87"/>
                    <a:pt x="396" y="87"/>
                  </a:cubicBezTo>
                  <a:cubicBezTo>
                    <a:pt x="396" y="52"/>
                    <a:pt x="396" y="52"/>
                    <a:pt x="396" y="52"/>
                  </a:cubicBezTo>
                  <a:cubicBezTo>
                    <a:pt x="449" y="52"/>
                    <a:pt x="449" y="52"/>
                    <a:pt x="449" y="52"/>
                  </a:cubicBezTo>
                  <a:cubicBezTo>
                    <a:pt x="452" y="37"/>
                    <a:pt x="452" y="37"/>
                    <a:pt x="452" y="37"/>
                  </a:cubicBezTo>
                  <a:cubicBezTo>
                    <a:pt x="489" y="37"/>
                    <a:pt x="489" y="37"/>
                    <a:pt x="489" y="37"/>
                  </a:cubicBezTo>
                  <a:cubicBezTo>
                    <a:pt x="486" y="52"/>
                    <a:pt x="486" y="52"/>
                    <a:pt x="486" y="52"/>
                  </a:cubicBezTo>
                  <a:cubicBezTo>
                    <a:pt x="755" y="52"/>
                    <a:pt x="755" y="52"/>
                    <a:pt x="755" y="52"/>
                  </a:cubicBezTo>
                  <a:cubicBezTo>
                    <a:pt x="755" y="87"/>
                    <a:pt x="755" y="87"/>
                    <a:pt x="755" y="87"/>
                  </a:cubicBezTo>
                  <a:cubicBezTo>
                    <a:pt x="478" y="87"/>
                    <a:pt x="478" y="87"/>
                    <a:pt x="478" y="87"/>
                  </a:cubicBezTo>
                  <a:cubicBezTo>
                    <a:pt x="474" y="106"/>
                    <a:pt x="474" y="106"/>
                    <a:pt x="474" y="106"/>
                  </a:cubicBezTo>
                  <a:cubicBezTo>
                    <a:pt x="704" y="106"/>
                    <a:pt x="704" y="106"/>
                    <a:pt x="704" y="106"/>
                  </a:cubicBezTo>
                  <a:cubicBezTo>
                    <a:pt x="723" y="106"/>
                    <a:pt x="736" y="110"/>
                    <a:pt x="743" y="117"/>
                  </a:cubicBezTo>
                  <a:cubicBezTo>
                    <a:pt x="748" y="122"/>
                    <a:pt x="750" y="127"/>
                    <a:pt x="750" y="133"/>
                  </a:cubicBezTo>
                  <a:cubicBezTo>
                    <a:pt x="750" y="141"/>
                    <a:pt x="746" y="148"/>
                    <a:pt x="739" y="155"/>
                  </a:cubicBezTo>
                  <a:cubicBezTo>
                    <a:pt x="731" y="163"/>
                    <a:pt x="718" y="170"/>
                    <a:pt x="699" y="178"/>
                  </a:cubicBezTo>
                  <a:cubicBezTo>
                    <a:pt x="651" y="197"/>
                    <a:pt x="651" y="197"/>
                    <a:pt x="651" y="197"/>
                  </a:cubicBezTo>
                  <a:cubicBezTo>
                    <a:pt x="666" y="200"/>
                    <a:pt x="680" y="202"/>
                    <a:pt x="692" y="203"/>
                  </a:cubicBezTo>
                  <a:cubicBezTo>
                    <a:pt x="700" y="204"/>
                    <a:pt x="720" y="204"/>
                    <a:pt x="753" y="204"/>
                  </a:cubicBezTo>
                  <a:cubicBezTo>
                    <a:pt x="753" y="239"/>
                    <a:pt x="753" y="239"/>
                    <a:pt x="753" y="239"/>
                  </a:cubicBezTo>
                  <a:cubicBezTo>
                    <a:pt x="717" y="239"/>
                    <a:pt x="690" y="238"/>
                    <a:pt x="672" y="235"/>
                  </a:cubicBezTo>
                  <a:cubicBezTo>
                    <a:pt x="655" y="232"/>
                    <a:pt x="639" y="229"/>
                    <a:pt x="624" y="224"/>
                  </a:cubicBezTo>
                  <a:cubicBezTo>
                    <a:pt x="595" y="215"/>
                    <a:pt x="595" y="215"/>
                    <a:pt x="595" y="215"/>
                  </a:cubicBezTo>
                  <a:cubicBezTo>
                    <a:pt x="569" y="222"/>
                    <a:pt x="546" y="227"/>
                    <a:pt x="525" y="230"/>
                  </a:cubicBezTo>
                  <a:cubicBezTo>
                    <a:pt x="506" y="234"/>
                    <a:pt x="484" y="236"/>
                    <a:pt x="459" y="237"/>
                  </a:cubicBezTo>
                  <a:cubicBezTo>
                    <a:pt x="459" y="206"/>
                    <a:pt x="459" y="206"/>
                    <a:pt x="459" y="206"/>
                  </a:cubicBezTo>
                  <a:cubicBezTo>
                    <a:pt x="500" y="201"/>
                    <a:pt x="530" y="196"/>
                    <a:pt x="549" y="191"/>
                  </a:cubicBezTo>
                  <a:cubicBezTo>
                    <a:pt x="525" y="176"/>
                    <a:pt x="503" y="160"/>
                    <a:pt x="483" y="142"/>
                  </a:cubicBezTo>
                  <a:cubicBezTo>
                    <a:pt x="467" y="142"/>
                    <a:pt x="467" y="142"/>
                    <a:pt x="467" y="142"/>
                  </a:cubicBezTo>
                  <a:cubicBezTo>
                    <a:pt x="460" y="176"/>
                    <a:pt x="451" y="199"/>
                    <a:pt x="442" y="213"/>
                  </a:cubicBezTo>
                  <a:cubicBezTo>
                    <a:pt x="435" y="223"/>
                    <a:pt x="424" y="231"/>
                    <a:pt x="409" y="236"/>
                  </a:cubicBezTo>
                  <a:cubicBezTo>
                    <a:pt x="396" y="239"/>
                    <a:pt x="396" y="239"/>
                    <a:pt x="396" y="239"/>
                  </a:cubicBezTo>
                  <a:cubicBezTo>
                    <a:pt x="396" y="239"/>
                    <a:pt x="396" y="239"/>
                    <a:pt x="396" y="239"/>
                  </a:cubicBezTo>
                  <a:cubicBezTo>
                    <a:pt x="395" y="239"/>
                    <a:pt x="395" y="239"/>
                    <a:pt x="395" y="239"/>
                  </a:cubicBezTo>
                  <a:cubicBezTo>
                    <a:pt x="394" y="239"/>
                    <a:pt x="394" y="239"/>
                    <a:pt x="394" y="239"/>
                  </a:cubicBezTo>
                  <a:cubicBezTo>
                    <a:pt x="394" y="239"/>
                    <a:pt x="394" y="239"/>
                    <a:pt x="394" y="239"/>
                  </a:cubicBezTo>
                  <a:cubicBezTo>
                    <a:pt x="355" y="239"/>
                    <a:pt x="355" y="239"/>
                    <a:pt x="355" y="239"/>
                  </a:cubicBezTo>
                  <a:cubicBezTo>
                    <a:pt x="355" y="240"/>
                    <a:pt x="355" y="240"/>
                    <a:pt x="355" y="240"/>
                  </a:cubicBezTo>
                  <a:cubicBezTo>
                    <a:pt x="354" y="239"/>
                    <a:pt x="354" y="239"/>
                    <a:pt x="354" y="239"/>
                  </a:cubicBezTo>
                  <a:cubicBezTo>
                    <a:pt x="353" y="239"/>
                    <a:pt x="353" y="239"/>
                    <a:pt x="353" y="239"/>
                  </a:cubicBezTo>
                  <a:cubicBezTo>
                    <a:pt x="353" y="239"/>
                    <a:pt x="353" y="239"/>
                    <a:pt x="353" y="239"/>
                  </a:cubicBezTo>
                  <a:cubicBezTo>
                    <a:pt x="325" y="232"/>
                    <a:pt x="325" y="232"/>
                    <a:pt x="325" y="232"/>
                  </a:cubicBezTo>
                  <a:cubicBezTo>
                    <a:pt x="317" y="229"/>
                    <a:pt x="310" y="226"/>
                    <a:pt x="304" y="223"/>
                  </a:cubicBezTo>
                  <a:cubicBezTo>
                    <a:pt x="280" y="211"/>
                    <a:pt x="261" y="191"/>
                    <a:pt x="246" y="165"/>
                  </a:cubicBezTo>
                  <a:cubicBezTo>
                    <a:pt x="235" y="165"/>
                    <a:pt x="235" y="165"/>
                    <a:pt x="235" y="165"/>
                  </a:cubicBezTo>
                  <a:cubicBezTo>
                    <a:pt x="225" y="182"/>
                    <a:pt x="216" y="195"/>
                    <a:pt x="208" y="202"/>
                  </a:cubicBezTo>
                  <a:cubicBezTo>
                    <a:pt x="194" y="216"/>
                    <a:pt x="176" y="226"/>
                    <a:pt x="156" y="233"/>
                  </a:cubicBezTo>
                  <a:cubicBezTo>
                    <a:pt x="128" y="239"/>
                    <a:pt x="128" y="239"/>
                    <a:pt x="128" y="239"/>
                  </a:cubicBezTo>
                  <a:cubicBezTo>
                    <a:pt x="128" y="239"/>
                    <a:pt x="128" y="239"/>
                    <a:pt x="128" y="240"/>
                  </a:cubicBezTo>
                  <a:cubicBezTo>
                    <a:pt x="127" y="240"/>
                    <a:pt x="127" y="240"/>
                    <a:pt x="127" y="240"/>
                  </a:cubicBezTo>
                  <a:cubicBezTo>
                    <a:pt x="127" y="240"/>
                    <a:pt x="127" y="240"/>
                    <a:pt x="127" y="240"/>
                  </a:cubicBezTo>
                  <a:cubicBezTo>
                    <a:pt x="127" y="240"/>
                    <a:pt x="127" y="240"/>
                    <a:pt x="127" y="240"/>
                  </a:cubicBezTo>
                  <a:cubicBezTo>
                    <a:pt x="95" y="239"/>
                    <a:pt x="95" y="239"/>
                    <a:pt x="95" y="239"/>
                  </a:cubicBezTo>
                  <a:cubicBezTo>
                    <a:pt x="79" y="239"/>
                    <a:pt x="79" y="239"/>
                    <a:pt x="79" y="239"/>
                  </a:cubicBezTo>
                  <a:cubicBezTo>
                    <a:pt x="66" y="239"/>
                    <a:pt x="57" y="238"/>
                    <a:pt x="53" y="234"/>
                  </a:cubicBezTo>
                  <a:cubicBezTo>
                    <a:pt x="43" y="227"/>
                    <a:pt x="38" y="217"/>
                    <a:pt x="38" y="204"/>
                  </a:cubicBezTo>
                  <a:cubicBezTo>
                    <a:pt x="38" y="53"/>
                    <a:pt x="38" y="53"/>
                    <a:pt x="38" y="53"/>
                  </a:cubicBezTo>
                  <a:cubicBezTo>
                    <a:pt x="38" y="46"/>
                    <a:pt x="37" y="41"/>
                    <a:pt x="35" y="39"/>
                  </a:cubicBezTo>
                  <a:cubicBezTo>
                    <a:pt x="33" y="37"/>
                    <a:pt x="29" y="36"/>
                    <a:pt x="22" y="36"/>
                  </a:cubicBezTo>
                  <a:cubicBezTo>
                    <a:pt x="0" y="36"/>
                    <a:pt x="0" y="36"/>
                    <a:pt x="0" y="36"/>
                  </a:cubicBezTo>
                  <a:cubicBezTo>
                    <a:pt x="0" y="0"/>
                    <a:pt x="0" y="0"/>
                    <a:pt x="0" y="0"/>
                  </a:cubicBezTo>
                  <a:cubicBezTo>
                    <a:pt x="0" y="0"/>
                    <a:pt x="0" y="0"/>
                    <a:pt x="0" y="0"/>
                  </a:cubicBezTo>
                  <a:close/>
                  <a:moveTo>
                    <a:pt x="542" y="142"/>
                  </a:moveTo>
                  <a:cubicBezTo>
                    <a:pt x="561" y="156"/>
                    <a:pt x="580" y="168"/>
                    <a:pt x="599" y="178"/>
                  </a:cubicBezTo>
                  <a:cubicBezTo>
                    <a:pt x="627" y="169"/>
                    <a:pt x="657" y="157"/>
                    <a:pt x="691" y="142"/>
                  </a:cubicBezTo>
                  <a:cubicBezTo>
                    <a:pt x="542" y="142"/>
                    <a:pt x="542" y="142"/>
                    <a:pt x="542" y="142"/>
                  </a:cubicBezTo>
                  <a:cubicBezTo>
                    <a:pt x="542" y="142"/>
                    <a:pt x="542" y="142"/>
                    <a:pt x="542" y="142"/>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0" name="Freeform 16">
              <a:extLst>
                <a:ext uri="{FF2B5EF4-FFF2-40B4-BE49-F238E27FC236}">
                  <a16:creationId xmlns:a16="http://schemas.microsoft.com/office/drawing/2014/main" id="{3006136E-225A-4146-A61E-7C7A2768C4AC}"/>
                </a:ext>
              </a:extLst>
            </p:cNvPr>
            <p:cNvSpPr>
              <a:spLocks/>
            </p:cNvSpPr>
            <p:nvPr/>
          </p:nvSpPr>
          <p:spPr bwMode="auto">
            <a:xfrm>
              <a:off x="10557918" y="6455997"/>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1" name="Freeform 17">
              <a:extLst>
                <a:ext uri="{FF2B5EF4-FFF2-40B4-BE49-F238E27FC236}">
                  <a16:creationId xmlns:a16="http://schemas.microsoft.com/office/drawing/2014/main" id="{E4EAFE1F-6E3A-484D-80C2-69A11E46275C}"/>
                </a:ext>
              </a:extLst>
            </p:cNvPr>
            <p:cNvSpPr>
              <a:spLocks/>
            </p:cNvSpPr>
            <p:nvPr/>
          </p:nvSpPr>
          <p:spPr bwMode="auto">
            <a:xfrm>
              <a:off x="10557918" y="6499733"/>
              <a:ext cx="79167" cy="32663"/>
            </a:xfrm>
            <a:custGeom>
              <a:avLst/>
              <a:gdLst>
                <a:gd name="T0" fmla="*/ 0 w 143"/>
                <a:gd name="T1" fmla="*/ 0 h 59"/>
                <a:gd name="T2" fmla="*/ 143 w 143"/>
                <a:gd name="T3" fmla="*/ 0 h 59"/>
                <a:gd name="T4" fmla="*/ 143 w 143"/>
                <a:gd name="T5" fmla="*/ 59 h 59"/>
                <a:gd name="T6" fmla="*/ 0 w 143"/>
                <a:gd name="T7" fmla="*/ 59 h 59"/>
                <a:gd name="T8" fmla="*/ 0 w 143"/>
                <a:gd name="T9" fmla="*/ 0 h 59"/>
                <a:gd name="T10" fmla="*/ 0 w 143"/>
                <a:gd name="T11" fmla="*/ 0 h 59"/>
              </a:gdLst>
              <a:ahLst/>
              <a:cxnLst>
                <a:cxn ang="0">
                  <a:pos x="T0" y="T1"/>
                </a:cxn>
                <a:cxn ang="0">
                  <a:pos x="T2" y="T3"/>
                </a:cxn>
                <a:cxn ang="0">
                  <a:pos x="T4" y="T5"/>
                </a:cxn>
                <a:cxn ang="0">
                  <a:pos x="T6" y="T7"/>
                </a:cxn>
                <a:cxn ang="0">
                  <a:pos x="T8" y="T9"/>
                </a:cxn>
                <a:cxn ang="0">
                  <a:pos x="T10" y="T11"/>
                </a:cxn>
              </a:cxnLst>
              <a:rect l="0" t="0" r="r" b="b"/>
              <a:pathLst>
                <a:path w="143" h="59">
                  <a:moveTo>
                    <a:pt x="0" y="0"/>
                  </a:moveTo>
                  <a:lnTo>
                    <a:pt x="143" y="0"/>
                  </a:lnTo>
                  <a:lnTo>
                    <a:pt x="143" y="59"/>
                  </a:lnTo>
                  <a:lnTo>
                    <a:pt x="0" y="59"/>
                  </a:lnTo>
                  <a:lnTo>
                    <a:pt x="0" y="0"/>
                  </a:lnTo>
                  <a:lnTo>
                    <a:pt x="0" y="0"/>
                  </a:lnTo>
                  <a:close/>
                </a:path>
              </a:pathLst>
            </a:custGeom>
            <a:solidFill>
              <a:sysClr val="window" lastClr="FFFFFF"/>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2" name="Freeform 18">
              <a:extLst>
                <a:ext uri="{FF2B5EF4-FFF2-40B4-BE49-F238E27FC236}">
                  <a16:creationId xmlns:a16="http://schemas.microsoft.com/office/drawing/2014/main" id="{F63C2B70-E0D7-44B5-9C44-E75B3706D951}"/>
                </a:ext>
              </a:extLst>
            </p:cNvPr>
            <p:cNvSpPr>
              <a:spLocks/>
            </p:cNvSpPr>
            <p:nvPr/>
          </p:nvSpPr>
          <p:spPr bwMode="auto">
            <a:xfrm>
              <a:off x="9959460" y="6304307"/>
              <a:ext cx="340473" cy="257431"/>
            </a:xfrm>
            <a:custGeom>
              <a:avLst/>
              <a:gdLst>
                <a:gd name="T0" fmla="*/ 0 w 327"/>
                <a:gd name="T1" fmla="*/ 0 h 246"/>
                <a:gd name="T2" fmla="*/ 51 w 327"/>
                <a:gd name="T3" fmla="*/ 0 h 246"/>
                <a:gd name="T4" fmla="*/ 53 w 327"/>
                <a:gd name="T5" fmla="*/ 0 h 246"/>
                <a:gd name="T6" fmla="*/ 177 w 327"/>
                <a:gd name="T7" fmla="*/ 0 h 246"/>
                <a:gd name="T8" fmla="*/ 177 w 327"/>
                <a:gd name="T9" fmla="*/ 0 h 246"/>
                <a:gd name="T10" fmla="*/ 182 w 327"/>
                <a:gd name="T11" fmla="*/ 1 h 246"/>
                <a:gd name="T12" fmla="*/ 327 w 327"/>
                <a:gd name="T13" fmla="*/ 97 h 246"/>
                <a:gd name="T14" fmla="*/ 327 w 327"/>
                <a:gd name="T15" fmla="*/ 97 h 246"/>
                <a:gd name="T16" fmla="*/ 315 w 327"/>
                <a:gd name="T17" fmla="*/ 102 h 246"/>
                <a:gd name="T18" fmla="*/ 289 w 327"/>
                <a:gd name="T19" fmla="*/ 114 h 246"/>
                <a:gd name="T20" fmla="*/ 279 w 327"/>
                <a:gd name="T21" fmla="*/ 120 h 246"/>
                <a:gd name="T22" fmla="*/ 278 w 327"/>
                <a:gd name="T23" fmla="*/ 117 h 246"/>
                <a:gd name="T24" fmla="*/ 177 w 327"/>
                <a:gd name="T25" fmla="*/ 51 h 246"/>
                <a:gd name="T26" fmla="*/ 177 w 327"/>
                <a:gd name="T27" fmla="*/ 51 h 246"/>
                <a:gd name="T28" fmla="*/ 177 w 327"/>
                <a:gd name="T29" fmla="*/ 51 h 246"/>
                <a:gd name="T30" fmla="*/ 53 w 327"/>
                <a:gd name="T31" fmla="*/ 51 h 246"/>
                <a:gd name="T32" fmla="*/ 53 w 327"/>
                <a:gd name="T33" fmla="*/ 155 h 246"/>
                <a:gd name="T34" fmla="*/ 66 w 327"/>
                <a:gd name="T35" fmla="*/ 150 h 246"/>
                <a:gd name="T36" fmla="*/ 139 w 327"/>
                <a:gd name="T37" fmla="*/ 139 h 246"/>
                <a:gd name="T38" fmla="*/ 151 w 327"/>
                <a:gd name="T39" fmla="*/ 139 h 246"/>
                <a:gd name="T40" fmla="*/ 157 w 327"/>
                <a:gd name="T41" fmla="*/ 139 h 246"/>
                <a:gd name="T42" fmla="*/ 154 w 327"/>
                <a:gd name="T43" fmla="*/ 140 h 246"/>
                <a:gd name="T44" fmla="*/ 154 w 327"/>
                <a:gd name="T45" fmla="*/ 140 h 246"/>
                <a:gd name="T46" fmla="*/ 154 w 327"/>
                <a:gd name="T47" fmla="*/ 140 h 246"/>
                <a:gd name="T48" fmla="*/ 141 w 327"/>
                <a:gd name="T49" fmla="*/ 143 h 246"/>
                <a:gd name="T50" fmla="*/ 133 w 327"/>
                <a:gd name="T51" fmla="*/ 145 h 246"/>
                <a:gd name="T52" fmla="*/ 131 w 327"/>
                <a:gd name="T53" fmla="*/ 146 h 246"/>
                <a:gd name="T54" fmla="*/ 130 w 327"/>
                <a:gd name="T55" fmla="*/ 146 h 246"/>
                <a:gd name="T56" fmla="*/ 127 w 327"/>
                <a:gd name="T57" fmla="*/ 147 h 246"/>
                <a:gd name="T58" fmla="*/ 115 w 327"/>
                <a:gd name="T59" fmla="*/ 151 h 246"/>
                <a:gd name="T60" fmla="*/ 111 w 327"/>
                <a:gd name="T61" fmla="*/ 153 h 246"/>
                <a:gd name="T62" fmla="*/ 109 w 327"/>
                <a:gd name="T63" fmla="*/ 154 h 246"/>
                <a:gd name="T64" fmla="*/ 107 w 327"/>
                <a:gd name="T65" fmla="*/ 155 h 246"/>
                <a:gd name="T66" fmla="*/ 102 w 327"/>
                <a:gd name="T67" fmla="*/ 156 h 246"/>
                <a:gd name="T68" fmla="*/ 97 w 327"/>
                <a:gd name="T69" fmla="*/ 160 h 246"/>
                <a:gd name="T70" fmla="*/ 88 w 327"/>
                <a:gd name="T71" fmla="*/ 164 h 246"/>
                <a:gd name="T72" fmla="*/ 83 w 327"/>
                <a:gd name="T73" fmla="*/ 167 h 246"/>
                <a:gd name="T74" fmla="*/ 79 w 327"/>
                <a:gd name="T75" fmla="*/ 169 h 246"/>
                <a:gd name="T76" fmla="*/ 74 w 327"/>
                <a:gd name="T77" fmla="*/ 172 h 246"/>
                <a:gd name="T78" fmla="*/ 68 w 327"/>
                <a:gd name="T79" fmla="*/ 176 h 246"/>
                <a:gd name="T80" fmla="*/ 62 w 327"/>
                <a:gd name="T81" fmla="*/ 180 h 246"/>
                <a:gd name="T82" fmla="*/ 57 w 327"/>
                <a:gd name="T83" fmla="*/ 184 h 246"/>
                <a:gd name="T84" fmla="*/ 53 w 327"/>
                <a:gd name="T85" fmla="*/ 187 h 246"/>
                <a:gd name="T86" fmla="*/ 53 w 327"/>
                <a:gd name="T87" fmla="*/ 187 h 246"/>
                <a:gd name="T88" fmla="*/ 49 w 327"/>
                <a:gd name="T89" fmla="*/ 189 h 246"/>
                <a:gd name="T90" fmla="*/ 3 w 327"/>
                <a:gd name="T91" fmla="*/ 240 h 246"/>
                <a:gd name="T92" fmla="*/ 0 w 327"/>
                <a:gd name="T93" fmla="*/ 246 h 246"/>
                <a:gd name="T94" fmla="*/ 0 w 327"/>
                <a:gd name="T9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7" h="246">
                  <a:moveTo>
                    <a:pt x="0" y="0"/>
                  </a:moveTo>
                  <a:cubicBezTo>
                    <a:pt x="51" y="0"/>
                    <a:pt x="51" y="0"/>
                    <a:pt x="51" y="0"/>
                  </a:cubicBezTo>
                  <a:cubicBezTo>
                    <a:pt x="53" y="0"/>
                    <a:pt x="53" y="0"/>
                    <a:pt x="53" y="0"/>
                  </a:cubicBezTo>
                  <a:cubicBezTo>
                    <a:pt x="177" y="0"/>
                    <a:pt x="177" y="0"/>
                    <a:pt x="177" y="0"/>
                  </a:cubicBezTo>
                  <a:cubicBezTo>
                    <a:pt x="177" y="0"/>
                    <a:pt x="177" y="0"/>
                    <a:pt x="177" y="0"/>
                  </a:cubicBezTo>
                  <a:cubicBezTo>
                    <a:pt x="182" y="1"/>
                    <a:pt x="182" y="1"/>
                    <a:pt x="182" y="1"/>
                  </a:cubicBezTo>
                  <a:cubicBezTo>
                    <a:pt x="247" y="4"/>
                    <a:pt x="301" y="43"/>
                    <a:pt x="327" y="97"/>
                  </a:cubicBezTo>
                  <a:cubicBezTo>
                    <a:pt x="327" y="97"/>
                    <a:pt x="327" y="97"/>
                    <a:pt x="327" y="97"/>
                  </a:cubicBezTo>
                  <a:cubicBezTo>
                    <a:pt x="315" y="102"/>
                    <a:pt x="315" y="102"/>
                    <a:pt x="315" y="102"/>
                  </a:cubicBezTo>
                  <a:cubicBezTo>
                    <a:pt x="307" y="106"/>
                    <a:pt x="298" y="110"/>
                    <a:pt x="289" y="114"/>
                  </a:cubicBezTo>
                  <a:cubicBezTo>
                    <a:pt x="279" y="120"/>
                    <a:pt x="279" y="120"/>
                    <a:pt x="279" y="120"/>
                  </a:cubicBezTo>
                  <a:cubicBezTo>
                    <a:pt x="278" y="117"/>
                    <a:pt x="278" y="117"/>
                    <a:pt x="278" y="117"/>
                  </a:cubicBezTo>
                  <a:cubicBezTo>
                    <a:pt x="259" y="82"/>
                    <a:pt x="222" y="56"/>
                    <a:pt x="177" y="51"/>
                  </a:cubicBezTo>
                  <a:cubicBezTo>
                    <a:pt x="177" y="51"/>
                    <a:pt x="177" y="51"/>
                    <a:pt x="177" y="51"/>
                  </a:cubicBezTo>
                  <a:cubicBezTo>
                    <a:pt x="177" y="51"/>
                    <a:pt x="177" y="51"/>
                    <a:pt x="177" y="51"/>
                  </a:cubicBezTo>
                  <a:cubicBezTo>
                    <a:pt x="53" y="51"/>
                    <a:pt x="53" y="51"/>
                    <a:pt x="53" y="51"/>
                  </a:cubicBezTo>
                  <a:cubicBezTo>
                    <a:pt x="53" y="155"/>
                    <a:pt x="53" y="155"/>
                    <a:pt x="53" y="155"/>
                  </a:cubicBezTo>
                  <a:cubicBezTo>
                    <a:pt x="66" y="150"/>
                    <a:pt x="66" y="150"/>
                    <a:pt x="66" y="150"/>
                  </a:cubicBezTo>
                  <a:cubicBezTo>
                    <a:pt x="89" y="143"/>
                    <a:pt x="114" y="139"/>
                    <a:pt x="139" y="139"/>
                  </a:cubicBezTo>
                  <a:cubicBezTo>
                    <a:pt x="143" y="139"/>
                    <a:pt x="147" y="139"/>
                    <a:pt x="151" y="139"/>
                  </a:cubicBezTo>
                  <a:cubicBezTo>
                    <a:pt x="157" y="139"/>
                    <a:pt x="157" y="139"/>
                    <a:pt x="157" y="139"/>
                  </a:cubicBezTo>
                  <a:cubicBezTo>
                    <a:pt x="154" y="140"/>
                    <a:pt x="154" y="140"/>
                    <a:pt x="154" y="140"/>
                  </a:cubicBezTo>
                  <a:cubicBezTo>
                    <a:pt x="154" y="140"/>
                    <a:pt x="154" y="140"/>
                    <a:pt x="154" y="140"/>
                  </a:cubicBezTo>
                  <a:cubicBezTo>
                    <a:pt x="154" y="140"/>
                    <a:pt x="154" y="140"/>
                    <a:pt x="154" y="140"/>
                  </a:cubicBezTo>
                  <a:cubicBezTo>
                    <a:pt x="141" y="143"/>
                    <a:pt x="141" y="143"/>
                    <a:pt x="141" y="143"/>
                  </a:cubicBezTo>
                  <a:cubicBezTo>
                    <a:pt x="133" y="145"/>
                    <a:pt x="133" y="145"/>
                    <a:pt x="133" y="145"/>
                  </a:cubicBezTo>
                  <a:cubicBezTo>
                    <a:pt x="131" y="146"/>
                    <a:pt x="131" y="146"/>
                    <a:pt x="131" y="146"/>
                  </a:cubicBezTo>
                  <a:cubicBezTo>
                    <a:pt x="130" y="146"/>
                    <a:pt x="130" y="146"/>
                    <a:pt x="130" y="146"/>
                  </a:cubicBezTo>
                  <a:cubicBezTo>
                    <a:pt x="127" y="147"/>
                    <a:pt x="127" y="147"/>
                    <a:pt x="127" y="147"/>
                  </a:cubicBezTo>
                  <a:cubicBezTo>
                    <a:pt x="123" y="148"/>
                    <a:pt x="119" y="150"/>
                    <a:pt x="115" y="151"/>
                  </a:cubicBezTo>
                  <a:cubicBezTo>
                    <a:pt x="111" y="153"/>
                    <a:pt x="111" y="153"/>
                    <a:pt x="111" y="153"/>
                  </a:cubicBezTo>
                  <a:cubicBezTo>
                    <a:pt x="109" y="154"/>
                    <a:pt x="109" y="154"/>
                    <a:pt x="109" y="154"/>
                  </a:cubicBezTo>
                  <a:cubicBezTo>
                    <a:pt x="107" y="155"/>
                    <a:pt x="107" y="155"/>
                    <a:pt x="107" y="155"/>
                  </a:cubicBezTo>
                  <a:cubicBezTo>
                    <a:pt x="102" y="156"/>
                    <a:pt x="102" y="156"/>
                    <a:pt x="102" y="156"/>
                  </a:cubicBezTo>
                  <a:cubicBezTo>
                    <a:pt x="97" y="160"/>
                    <a:pt x="97" y="160"/>
                    <a:pt x="97" y="160"/>
                  </a:cubicBezTo>
                  <a:cubicBezTo>
                    <a:pt x="88" y="164"/>
                    <a:pt x="88" y="164"/>
                    <a:pt x="88" y="164"/>
                  </a:cubicBezTo>
                  <a:cubicBezTo>
                    <a:pt x="83" y="167"/>
                    <a:pt x="83" y="167"/>
                    <a:pt x="83" y="167"/>
                  </a:cubicBezTo>
                  <a:cubicBezTo>
                    <a:pt x="79" y="169"/>
                    <a:pt x="79" y="169"/>
                    <a:pt x="79" y="169"/>
                  </a:cubicBezTo>
                  <a:cubicBezTo>
                    <a:pt x="74" y="172"/>
                    <a:pt x="74" y="172"/>
                    <a:pt x="74" y="172"/>
                  </a:cubicBezTo>
                  <a:cubicBezTo>
                    <a:pt x="68" y="176"/>
                    <a:pt x="68" y="176"/>
                    <a:pt x="68" y="176"/>
                  </a:cubicBezTo>
                  <a:cubicBezTo>
                    <a:pt x="62" y="180"/>
                    <a:pt x="62" y="180"/>
                    <a:pt x="62" y="180"/>
                  </a:cubicBezTo>
                  <a:cubicBezTo>
                    <a:pt x="57" y="184"/>
                    <a:pt x="57" y="184"/>
                    <a:pt x="57" y="184"/>
                  </a:cubicBezTo>
                  <a:cubicBezTo>
                    <a:pt x="53" y="187"/>
                    <a:pt x="53" y="187"/>
                    <a:pt x="53" y="187"/>
                  </a:cubicBezTo>
                  <a:cubicBezTo>
                    <a:pt x="53" y="187"/>
                    <a:pt x="53" y="187"/>
                    <a:pt x="53" y="187"/>
                  </a:cubicBezTo>
                  <a:cubicBezTo>
                    <a:pt x="49" y="189"/>
                    <a:pt x="49" y="189"/>
                    <a:pt x="49" y="189"/>
                  </a:cubicBezTo>
                  <a:cubicBezTo>
                    <a:pt x="32" y="204"/>
                    <a:pt x="16" y="221"/>
                    <a:pt x="3" y="240"/>
                  </a:cubicBezTo>
                  <a:cubicBezTo>
                    <a:pt x="0" y="246"/>
                    <a:pt x="0" y="246"/>
                    <a:pt x="0" y="246"/>
                  </a:cubicBezTo>
                  <a:cubicBezTo>
                    <a:pt x="0" y="0"/>
                    <a:pt x="0" y="0"/>
                    <a:pt x="0"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sp>
          <p:nvSpPr>
            <p:cNvPr id="23" name="Freeform 19">
              <a:extLst>
                <a:ext uri="{FF2B5EF4-FFF2-40B4-BE49-F238E27FC236}">
                  <a16:creationId xmlns:a16="http://schemas.microsoft.com/office/drawing/2014/main" id="{616EF94A-979B-488E-B263-77773DCEF43F}"/>
                </a:ext>
              </a:extLst>
            </p:cNvPr>
            <p:cNvSpPr>
              <a:spLocks/>
            </p:cNvSpPr>
            <p:nvPr/>
          </p:nvSpPr>
          <p:spPr bwMode="auto">
            <a:xfrm>
              <a:off x="9957246" y="6395100"/>
              <a:ext cx="394727" cy="264074"/>
            </a:xfrm>
            <a:custGeom>
              <a:avLst/>
              <a:gdLst>
                <a:gd name="T0" fmla="*/ 379 w 379"/>
                <a:gd name="T1" fmla="*/ 0 h 252"/>
                <a:gd name="T2" fmla="*/ 366 w 379"/>
                <a:gd name="T3" fmla="*/ 3 h 252"/>
                <a:gd name="T4" fmla="*/ 116 w 379"/>
                <a:gd name="T5" fmla="*/ 188 h 252"/>
                <a:gd name="T6" fmla="*/ 107 w 379"/>
                <a:gd name="T7" fmla="*/ 202 h 252"/>
                <a:gd name="T8" fmla="*/ 108 w 379"/>
                <a:gd name="T9" fmla="*/ 202 h 252"/>
                <a:gd name="T10" fmla="*/ 162 w 379"/>
                <a:gd name="T11" fmla="*/ 203 h 252"/>
                <a:gd name="T12" fmla="*/ 231 w 379"/>
                <a:gd name="T13" fmla="*/ 189 h 252"/>
                <a:gd name="T14" fmla="*/ 294 w 379"/>
                <a:gd name="T15" fmla="*/ 82 h 252"/>
                <a:gd name="T16" fmla="*/ 291 w 379"/>
                <a:gd name="T17" fmla="*/ 60 h 252"/>
                <a:gd name="T18" fmla="*/ 289 w 379"/>
                <a:gd name="T19" fmla="*/ 51 h 252"/>
                <a:gd name="T20" fmla="*/ 290 w 379"/>
                <a:gd name="T21" fmla="*/ 50 h 252"/>
                <a:gd name="T22" fmla="*/ 293 w 379"/>
                <a:gd name="T23" fmla="*/ 48 h 252"/>
                <a:gd name="T24" fmla="*/ 325 w 379"/>
                <a:gd name="T25" fmla="*/ 31 h 252"/>
                <a:gd name="T26" fmla="*/ 335 w 379"/>
                <a:gd name="T27" fmla="*/ 26 h 252"/>
                <a:gd name="T28" fmla="*/ 340 w 379"/>
                <a:gd name="T29" fmla="*/ 42 h 252"/>
                <a:gd name="T30" fmla="*/ 346 w 379"/>
                <a:gd name="T31" fmla="*/ 93 h 252"/>
                <a:gd name="T32" fmla="*/ 188 w 379"/>
                <a:gd name="T33" fmla="*/ 251 h 252"/>
                <a:gd name="T34" fmla="*/ 79 w 379"/>
                <a:gd name="T35" fmla="*/ 251 h 252"/>
                <a:gd name="T36" fmla="*/ 79 w 379"/>
                <a:gd name="T37" fmla="*/ 251 h 252"/>
                <a:gd name="T38" fmla="*/ 0 w 379"/>
                <a:gd name="T39" fmla="*/ 251 h 252"/>
                <a:gd name="T40" fmla="*/ 7 w 379"/>
                <a:gd name="T41" fmla="*/ 239 h 252"/>
                <a:gd name="T42" fmla="*/ 371 w 379"/>
                <a:gd name="T43" fmla="*/ 0 h 252"/>
                <a:gd name="T44" fmla="*/ 379 w 379"/>
                <a:gd name="T45" fmla="*/ 0 h 252"/>
                <a:gd name="T46" fmla="*/ 379 w 379"/>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9" h="252">
                  <a:moveTo>
                    <a:pt x="379" y="0"/>
                  </a:moveTo>
                  <a:cubicBezTo>
                    <a:pt x="366" y="3"/>
                    <a:pt x="366" y="3"/>
                    <a:pt x="366" y="3"/>
                  </a:cubicBezTo>
                  <a:cubicBezTo>
                    <a:pt x="263" y="35"/>
                    <a:pt x="175" y="101"/>
                    <a:pt x="116" y="188"/>
                  </a:cubicBezTo>
                  <a:cubicBezTo>
                    <a:pt x="107" y="202"/>
                    <a:pt x="107" y="202"/>
                    <a:pt x="107" y="202"/>
                  </a:cubicBezTo>
                  <a:cubicBezTo>
                    <a:pt x="108" y="202"/>
                    <a:pt x="108" y="202"/>
                    <a:pt x="108" y="202"/>
                  </a:cubicBezTo>
                  <a:cubicBezTo>
                    <a:pt x="120" y="204"/>
                    <a:pt x="152" y="202"/>
                    <a:pt x="162" y="203"/>
                  </a:cubicBezTo>
                  <a:cubicBezTo>
                    <a:pt x="175" y="201"/>
                    <a:pt x="206" y="204"/>
                    <a:pt x="231" y="189"/>
                  </a:cubicBezTo>
                  <a:cubicBezTo>
                    <a:pt x="256" y="173"/>
                    <a:pt x="297" y="140"/>
                    <a:pt x="294" y="82"/>
                  </a:cubicBezTo>
                  <a:cubicBezTo>
                    <a:pt x="294" y="74"/>
                    <a:pt x="293" y="67"/>
                    <a:pt x="291" y="60"/>
                  </a:cubicBezTo>
                  <a:cubicBezTo>
                    <a:pt x="289" y="51"/>
                    <a:pt x="289" y="51"/>
                    <a:pt x="289" y="51"/>
                  </a:cubicBezTo>
                  <a:cubicBezTo>
                    <a:pt x="290" y="50"/>
                    <a:pt x="290" y="50"/>
                    <a:pt x="290" y="50"/>
                  </a:cubicBezTo>
                  <a:cubicBezTo>
                    <a:pt x="293" y="48"/>
                    <a:pt x="293" y="48"/>
                    <a:pt x="293" y="48"/>
                  </a:cubicBezTo>
                  <a:cubicBezTo>
                    <a:pt x="303" y="42"/>
                    <a:pt x="314" y="36"/>
                    <a:pt x="325" y="31"/>
                  </a:cubicBezTo>
                  <a:cubicBezTo>
                    <a:pt x="335" y="26"/>
                    <a:pt x="335" y="26"/>
                    <a:pt x="335" y="26"/>
                  </a:cubicBezTo>
                  <a:cubicBezTo>
                    <a:pt x="340" y="42"/>
                    <a:pt x="340" y="42"/>
                    <a:pt x="340" y="42"/>
                  </a:cubicBezTo>
                  <a:cubicBezTo>
                    <a:pt x="345" y="58"/>
                    <a:pt x="346" y="75"/>
                    <a:pt x="346" y="93"/>
                  </a:cubicBezTo>
                  <a:cubicBezTo>
                    <a:pt x="343" y="156"/>
                    <a:pt x="280" y="252"/>
                    <a:pt x="188" y="251"/>
                  </a:cubicBezTo>
                  <a:cubicBezTo>
                    <a:pt x="79" y="251"/>
                    <a:pt x="79" y="251"/>
                    <a:pt x="79" y="251"/>
                  </a:cubicBezTo>
                  <a:cubicBezTo>
                    <a:pt x="79" y="251"/>
                    <a:pt x="79" y="251"/>
                    <a:pt x="79" y="251"/>
                  </a:cubicBezTo>
                  <a:cubicBezTo>
                    <a:pt x="0" y="251"/>
                    <a:pt x="0" y="251"/>
                    <a:pt x="0" y="251"/>
                  </a:cubicBezTo>
                  <a:cubicBezTo>
                    <a:pt x="7" y="239"/>
                    <a:pt x="7" y="239"/>
                    <a:pt x="7" y="239"/>
                  </a:cubicBezTo>
                  <a:cubicBezTo>
                    <a:pt x="81" y="108"/>
                    <a:pt x="215" y="16"/>
                    <a:pt x="371" y="0"/>
                  </a:cubicBezTo>
                  <a:cubicBezTo>
                    <a:pt x="379" y="0"/>
                    <a:pt x="379" y="0"/>
                    <a:pt x="379" y="0"/>
                  </a:cubicBezTo>
                  <a:cubicBezTo>
                    <a:pt x="379" y="0"/>
                    <a:pt x="379" y="0"/>
                    <a:pt x="379" y="0"/>
                  </a:cubicBezTo>
                  <a:close/>
                </a:path>
              </a:pathLst>
            </a:custGeom>
            <a:solidFill>
              <a:sysClr val="window" lastClr="FFFFFF"/>
            </a:solidFill>
            <a:ln>
              <a:noFill/>
            </a:ln>
          </p:spPr>
          <p:txBody>
            <a:bodyPr vert="horz" wrap="square" lIns="121920" tIns="60960" rIns="121920" bIns="60960" numCol="1" anchor="t" anchorCtr="0" compatLnSpc="1">
              <a:prstTxWarp prst="textNoShape">
                <a:avLst/>
              </a:prstTxWarp>
            </a:bodyPr>
            <a:lstStyle/>
            <a:p>
              <a:pPr defTabSz="1219170">
                <a:defRPr/>
              </a:pPr>
              <a:endParaRPr lang="zh-CN" altLang="en-US" sz="2400" kern="0">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3208437568"/>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0.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1.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2.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3.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4.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5.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6.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7.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8.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19.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0.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1.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2.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5.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6.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7.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8.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29.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3.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30.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31.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4.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5.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6.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7.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8.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ags/tag9.xml><?xml version="1.0" encoding="utf-8"?>
<p:tagLst xmlns:a="http://schemas.openxmlformats.org/drawingml/2006/main" xmlns:r="http://schemas.openxmlformats.org/officeDocument/2006/relationships" xmlns:p="http://schemas.openxmlformats.org/presentationml/2006/main">
  <p:tag name="ISLIDE.ADDREMOVEWATERMARK" val="dTMXnbmvbx"/>
</p:tagLst>
</file>

<file path=ppt/theme/theme1.xml><?xml version="1.0" encoding="utf-8"?>
<a:theme xmlns:a="http://schemas.openxmlformats.org/drawingml/2006/main" name="Office Theme">
  <a:themeElements>
    <a:clrScheme name="自定义 333">
      <a:dk1>
        <a:sysClr val="windowText" lastClr="000000"/>
      </a:dk1>
      <a:lt1>
        <a:sysClr val="window" lastClr="FFFFFF"/>
      </a:lt1>
      <a:dk2>
        <a:srgbClr val="000000"/>
      </a:dk2>
      <a:lt2>
        <a:srgbClr val="FFFFFF"/>
      </a:lt2>
      <a:accent1>
        <a:srgbClr val="663300"/>
      </a:accent1>
      <a:accent2>
        <a:srgbClr val="EDB469"/>
      </a:accent2>
      <a:accent3>
        <a:srgbClr val="663300"/>
      </a:accent3>
      <a:accent4>
        <a:srgbClr val="EDB469"/>
      </a:accent4>
      <a:accent5>
        <a:srgbClr val="663300"/>
      </a:accent5>
      <a:accent6>
        <a:srgbClr val="EDB469"/>
      </a:accent6>
      <a:hlink>
        <a:srgbClr val="663300"/>
      </a:hlink>
      <a:folHlink>
        <a:srgbClr val="EDB469"/>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3963</Words>
  <Application>Microsoft Office PowerPoint</Application>
  <PresentationFormat>Widescreen</PresentationFormat>
  <Paragraphs>338</Paragraphs>
  <Slides>31</Slides>
  <Notes>30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31</vt:i4>
      </vt:variant>
    </vt:vector>
  </HeadingPairs>
  <TitlesOfParts>
    <vt:vector size="49" baseType="lpstr">
      <vt:lpstr>Lato</vt:lpstr>
      <vt:lpstr>Clear Sans</vt:lpstr>
      <vt:lpstr>FontAwesome</vt:lpstr>
      <vt:lpstr>微软雅黑</vt:lpstr>
      <vt:lpstr>Ping Hei</vt:lpstr>
      <vt:lpstr>Arial</vt:lpstr>
      <vt:lpstr>Lato Light</vt:lpstr>
      <vt:lpstr>逼格青春粗黑体简2.0</vt:lpstr>
      <vt:lpstr>等线</vt:lpstr>
      <vt:lpstr>微软雅黑 Light</vt:lpstr>
      <vt:lpstr>方正姚体</vt:lpstr>
      <vt:lpstr>Times New Roman</vt:lpstr>
      <vt:lpstr>Clear Sans Light</vt:lpstr>
      <vt:lpstr>Calibri</vt:lpstr>
      <vt:lpstr>宋体</vt:lpstr>
      <vt:lpstr>方正品尚黑简体</vt:lpstr>
      <vt:lpstr>Office Theme</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000</dc:creator>
  <cp:lastModifiedBy>wenhan jiang</cp:lastModifiedBy>
  <cp:revision>3</cp:revision>
  <dcterms:created xsi:type="dcterms:W3CDTF">2018-04-08T09:55:04Z</dcterms:created>
  <dcterms:modified xsi:type="dcterms:W3CDTF">2019-04-26T02:56:11Z</dcterms:modified>
</cp:coreProperties>
</file>