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66" r:id="rId5"/>
    <p:sldId id="258" r:id="rId6"/>
    <p:sldId id="265" r:id="rId7"/>
    <p:sldId id="267" r:id="rId8"/>
    <p:sldId id="256" r:id="rId9"/>
    <p:sldId id="279" r:id="rId10"/>
    <p:sldId id="257" r:id="rId11"/>
    <p:sldId id="281" r:id="rId12"/>
    <p:sldId id="287" r:id="rId13"/>
    <p:sldId id="280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2A130E-BA34-49F3-9BF6-6538F8F2AD25}" v="2" dt="2023-10-30T13:27:20.884"/>
    <p1510:client id="{328C1136-8E0F-464B-9641-B9EC50FDFA87}" v="35" dt="2023-10-30T15:10:28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A864B-5533-4585-8353-8D43584F58DA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445D54B-29F6-4E28-A3A7-872D0CB56884}">
      <dgm:prSet phldrT="[Text]" custT="1"/>
      <dgm:spPr/>
      <dgm:t>
        <a:bodyPr/>
        <a:lstStyle/>
        <a:p>
          <a:r>
            <a:rPr lang="en-US" sz="1200" b="1"/>
            <a:t>Week 1</a:t>
          </a:r>
        </a:p>
      </dgm:t>
    </dgm:pt>
    <dgm:pt modelId="{23133E61-F4EF-415F-B5AF-DBB7AECDAEB9}" type="parTrans" cxnId="{66C9D67B-03FB-48A3-A580-C8B3920A5EC8}">
      <dgm:prSet/>
      <dgm:spPr/>
      <dgm:t>
        <a:bodyPr/>
        <a:lstStyle/>
        <a:p>
          <a:endParaRPr lang="en-US" sz="1200"/>
        </a:p>
      </dgm:t>
    </dgm:pt>
    <dgm:pt modelId="{58DADF30-4CED-4969-9668-EE189793753C}" type="sibTrans" cxnId="{66C9D67B-03FB-48A3-A580-C8B3920A5EC8}">
      <dgm:prSet/>
      <dgm:spPr/>
      <dgm:t>
        <a:bodyPr/>
        <a:lstStyle/>
        <a:p>
          <a:endParaRPr lang="en-US" sz="1200"/>
        </a:p>
      </dgm:t>
    </dgm:pt>
    <dgm:pt modelId="{17BA8CC7-D4B9-4F86-8AD0-CE3E997DC745}">
      <dgm:prSet phldrT="[Text]" custT="1"/>
      <dgm:spPr/>
      <dgm:t>
        <a:bodyPr/>
        <a:lstStyle/>
        <a:p>
          <a:r>
            <a:rPr lang="en-US" sz="1200" kern="1200"/>
            <a:t> Phase 1 - Kick-Off Call</a:t>
          </a:r>
        </a:p>
      </dgm:t>
    </dgm:pt>
    <dgm:pt modelId="{C8E55666-E783-4A95-B1BA-91FFBAF64649}" type="parTrans" cxnId="{72FF1152-70B5-4E38-815D-CD60EDD70E17}">
      <dgm:prSet/>
      <dgm:spPr/>
      <dgm:t>
        <a:bodyPr/>
        <a:lstStyle/>
        <a:p>
          <a:endParaRPr lang="en-US" sz="1200"/>
        </a:p>
      </dgm:t>
    </dgm:pt>
    <dgm:pt modelId="{C37474F5-F3E5-4CF9-B53D-EAFEFEFF05EC}" type="sibTrans" cxnId="{72FF1152-70B5-4E38-815D-CD60EDD70E17}">
      <dgm:prSet/>
      <dgm:spPr/>
      <dgm:t>
        <a:bodyPr/>
        <a:lstStyle/>
        <a:p>
          <a:endParaRPr lang="en-US" sz="1200"/>
        </a:p>
      </dgm:t>
    </dgm:pt>
    <dgm:pt modelId="{FF595AD8-FC14-449E-9D5B-CA1510551129}">
      <dgm:prSet phldrT="[Text]" custT="1"/>
      <dgm:spPr/>
      <dgm:t>
        <a:bodyPr/>
        <a:lstStyle/>
        <a:p>
          <a:r>
            <a:rPr lang="en-US" sz="1200" b="1"/>
            <a:t>Week 2 &amp; 3</a:t>
          </a:r>
        </a:p>
      </dgm:t>
    </dgm:pt>
    <dgm:pt modelId="{33344CD9-9835-429A-9BBD-B424868F463E}" type="parTrans" cxnId="{57E0BE68-D68D-49AB-8C4B-75A066882029}">
      <dgm:prSet/>
      <dgm:spPr/>
      <dgm:t>
        <a:bodyPr/>
        <a:lstStyle/>
        <a:p>
          <a:endParaRPr lang="en-US" sz="1200"/>
        </a:p>
      </dgm:t>
    </dgm:pt>
    <dgm:pt modelId="{2AD7928B-80B1-49A2-83B4-952225AD36DF}" type="sibTrans" cxnId="{57E0BE68-D68D-49AB-8C4B-75A066882029}">
      <dgm:prSet/>
      <dgm:spPr/>
      <dgm:t>
        <a:bodyPr/>
        <a:lstStyle/>
        <a:p>
          <a:endParaRPr lang="en-US" sz="1200"/>
        </a:p>
      </dgm:t>
    </dgm:pt>
    <dgm:pt modelId="{5BDDE9F2-02B6-4D12-9046-C1EEED71AC64}">
      <dgm:prSet phldrT="[Text]" custT="1"/>
      <dgm:spPr/>
      <dgm:t>
        <a:bodyPr/>
        <a:lstStyle/>
        <a:p>
          <a:r>
            <a:rPr lang="en-US" sz="1200" b="1"/>
            <a:t>Week 4</a:t>
          </a:r>
        </a:p>
      </dgm:t>
    </dgm:pt>
    <dgm:pt modelId="{8728C46B-7640-44B3-AB92-FAC2E9279B7F}" type="parTrans" cxnId="{AC6144C8-67A3-4DA7-899B-AA95CAD566C5}">
      <dgm:prSet/>
      <dgm:spPr/>
      <dgm:t>
        <a:bodyPr/>
        <a:lstStyle/>
        <a:p>
          <a:endParaRPr lang="en-US" sz="1200"/>
        </a:p>
      </dgm:t>
    </dgm:pt>
    <dgm:pt modelId="{A4811F68-428A-4A11-AF02-BDD839BFD995}" type="sibTrans" cxnId="{AC6144C8-67A3-4DA7-899B-AA95CAD566C5}">
      <dgm:prSet/>
      <dgm:spPr/>
      <dgm:t>
        <a:bodyPr/>
        <a:lstStyle/>
        <a:p>
          <a:endParaRPr lang="en-US" sz="1200"/>
        </a:p>
      </dgm:t>
    </dgm:pt>
    <dgm:pt modelId="{7E1A1AE5-85C5-4315-A65E-9C288C930C7D}">
      <dgm:prSet custT="1"/>
      <dgm:spPr/>
      <dgm:t>
        <a:bodyPr/>
        <a:lstStyle/>
        <a:p>
          <a:r>
            <a:rPr lang="en-US" sz="1200" b="0" i="0"/>
            <a:t>Phase 2 – Scope of Work Review along with Standard Operating Procedures Lockdown</a:t>
          </a:r>
          <a:endParaRPr lang="en-US" sz="1200"/>
        </a:p>
      </dgm:t>
    </dgm:pt>
    <dgm:pt modelId="{DA91EB9F-1A64-45E4-BC53-95F21485D42D}" type="parTrans" cxnId="{5C9083F3-14E0-4D0A-8DE9-5C9D82BEA11D}">
      <dgm:prSet/>
      <dgm:spPr/>
      <dgm:t>
        <a:bodyPr/>
        <a:lstStyle/>
        <a:p>
          <a:endParaRPr lang="en-US" sz="1200"/>
        </a:p>
      </dgm:t>
    </dgm:pt>
    <dgm:pt modelId="{D455808D-895B-4235-88B3-1BF539AB4AE4}" type="sibTrans" cxnId="{5C9083F3-14E0-4D0A-8DE9-5C9D82BEA11D}">
      <dgm:prSet/>
      <dgm:spPr/>
      <dgm:t>
        <a:bodyPr/>
        <a:lstStyle/>
        <a:p>
          <a:endParaRPr lang="en-US" sz="1200"/>
        </a:p>
      </dgm:t>
    </dgm:pt>
    <dgm:pt modelId="{FFB767C4-EA4F-483E-BEAF-E1EF0C93BCDD}">
      <dgm:prSet custT="1"/>
      <dgm:spPr/>
      <dgm:t>
        <a:bodyPr/>
        <a:lstStyle/>
        <a:p>
          <a:r>
            <a:rPr lang="en-US" sz="1200" i="0"/>
            <a:t> Phase 3 – Finalizing Processes &amp; Initiating Operation</a:t>
          </a:r>
        </a:p>
      </dgm:t>
    </dgm:pt>
    <dgm:pt modelId="{3367A56F-6F8A-4A7C-A863-52C58DFA9018}" type="parTrans" cxnId="{9CF509D5-3554-4FC4-AA6C-08C4BA64309C}">
      <dgm:prSet/>
      <dgm:spPr/>
      <dgm:t>
        <a:bodyPr/>
        <a:lstStyle/>
        <a:p>
          <a:endParaRPr lang="en-US" sz="1200"/>
        </a:p>
      </dgm:t>
    </dgm:pt>
    <dgm:pt modelId="{65BD2087-AA36-4B42-9D26-E4317312F3B7}" type="sibTrans" cxnId="{9CF509D5-3554-4FC4-AA6C-08C4BA64309C}">
      <dgm:prSet/>
      <dgm:spPr/>
      <dgm:t>
        <a:bodyPr/>
        <a:lstStyle/>
        <a:p>
          <a:endParaRPr lang="en-US" sz="1200"/>
        </a:p>
      </dgm:t>
    </dgm:pt>
    <dgm:pt modelId="{D12C1CC6-775A-4B48-AF9D-EE46DF0782F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 dirty="0"/>
            <a:t>Change/Modification Implementation based on best practices on the Alert/Monitor Sets</a:t>
          </a:r>
        </a:p>
      </dgm:t>
    </dgm:pt>
    <dgm:pt modelId="{76D8988D-5175-4253-81C5-F0E22DA609EC}" type="parTrans" cxnId="{C4EB4150-F677-4922-945F-6EDED98B78E5}">
      <dgm:prSet/>
      <dgm:spPr/>
      <dgm:t>
        <a:bodyPr/>
        <a:lstStyle/>
        <a:p>
          <a:endParaRPr lang="en-US"/>
        </a:p>
      </dgm:t>
    </dgm:pt>
    <dgm:pt modelId="{F9CA4C73-4CBA-4BE6-AC9A-B41C224EB30C}" type="sibTrans" cxnId="{C4EB4150-F677-4922-945F-6EDED98B78E5}">
      <dgm:prSet/>
      <dgm:spPr/>
      <dgm:t>
        <a:bodyPr/>
        <a:lstStyle/>
        <a:p>
          <a:endParaRPr lang="en-US"/>
        </a:p>
      </dgm:t>
    </dgm:pt>
    <dgm:pt modelId="{B854B8E5-F067-4213-8C63-AD562589965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Validation on Credentials &amp; Access to MSP IT</a:t>
          </a:r>
        </a:p>
      </dgm:t>
    </dgm:pt>
    <dgm:pt modelId="{25D23158-AC49-482E-97BE-5911C30852DD}" type="parTrans" cxnId="{7CEC4F89-A9C5-4A31-BC75-08E6D9F86B78}">
      <dgm:prSet/>
      <dgm:spPr/>
      <dgm:t>
        <a:bodyPr/>
        <a:lstStyle/>
        <a:p>
          <a:endParaRPr lang="en-US"/>
        </a:p>
      </dgm:t>
    </dgm:pt>
    <dgm:pt modelId="{6BF5A92A-85E2-4E19-B0AC-FE2C438A9423}" type="sibTrans" cxnId="{7CEC4F89-A9C5-4A31-BC75-08E6D9F86B78}">
      <dgm:prSet/>
      <dgm:spPr/>
      <dgm:t>
        <a:bodyPr/>
        <a:lstStyle/>
        <a:p>
          <a:endParaRPr lang="en-US"/>
        </a:p>
      </dgm:t>
    </dgm:pt>
    <dgm:pt modelId="{01D7165C-F733-4039-9ACE-67638BF8D6C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/>
            <a:t>Review Meeting (1 hour, end of week 3)</a:t>
          </a:r>
        </a:p>
      </dgm:t>
    </dgm:pt>
    <dgm:pt modelId="{250C0A7E-A7CB-4A2B-B2EF-E7C19797514D}" type="parTrans" cxnId="{4ECA359A-BFE9-4C8E-B14D-12E995687392}">
      <dgm:prSet/>
      <dgm:spPr/>
      <dgm:t>
        <a:bodyPr/>
        <a:lstStyle/>
        <a:p>
          <a:endParaRPr lang="en-US"/>
        </a:p>
      </dgm:t>
    </dgm:pt>
    <dgm:pt modelId="{4B03DE53-186E-4F24-A924-AB1696C4E3E8}" type="sibTrans" cxnId="{4ECA359A-BFE9-4C8E-B14D-12E995687392}">
      <dgm:prSet/>
      <dgm:spPr/>
      <dgm:t>
        <a:bodyPr/>
        <a:lstStyle/>
        <a:p>
          <a:endParaRPr lang="en-US"/>
        </a:p>
      </dgm:t>
    </dgm:pt>
    <dgm:pt modelId="{E1B7C27F-FEC9-4EA7-A1F1-2CFAE5304908}">
      <dgm:prSet custT="1"/>
      <dgm:spPr/>
      <dgm:t>
        <a:bodyPr/>
        <a:lstStyle/>
        <a:p>
          <a:r>
            <a:rPr lang="en-US" sz="1200" i="0"/>
            <a:t>Follow-up Meeting to capture final touch-ups</a:t>
          </a:r>
        </a:p>
      </dgm:t>
    </dgm:pt>
    <dgm:pt modelId="{D20344CA-D6AC-44CC-BD6F-4D9FA45FEFCD}" type="parTrans" cxnId="{8667B4A3-29F5-4C18-B0A1-0C2452CB76BF}">
      <dgm:prSet/>
      <dgm:spPr/>
      <dgm:t>
        <a:bodyPr/>
        <a:lstStyle/>
        <a:p>
          <a:endParaRPr lang="en-US"/>
        </a:p>
      </dgm:t>
    </dgm:pt>
    <dgm:pt modelId="{B6F179B8-658F-45C5-8AC9-A3317F00D305}" type="sibTrans" cxnId="{8667B4A3-29F5-4C18-B0A1-0C2452CB76BF}">
      <dgm:prSet/>
      <dgm:spPr/>
      <dgm:t>
        <a:bodyPr/>
        <a:lstStyle/>
        <a:p>
          <a:endParaRPr lang="en-US"/>
        </a:p>
      </dgm:t>
    </dgm:pt>
    <dgm:pt modelId="{7AED8BF9-AAEF-4789-837D-FB883DF6DE3E}">
      <dgm:prSet phldrT="[Text]" custT="1"/>
      <dgm:spPr/>
      <dgm:t>
        <a:bodyPr/>
        <a:lstStyle/>
        <a:p>
          <a:r>
            <a:rPr lang="en-US" sz="1200" b="0" i="0" kern="1200"/>
            <a:t>Credential hand-off</a:t>
          </a:r>
          <a:endParaRPr lang="en-US" sz="1200" kern="1200"/>
        </a:p>
      </dgm:t>
    </dgm:pt>
    <dgm:pt modelId="{F0DD615E-2C61-4E15-8809-364553117196}" type="parTrans" cxnId="{5BB73884-55F4-425D-9DFA-607C81BF3DAB}">
      <dgm:prSet/>
      <dgm:spPr/>
      <dgm:t>
        <a:bodyPr/>
        <a:lstStyle/>
        <a:p>
          <a:endParaRPr lang="en-US"/>
        </a:p>
      </dgm:t>
    </dgm:pt>
    <dgm:pt modelId="{2C358A0D-2825-4F51-956B-444CEF8DF448}" type="sibTrans" cxnId="{5BB73884-55F4-425D-9DFA-607C81BF3DAB}">
      <dgm:prSet/>
      <dgm:spPr/>
      <dgm:t>
        <a:bodyPr/>
        <a:lstStyle/>
        <a:p>
          <a:endParaRPr lang="en-US"/>
        </a:p>
      </dgm:t>
    </dgm:pt>
    <dgm:pt modelId="{0CCF7B24-1560-4F04-BA72-DF3EC155E83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Initiate Environment Review along with MSP IT Documentation (if available)</a:t>
          </a:r>
        </a:p>
      </dgm:t>
    </dgm:pt>
    <dgm:pt modelId="{1960CA2B-DF1D-49C0-83E3-4FCAD13F4B66}" type="parTrans" cxnId="{5F0C6DDA-B894-4B78-BAFB-C48297684748}">
      <dgm:prSet/>
      <dgm:spPr/>
      <dgm:t>
        <a:bodyPr/>
        <a:lstStyle/>
        <a:p>
          <a:endParaRPr lang="en-US"/>
        </a:p>
      </dgm:t>
    </dgm:pt>
    <dgm:pt modelId="{EF687AF1-D056-4FD0-BAF4-C2B17B2A8943}" type="sibTrans" cxnId="{5F0C6DDA-B894-4B78-BAFB-C48297684748}">
      <dgm:prSet/>
      <dgm:spPr/>
      <dgm:t>
        <a:bodyPr/>
        <a:lstStyle/>
        <a:p>
          <a:endParaRPr lang="en-US"/>
        </a:p>
      </dgm:t>
    </dgm:pt>
    <dgm:pt modelId="{1796AD35-AF9A-44B0-9B8E-6C2E696F57E1}">
      <dgm:prSet phldrT="[Text]" custT="1"/>
      <dgm:spPr/>
      <dgm:t>
        <a:bodyPr/>
        <a:lstStyle/>
        <a:p>
          <a:r>
            <a:rPr lang="en-US" sz="1200" b="0" i="0" kern="1200"/>
            <a:t>Subsequent Meeting Scheduling</a:t>
          </a:r>
          <a:endParaRPr lang="en-US" sz="1200" kern="1200"/>
        </a:p>
      </dgm:t>
    </dgm:pt>
    <dgm:pt modelId="{1D1AA9CC-4CF4-4EC3-8ECE-EC08B3287331}" type="parTrans" cxnId="{808E87E9-4D30-44BA-8627-924F2EE2493E}">
      <dgm:prSet/>
      <dgm:spPr/>
      <dgm:t>
        <a:bodyPr/>
        <a:lstStyle/>
        <a:p>
          <a:endParaRPr lang="en-US"/>
        </a:p>
      </dgm:t>
    </dgm:pt>
    <dgm:pt modelId="{134C7F68-725C-4A67-A2D9-04E1184F1DF6}" type="sibTrans" cxnId="{808E87E9-4D30-44BA-8627-924F2EE2493E}">
      <dgm:prSet/>
      <dgm:spPr/>
      <dgm:t>
        <a:bodyPr/>
        <a:lstStyle/>
        <a:p>
          <a:endParaRPr lang="en-US"/>
        </a:p>
      </dgm:t>
    </dgm:pt>
    <dgm:pt modelId="{F99EAF9A-BFF3-47ED-B118-155A30F9476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 dirty="0"/>
            <a:t>Review on current alert setup/categories and identify different Severity Alerts</a:t>
          </a:r>
        </a:p>
      </dgm:t>
    </dgm:pt>
    <dgm:pt modelId="{4F3EFBF5-81BC-4AED-B673-9A9B30E225FF}" type="parTrans" cxnId="{915F41BF-150A-468A-BDCE-98EBB3B9EBEF}">
      <dgm:prSet/>
      <dgm:spPr/>
      <dgm:t>
        <a:bodyPr/>
        <a:lstStyle/>
        <a:p>
          <a:endParaRPr lang="en-US"/>
        </a:p>
      </dgm:t>
    </dgm:pt>
    <dgm:pt modelId="{B8C96DA4-4BE2-454D-ABAC-A9E109803A7A}" type="sibTrans" cxnId="{915F41BF-150A-468A-BDCE-98EBB3B9EBEF}">
      <dgm:prSet/>
      <dgm:spPr/>
      <dgm:t>
        <a:bodyPr/>
        <a:lstStyle/>
        <a:p>
          <a:endParaRPr lang="en-US"/>
        </a:p>
      </dgm:t>
    </dgm:pt>
    <dgm:pt modelId="{0A405D18-D6C4-4CA7-B1EE-A0326F5D8A4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b="0" i="0" dirty="0"/>
            <a:t>Review RMM/Network Monitoring Tool – RMM Alerting / Alert Sets utilizing </a:t>
          </a:r>
          <a:r>
            <a:rPr lang="en-US" sz="1200" b="1" i="0" dirty="0"/>
            <a:t>&lt;RMM&gt;</a:t>
          </a:r>
        </a:p>
      </dgm:t>
    </dgm:pt>
    <dgm:pt modelId="{C759B677-DB8E-433B-986B-29996D3DE255}" type="parTrans" cxnId="{E607E9F1-B8A8-48DF-955E-6381BCA75D47}">
      <dgm:prSet/>
      <dgm:spPr/>
      <dgm:t>
        <a:bodyPr/>
        <a:lstStyle/>
        <a:p>
          <a:endParaRPr lang="en-US"/>
        </a:p>
      </dgm:t>
    </dgm:pt>
    <dgm:pt modelId="{C2126773-5820-4199-862E-294AA7F15E64}" type="sibTrans" cxnId="{E607E9F1-B8A8-48DF-955E-6381BCA75D47}">
      <dgm:prSet/>
      <dgm:spPr/>
      <dgm:t>
        <a:bodyPr/>
        <a:lstStyle/>
        <a:p>
          <a:endParaRPr lang="en-US"/>
        </a:p>
      </dgm:t>
    </dgm:pt>
    <dgm:pt modelId="{AC0E927F-1509-4A11-BB72-6C27984276E7}">
      <dgm:prSet custT="1"/>
      <dgm:spPr/>
      <dgm:t>
        <a:bodyPr/>
        <a:lstStyle/>
        <a:p>
          <a:r>
            <a:rPr lang="en-US" sz="1200" i="0" dirty="0"/>
            <a:t>Finalizing SOP and take any modifications recommended by MSP IT Team</a:t>
          </a:r>
        </a:p>
      </dgm:t>
    </dgm:pt>
    <dgm:pt modelId="{1F352E82-B21E-473D-80D4-9CD5A1081A00}" type="parTrans" cxnId="{B2125872-DC2B-420E-AA7E-9757E0014443}">
      <dgm:prSet/>
      <dgm:spPr/>
      <dgm:t>
        <a:bodyPr/>
        <a:lstStyle/>
        <a:p>
          <a:endParaRPr lang="en-US"/>
        </a:p>
      </dgm:t>
    </dgm:pt>
    <dgm:pt modelId="{7129F0AD-2DBE-4092-A1BD-92BC4367D0AE}" type="sibTrans" cxnId="{B2125872-DC2B-420E-AA7E-9757E0014443}">
      <dgm:prSet/>
      <dgm:spPr/>
      <dgm:t>
        <a:bodyPr/>
        <a:lstStyle/>
        <a:p>
          <a:endParaRPr lang="en-US"/>
        </a:p>
      </dgm:t>
    </dgm:pt>
    <dgm:pt modelId="{BB8F7D66-DF09-4681-A55B-1F60577871FA}">
      <dgm:prSet custT="1"/>
      <dgm:spPr/>
      <dgm:t>
        <a:bodyPr/>
        <a:lstStyle/>
        <a:p>
          <a:r>
            <a:rPr lang="en-US" sz="1200" i="0"/>
            <a:t>Initiate Operating with Alerting Handling across all Alert Categories (1 hour, end of week 4)</a:t>
          </a:r>
        </a:p>
      </dgm:t>
    </dgm:pt>
    <dgm:pt modelId="{0A9F6952-63CA-4159-A45D-ADE4DDCC7C89}" type="parTrans" cxnId="{5F98BDA9-8841-47B6-AE46-0A12CE659DB6}">
      <dgm:prSet/>
      <dgm:spPr/>
      <dgm:t>
        <a:bodyPr/>
        <a:lstStyle/>
        <a:p>
          <a:endParaRPr lang="en-US"/>
        </a:p>
      </dgm:t>
    </dgm:pt>
    <dgm:pt modelId="{4AAFCC11-AAC8-477E-A95E-F46A61F523D1}" type="sibTrans" cxnId="{5F98BDA9-8841-47B6-AE46-0A12CE659DB6}">
      <dgm:prSet/>
      <dgm:spPr/>
      <dgm:t>
        <a:bodyPr/>
        <a:lstStyle/>
        <a:p>
          <a:endParaRPr lang="en-US"/>
        </a:p>
      </dgm:t>
    </dgm:pt>
    <dgm:pt modelId="{824655B7-9089-452B-8DE3-C70487E9E7BD}">
      <dgm:prSet custT="1"/>
      <dgm:spPr/>
      <dgm:t>
        <a:bodyPr/>
        <a:lstStyle/>
        <a:p>
          <a:r>
            <a:rPr lang="en-US" sz="1200" i="0"/>
            <a:t>Initiate Monitoring and Alert handling on Low &amp; Medium Priority Tickets at the end of the week 3</a:t>
          </a:r>
          <a:endParaRPr lang="en-US" sz="1200" b="0" i="0"/>
        </a:p>
      </dgm:t>
    </dgm:pt>
    <dgm:pt modelId="{A1641015-26FB-4B3E-B6F3-BFF8DFA3B4C1}" type="parTrans" cxnId="{E3938CF2-EC43-4536-8571-2E7FEC1CBC54}">
      <dgm:prSet/>
      <dgm:spPr/>
      <dgm:t>
        <a:bodyPr/>
        <a:lstStyle/>
        <a:p>
          <a:endParaRPr lang="en-US"/>
        </a:p>
      </dgm:t>
    </dgm:pt>
    <dgm:pt modelId="{5092AB76-DDDD-406D-92A1-B29F18E526C4}" type="sibTrans" cxnId="{E3938CF2-EC43-4536-8571-2E7FEC1CBC54}">
      <dgm:prSet/>
      <dgm:spPr/>
      <dgm:t>
        <a:bodyPr/>
        <a:lstStyle/>
        <a:p>
          <a:endParaRPr lang="en-US"/>
        </a:p>
      </dgm:t>
    </dgm:pt>
    <dgm:pt modelId="{79F99A9F-303E-4073-B202-230366AD1468}" type="pres">
      <dgm:prSet presAssocID="{857A864B-5533-4585-8353-8D43584F58DA}" presName="linearFlow" presStyleCnt="0">
        <dgm:presLayoutVars>
          <dgm:dir/>
          <dgm:animLvl val="lvl"/>
          <dgm:resizeHandles val="exact"/>
        </dgm:presLayoutVars>
      </dgm:prSet>
      <dgm:spPr/>
    </dgm:pt>
    <dgm:pt modelId="{DDB8FA1C-86D4-41C4-ABB7-A4F23766A756}" type="pres">
      <dgm:prSet presAssocID="{E445D54B-29F6-4E28-A3A7-872D0CB56884}" presName="composite" presStyleCnt="0"/>
      <dgm:spPr/>
    </dgm:pt>
    <dgm:pt modelId="{AC9966E7-2302-423B-891D-D95A8AD3CEBE}" type="pres">
      <dgm:prSet presAssocID="{E445D54B-29F6-4E28-A3A7-872D0CB56884}" presName="parentText" presStyleLbl="alignNode1" presStyleIdx="0" presStyleCnt="3" custScaleY="125701" custLinFactNeighborY="-15028">
        <dgm:presLayoutVars>
          <dgm:chMax val="1"/>
          <dgm:bulletEnabled val="1"/>
        </dgm:presLayoutVars>
      </dgm:prSet>
      <dgm:spPr/>
    </dgm:pt>
    <dgm:pt modelId="{2BD058E2-A01D-4334-B5FB-66B8AF831411}" type="pres">
      <dgm:prSet presAssocID="{E445D54B-29F6-4E28-A3A7-872D0CB56884}" presName="descendantText" presStyleLbl="alignAcc1" presStyleIdx="0" presStyleCnt="3" custScaleY="160949">
        <dgm:presLayoutVars>
          <dgm:bulletEnabled val="1"/>
        </dgm:presLayoutVars>
      </dgm:prSet>
      <dgm:spPr/>
    </dgm:pt>
    <dgm:pt modelId="{5361D083-53E5-4A11-8950-E8C974D1CA1B}" type="pres">
      <dgm:prSet presAssocID="{58DADF30-4CED-4969-9668-EE189793753C}" presName="sp" presStyleCnt="0"/>
      <dgm:spPr/>
    </dgm:pt>
    <dgm:pt modelId="{869987EF-27DC-463D-943A-25147E32FEF3}" type="pres">
      <dgm:prSet presAssocID="{FF595AD8-FC14-449E-9D5B-CA1510551129}" presName="composite" presStyleCnt="0"/>
      <dgm:spPr/>
    </dgm:pt>
    <dgm:pt modelId="{B86F63D6-A9D3-4A9D-8BC6-9BE2242F2DE9}" type="pres">
      <dgm:prSet presAssocID="{FF595AD8-FC14-449E-9D5B-CA1510551129}" presName="parentText" presStyleLbl="alignNode1" presStyleIdx="1" presStyleCnt="3" custScaleY="117728" custLinFactNeighborX="1095" custLinFactNeighborY="-14661">
        <dgm:presLayoutVars>
          <dgm:chMax val="1"/>
          <dgm:bulletEnabled val="1"/>
        </dgm:presLayoutVars>
      </dgm:prSet>
      <dgm:spPr/>
    </dgm:pt>
    <dgm:pt modelId="{9F505563-CA7E-40BC-BF67-FF03EA7D9749}" type="pres">
      <dgm:prSet presAssocID="{FF595AD8-FC14-449E-9D5B-CA1510551129}" presName="descendantText" presStyleLbl="alignAcc1" presStyleIdx="1" presStyleCnt="3" custScaleY="174089">
        <dgm:presLayoutVars>
          <dgm:bulletEnabled val="1"/>
        </dgm:presLayoutVars>
      </dgm:prSet>
      <dgm:spPr/>
    </dgm:pt>
    <dgm:pt modelId="{AA1EBDB3-0FAC-4FCE-A75E-83E86AD14F7C}" type="pres">
      <dgm:prSet presAssocID="{2AD7928B-80B1-49A2-83B4-952225AD36DF}" presName="sp" presStyleCnt="0"/>
      <dgm:spPr/>
    </dgm:pt>
    <dgm:pt modelId="{13C74F39-F5D2-4F80-82F5-6E78F60C3206}" type="pres">
      <dgm:prSet presAssocID="{5BDDE9F2-02B6-4D12-9046-C1EEED71AC64}" presName="composite" presStyleCnt="0"/>
      <dgm:spPr/>
    </dgm:pt>
    <dgm:pt modelId="{F5F7DE37-CF15-4D23-8D86-5C2D790F518F}" type="pres">
      <dgm:prSet presAssocID="{5BDDE9F2-02B6-4D12-9046-C1EEED71AC64}" presName="parentText" presStyleLbl="alignNode1" presStyleIdx="2" presStyleCnt="3" custScaleY="114952" custLinFactNeighborX="-3285" custLinFactNeighborY="-15331">
        <dgm:presLayoutVars>
          <dgm:chMax val="1"/>
          <dgm:bulletEnabled val="1"/>
        </dgm:presLayoutVars>
      </dgm:prSet>
      <dgm:spPr/>
    </dgm:pt>
    <dgm:pt modelId="{77F54F6F-4CE5-4FF9-87FB-FDDBC26E8B3C}" type="pres">
      <dgm:prSet presAssocID="{5BDDE9F2-02B6-4D12-9046-C1EEED71AC64}" presName="descendantText" presStyleLbl="alignAcc1" presStyleIdx="2" presStyleCnt="3" custScaleY="169455">
        <dgm:presLayoutVars>
          <dgm:bulletEnabled val="1"/>
        </dgm:presLayoutVars>
      </dgm:prSet>
      <dgm:spPr/>
    </dgm:pt>
  </dgm:ptLst>
  <dgm:cxnLst>
    <dgm:cxn modelId="{0FACED1F-5630-4C86-8923-FAF2BFA4D91A}" type="presOf" srcId="{857A864B-5533-4585-8353-8D43584F58DA}" destId="{79F99A9F-303E-4073-B202-230366AD1468}" srcOrd="0" destOrd="0" presId="urn:microsoft.com/office/officeart/2005/8/layout/chevron2"/>
    <dgm:cxn modelId="{9E62C022-007E-4B57-BF36-5F1C01FA8815}" type="presOf" srcId="{01D7165C-F733-4039-9ACE-67638BF8D6C3}" destId="{9F505563-CA7E-40BC-BF67-FF03EA7D9749}" srcOrd="0" destOrd="4" presId="urn:microsoft.com/office/officeart/2005/8/layout/chevron2"/>
    <dgm:cxn modelId="{F6508964-8103-4CEF-AD18-5FA01759A98A}" type="presOf" srcId="{BB8F7D66-DF09-4681-A55B-1F60577871FA}" destId="{77F54F6F-4CE5-4FF9-87FB-FDDBC26E8B3C}" srcOrd="0" destOrd="3" presId="urn:microsoft.com/office/officeart/2005/8/layout/chevron2"/>
    <dgm:cxn modelId="{C6C90C47-5FED-43B7-AF17-A8ACC0E23DCF}" type="presOf" srcId="{824655B7-9089-452B-8DE3-C70487E9E7BD}" destId="{9F505563-CA7E-40BC-BF67-FF03EA7D9749}" srcOrd="0" destOrd="5" presId="urn:microsoft.com/office/officeart/2005/8/layout/chevron2"/>
    <dgm:cxn modelId="{57E0BE68-D68D-49AB-8C4B-75A066882029}" srcId="{857A864B-5533-4585-8353-8D43584F58DA}" destId="{FF595AD8-FC14-449E-9D5B-CA1510551129}" srcOrd="1" destOrd="0" parTransId="{33344CD9-9835-429A-9BBD-B424868F463E}" sibTransId="{2AD7928B-80B1-49A2-83B4-952225AD36DF}"/>
    <dgm:cxn modelId="{26A71A50-90F4-45C0-AE4D-A5A19E2EEBD6}" type="presOf" srcId="{0CCF7B24-1560-4F04-BA72-DF3EC155E836}" destId="{2BD058E2-A01D-4334-B5FB-66B8AF831411}" srcOrd="0" destOrd="4" presId="urn:microsoft.com/office/officeart/2005/8/layout/chevron2"/>
    <dgm:cxn modelId="{C4EB4150-F677-4922-945F-6EDED98B78E5}" srcId="{FF595AD8-FC14-449E-9D5B-CA1510551129}" destId="{D12C1CC6-775A-4B48-AF9D-EE46DF0782FB}" srcOrd="3" destOrd="0" parTransId="{76D8988D-5175-4253-81C5-F0E22DA609EC}" sibTransId="{F9CA4C73-4CBA-4BE6-AC9A-B41C224EB30C}"/>
    <dgm:cxn modelId="{259B3771-0DC4-4D97-AD69-B2F267C51829}" type="presOf" srcId="{E445D54B-29F6-4E28-A3A7-872D0CB56884}" destId="{AC9966E7-2302-423B-891D-D95A8AD3CEBE}" srcOrd="0" destOrd="0" presId="urn:microsoft.com/office/officeart/2005/8/layout/chevron2"/>
    <dgm:cxn modelId="{72FF1152-70B5-4E38-815D-CD60EDD70E17}" srcId="{E445D54B-29F6-4E28-A3A7-872D0CB56884}" destId="{17BA8CC7-D4B9-4F86-8AD0-CE3E997DC745}" srcOrd="0" destOrd="0" parTransId="{C8E55666-E783-4A95-B1BA-91FFBAF64649}" sibTransId="{C37474F5-F3E5-4CF9-B53D-EAFEFEFF05EC}"/>
    <dgm:cxn modelId="{B2125872-DC2B-420E-AA7E-9757E0014443}" srcId="{5BDDE9F2-02B6-4D12-9046-C1EEED71AC64}" destId="{AC0E927F-1509-4A11-BB72-6C27984276E7}" srcOrd="1" destOrd="0" parTransId="{1F352E82-B21E-473D-80D4-9CD5A1081A00}" sibTransId="{7129F0AD-2DBE-4092-A1BD-92BC4367D0AE}"/>
    <dgm:cxn modelId="{F9ACE474-124A-485D-ADD3-BE8AE3CE26DD}" type="presOf" srcId="{E1B7C27F-FEC9-4EA7-A1F1-2CFAE5304908}" destId="{77F54F6F-4CE5-4FF9-87FB-FDDBC26E8B3C}" srcOrd="0" destOrd="2" presId="urn:microsoft.com/office/officeart/2005/8/layout/chevron2"/>
    <dgm:cxn modelId="{6EFE7176-0AE6-4706-8210-99A142CB7662}" type="presOf" srcId="{5BDDE9F2-02B6-4D12-9046-C1EEED71AC64}" destId="{F5F7DE37-CF15-4D23-8D86-5C2D790F518F}" srcOrd="0" destOrd="0" presId="urn:microsoft.com/office/officeart/2005/8/layout/chevron2"/>
    <dgm:cxn modelId="{F2572479-6241-4FFC-8775-D21FA63073AF}" type="presOf" srcId="{FF595AD8-FC14-449E-9D5B-CA1510551129}" destId="{B86F63D6-A9D3-4A9D-8BC6-9BE2242F2DE9}" srcOrd="0" destOrd="0" presId="urn:microsoft.com/office/officeart/2005/8/layout/chevron2"/>
    <dgm:cxn modelId="{66C9D67B-03FB-48A3-A580-C8B3920A5EC8}" srcId="{857A864B-5533-4585-8353-8D43584F58DA}" destId="{E445D54B-29F6-4E28-A3A7-872D0CB56884}" srcOrd="0" destOrd="0" parTransId="{23133E61-F4EF-415F-B5AF-DBB7AECDAEB9}" sibTransId="{58DADF30-4CED-4969-9668-EE189793753C}"/>
    <dgm:cxn modelId="{5BB73884-55F4-425D-9DFA-607C81BF3DAB}" srcId="{E445D54B-29F6-4E28-A3A7-872D0CB56884}" destId="{7AED8BF9-AAEF-4789-837D-FB883DF6DE3E}" srcOrd="1" destOrd="0" parTransId="{F0DD615E-2C61-4E15-8809-364553117196}" sibTransId="{2C358A0D-2825-4F51-956B-444CEF8DF448}"/>
    <dgm:cxn modelId="{7CEC4F89-A9C5-4A31-BC75-08E6D9F86B78}" srcId="{E445D54B-29F6-4E28-A3A7-872D0CB56884}" destId="{B854B8E5-F067-4213-8C63-AD5625899657}" srcOrd="3" destOrd="0" parTransId="{25D23158-AC49-482E-97BE-5911C30852DD}" sibTransId="{6BF5A92A-85E2-4E19-B0AC-FE2C438A9423}"/>
    <dgm:cxn modelId="{8AF24F90-A3E8-438E-B65E-538D8905F64A}" type="presOf" srcId="{1796AD35-AF9A-44B0-9B8E-6C2E696F57E1}" destId="{2BD058E2-A01D-4334-B5FB-66B8AF831411}" srcOrd="0" destOrd="2" presId="urn:microsoft.com/office/officeart/2005/8/layout/chevron2"/>
    <dgm:cxn modelId="{CD3C4192-A1EC-4E27-822D-7A42419BE396}" type="presOf" srcId="{0A405D18-D6C4-4CA7-B1EE-A0326F5D8A4B}" destId="{9F505563-CA7E-40BC-BF67-FF03EA7D9749}" srcOrd="0" destOrd="1" presId="urn:microsoft.com/office/officeart/2005/8/layout/chevron2"/>
    <dgm:cxn modelId="{812F8694-E32D-48D6-8043-E26E699282F2}" type="presOf" srcId="{FFB767C4-EA4F-483E-BEAF-E1EF0C93BCDD}" destId="{77F54F6F-4CE5-4FF9-87FB-FDDBC26E8B3C}" srcOrd="0" destOrd="0" presId="urn:microsoft.com/office/officeart/2005/8/layout/chevron2"/>
    <dgm:cxn modelId="{B189B595-9964-4D16-A14A-0E5A860D188D}" type="presOf" srcId="{F99EAF9A-BFF3-47ED-B118-155A30F9476F}" destId="{9F505563-CA7E-40BC-BF67-FF03EA7D9749}" srcOrd="0" destOrd="2" presId="urn:microsoft.com/office/officeart/2005/8/layout/chevron2"/>
    <dgm:cxn modelId="{4ECA359A-BFE9-4C8E-B14D-12E995687392}" srcId="{FF595AD8-FC14-449E-9D5B-CA1510551129}" destId="{01D7165C-F733-4039-9ACE-67638BF8D6C3}" srcOrd="4" destOrd="0" parTransId="{250C0A7E-A7CB-4A2B-B2EF-E7C19797514D}" sibTransId="{4B03DE53-186E-4F24-A924-AB1696C4E3E8}"/>
    <dgm:cxn modelId="{5FB9BD9E-8513-4C1E-9162-9E9E537F2B2B}" type="presOf" srcId="{AC0E927F-1509-4A11-BB72-6C27984276E7}" destId="{77F54F6F-4CE5-4FF9-87FB-FDDBC26E8B3C}" srcOrd="0" destOrd="1" presId="urn:microsoft.com/office/officeart/2005/8/layout/chevron2"/>
    <dgm:cxn modelId="{8667B4A3-29F5-4C18-B0A1-0C2452CB76BF}" srcId="{5BDDE9F2-02B6-4D12-9046-C1EEED71AC64}" destId="{E1B7C27F-FEC9-4EA7-A1F1-2CFAE5304908}" srcOrd="2" destOrd="0" parTransId="{D20344CA-D6AC-44CC-BD6F-4D9FA45FEFCD}" sibTransId="{B6F179B8-658F-45C5-8AC9-A3317F00D305}"/>
    <dgm:cxn modelId="{5F98BDA9-8841-47B6-AE46-0A12CE659DB6}" srcId="{5BDDE9F2-02B6-4D12-9046-C1EEED71AC64}" destId="{BB8F7D66-DF09-4681-A55B-1F60577871FA}" srcOrd="3" destOrd="0" parTransId="{0A9F6952-63CA-4159-A45D-ADE4DDCC7C89}" sibTransId="{4AAFCC11-AAC8-477E-A95E-F46A61F523D1}"/>
    <dgm:cxn modelId="{442590BB-41AD-4ADA-B9D6-17A6D2E123D6}" type="presOf" srcId="{B854B8E5-F067-4213-8C63-AD5625899657}" destId="{2BD058E2-A01D-4334-B5FB-66B8AF831411}" srcOrd="0" destOrd="3" presId="urn:microsoft.com/office/officeart/2005/8/layout/chevron2"/>
    <dgm:cxn modelId="{915F41BF-150A-468A-BDCE-98EBB3B9EBEF}" srcId="{FF595AD8-FC14-449E-9D5B-CA1510551129}" destId="{F99EAF9A-BFF3-47ED-B118-155A30F9476F}" srcOrd="2" destOrd="0" parTransId="{4F3EFBF5-81BC-4AED-B673-9A9B30E225FF}" sibTransId="{B8C96DA4-4BE2-454D-ABAC-A9E109803A7A}"/>
    <dgm:cxn modelId="{AC6144C8-67A3-4DA7-899B-AA95CAD566C5}" srcId="{857A864B-5533-4585-8353-8D43584F58DA}" destId="{5BDDE9F2-02B6-4D12-9046-C1EEED71AC64}" srcOrd="2" destOrd="0" parTransId="{8728C46B-7640-44B3-AB92-FAC2E9279B7F}" sibTransId="{A4811F68-428A-4A11-AF02-BDD839BFD995}"/>
    <dgm:cxn modelId="{9CF509D5-3554-4FC4-AA6C-08C4BA64309C}" srcId="{5BDDE9F2-02B6-4D12-9046-C1EEED71AC64}" destId="{FFB767C4-EA4F-483E-BEAF-E1EF0C93BCDD}" srcOrd="0" destOrd="0" parTransId="{3367A56F-6F8A-4A7C-A863-52C58DFA9018}" sibTransId="{65BD2087-AA36-4B42-9D26-E4317312F3B7}"/>
    <dgm:cxn modelId="{060522D8-3C1C-40BA-9E20-8C33F6E320F6}" type="presOf" srcId="{7E1A1AE5-85C5-4315-A65E-9C288C930C7D}" destId="{9F505563-CA7E-40BC-BF67-FF03EA7D9749}" srcOrd="0" destOrd="0" presId="urn:microsoft.com/office/officeart/2005/8/layout/chevron2"/>
    <dgm:cxn modelId="{5F0C6DDA-B894-4B78-BAFB-C48297684748}" srcId="{E445D54B-29F6-4E28-A3A7-872D0CB56884}" destId="{0CCF7B24-1560-4F04-BA72-DF3EC155E836}" srcOrd="4" destOrd="0" parTransId="{1960CA2B-DF1D-49C0-83E3-4FCAD13F4B66}" sibTransId="{EF687AF1-D056-4FD0-BAF4-C2B17B2A8943}"/>
    <dgm:cxn modelId="{DFB713DF-E697-4769-9D23-CBD42B761BFA}" type="presOf" srcId="{D12C1CC6-775A-4B48-AF9D-EE46DF0782FB}" destId="{9F505563-CA7E-40BC-BF67-FF03EA7D9749}" srcOrd="0" destOrd="3" presId="urn:microsoft.com/office/officeart/2005/8/layout/chevron2"/>
    <dgm:cxn modelId="{7238A1E1-C589-49F3-8092-CFA7DEBCB1D4}" type="presOf" srcId="{7AED8BF9-AAEF-4789-837D-FB883DF6DE3E}" destId="{2BD058E2-A01D-4334-B5FB-66B8AF831411}" srcOrd="0" destOrd="1" presId="urn:microsoft.com/office/officeart/2005/8/layout/chevron2"/>
    <dgm:cxn modelId="{808E87E9-4D30-44BA-8627-924F2EE2493E}" srcId="{E445D54B-29F6-4E28-A3A7-872D0CB56884}" destId="{1796AD35-AF9A-44B0-9B8E-6C2E696F57E1}" srcOrd="2" destOrd="0" parTransId="{1D1AA9CC-4CF4-4EC3-8ECE-EC08B3287331}" sibTransId="{134C7F68-725C-4A67-A2D9-04E1184F1DF6}"/>
    <dgm:cxn modelId="{E607E9F1-B8A8-48DF-955E-6381BCA75D47}" srcId="{FF595AD8-FC14-449E-9D5B-CA1510551129}" destId="{0A405D18-D6C4-4CA7-B1EE-A0326F5D8A4B}" srcOrd="1" destOrd="0" parTransId="{C759B677-DB8E-433B-986B-29996D3DE255}" sibTransId="{C2126773-5820-4199-862E-294AA7F15E64}"/>
    <dgm:cxn modelId="{E3938CF2-EC43-4536-8571-2E7FEC1CBC54}" srcId="{FF595AD8-FC14-449E-9D5B-CA1510551129}" destId="{824655B7-9089-452B-8DE3-C70487E9E7BD}" srcOrd="5" destOrd="0" parTransId="{A1641015-26FB-4B3E-B6F3-BFF8DFA3B4C1}" sibTransId="{5092AB76-DDDD-406D-92A1-B29F18E526C4}"/>
    <dgm:cxn modelId="{5C9083F3-14E0-4D0A-8DE9-5C9D82BEA11D}" srcId="{FF595AD8-FC14-449E-9D5B-CA1510551129}" destId="{7E1A1AE5-85C5-4315-A65E-9C288C930C7D}" srcOrd="0" destOrd="0" parTransId="{DA91EB9F-1A64-45E4-BC53-95F21485D42D}" sibTransId="{D455808D-895B-4235-88B3-1BF539AB4AE4}"/>
    <dgm:cxn modelId="{3FFC62FE-19D5-4333-AFB9-0832AF4466B6}" type="presOf" srcId="{17BA8CC7-D4B9-4F86-8AD0-CE3E997DC745}" destId="{2BD058E2-A01D-4334-B5FB-66B8AF831411}" srcOrd="0" destOrd="0" presId="urn:microsoft.com/office/officeart/2005/8/layout/chevron2"/>
    <dgm:cxn modelId="{7BD80FF5-B69F-4B32-A0B3-B18AF9E1B562}" type="presParOf" srcId="{79F99A9F-303E-4073-B202-230366AD1468}" destId="{DDB8FA1C-86D4-41C4-ABB7-A4F23766A756}" srcOrd="0" destOrd="0" presId="urn:microsoft.com/office/officeart/2005/8/layout/chevron2"/>
    <dgm:cxn modelId="{AD90A0A1-8C3C-464F-AE16-3AC9D0CD1B60}" type="presParOf" srcId="{DDB8FA1C-86D4-41C4-ABB7-A4F23766A756}" destId="{AC9966E7-2302-423B-891D-D95A8AD3CEBE}" srcOrd="0" destOrd="0" presId="urn:microsoft.com/office/officeart/2005/8/layout/chevron2"/>
    <dgm:cxn modelId="{D54F98D4-559E-499B-A458-6098F715C850}" type="presParOf" srcId="{DDB8FA1C-86D4-41C4-ABB7-A4F23766A756}" destId="{2BD058E2-A01D-4334-B5FB-66B8AF831411}" srcOrd="1" destOrd="0" presId="urn:microsoft.com/office/officeart/2005/8/layout/chevron2"/>
    <dgm:cxn modelId="{591687C4-32BA-4F68-8078-D51A6A6D6C84}" type="presParOf" srcId="{79F99A9F-303E-4073-B202-230366AD1468}" destId="{5361D083-53E5-4A11-8950-E8C974D1CA1B}" srcOrd="1" destOrd="0" presId="urn:microsoft.com/office/officeart/2005/8/layout/chevron2"/>
    <dgm:cxn modelId="{CFEDD084-A196-46EE-9F15-01110F6ECA4A}" type="presParOf" srcId="{79F99A9F-303E-4073-B202-230366AD1468}" destId="{869987EF-27DC-463D-943A-25147E32FEF3}" srcOrd="2" destOrd="0" presId="urn:microsoft.com/office/officeart/2005/8/layout/chevron2"/>
    <dgm:cxn modelId="{7099F229-975F-43FF-9F4E-28F1D52F797C}" type="presParOf" srcId="{869987EF-27DC-463D-943A-25147E32FEF3}" destId="{B86F63D6-A9D3-4A9D-8BC6-9BE2242F2DE9}" srcOrd="0" destOrd="0" presId="urn:microsoft.com/office/officeart/2005/8/layout/chevron2"/>
    <dgm:cxn modelId="{9B0C1664-B7EF-4BD5-85FF-66D6074DC12B}" type="presParOf" srcId="{869987EF-27DC-463D-943A-25147E32FEF3}" destId="{9F505563-CA7E-40BC-BF67-FF03EA7D9749}" srcOrd="1" destOrd="0" presId="urn:microsoft.com/office/officeart/2005/8/layout/chevron2"/>
    <dgm:cxn modelId="{82C6660E-FCBF-4C8D-9FF4-EF5D684234E1}" type="presParOf" srcId="{79F99A9F-303E-4073-B202-230366AD1468}" destId="{AA1EBDB3-0FAC-4FCE-A75E-83E86AD14F7C}" srcOrd="3" destOrd="0" presId="urn:microsoft.com/office/officeart/2005/8/layout/chevron2"/>
    <dgm:cxn modelId="{C3588CA3-E2D1-485C-BA35-50608674778D}" type="presParOf" srcId="{79F99A9F-303E-4073-B202-230366AD1468}" destId="{13C74F39-F5D2-4F80-82F5-6E78F60C3206}" srcOrd="4" destOrd="0" presId="urn:microsoft.com/office/officeart/2005/8/layout/chevron2"/>
    <dgm:cxn modelId="{3877DC55-2925-4F55-9091-3B71111BE2F5}" type="presParOf" srcId="{13C74F39-F5D2-4F80-82F5-6E78F60C3206}" destId="{F5F7DE37-CF15-4D23-8D86-5C2D790F518F}" srcOrd="0" destOrd="0" presId="urn:microsoft.com/office/officeart/2005/8/layout/chevron2"/>
    <dgm:cxn modelId="{7C56715B-9CAC-4259-A67B-7983508F2344}" type="presParOf" srcId="{13C74F39-F5D2-4F80-82F5-6E78F60C3206}" destId="{77F54F6F-4CE5-4FF9-87FB-FDDBC26E8B3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1360B9-8C4A-4907-8573-01A006DDD94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98004A-FC72-4D94-A126-4CF486E6A80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Server Offline(Physical/Virtual)</a:t>
          </a:r>
          <a:endParaRPr lang="en-US"/>
        </a:p>
      </dgm:t>
    </dgm:pt>
    <dgm:pt modelId="{238DA95E-E1FF-4421-95E8-1C4A2847E1C7}" type="parTrans" cxnId="{2C761BFA-2DBA-4931-AEF7-6ECEB327FDF0}">
      <dgm:prSet/>
      <dgm:spPr/>
      <dgm:t>
        <a:bodyPr/>
        <a:lstStyle/>
        <a:p>
          <a:endParaRPr lang="en-US"/>
        </a:p>
      </dgm:t>
    </dgm:pt>
    <dgm:pt modelId="{D90420E3-2AC3-43D4-8CF2-703E51E75A15}" type="sibTrans" cxnId="{2C761BFA-2DBA-4931-AEF7-6ECEB327FDF0}">
      <dgm:prSet/>
      <dgm:spPr/>
      <dgm:t>
        <a:bodyPr/>
        <a:lstStyle/>
        <a:p>
          <a:endParaRPr lang="en-US"/>
        </a:p>
      </dgm:t>
    </dgm:pt>
    <dgm:pt modelId="{14C4A499-AF2C-476B-AC37-C766F50C2EA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Site Outage/ISP Outage</a:t>
          </a:r>
          <a:endParaRPr lang="en-US"/>
        </a:p>
      </dgm:t>
    </dgm:pt>
    <dgm:pt modelId="{580C4A22-A009-432D-8E72-98449DEB150A}" type="parTrans" cxnId="{0A1544D9-B59F-4EDE-876C-4CDDDC2C97E9}">
      <dgm:prSet/>
      <dgm:spPr/>
      <dgm:t>
        <a:bodyPr/>
        <a:lstStyle/>
        <a:p>
          <a:endParaRPr lang="en-US"/>
        </a:p>
      </dgm:t>
    </dgm:pt>
    <dgm:pt modelId="{A4291A4C-BE9D-4D69-B396-477126A1BD59}" type="sibTrans" cxnId="{0A1544D9-B59F-4EDE-876C-4CDDDC2C97E9}">
      <dgm:prSet/>
      <dgm:spPr/>
      <dgm:t>
        <a:bodyPr/>
        <a:lstStyle/>
        <a:p>
          <a:endParaRPr lang="en-US"/>
        </a:p>
      </dgm:t>
    </dgm:pt>
    <dgm:pt modelId="{628FE041-B01C-4111-9F6B-E9EE31DC874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Disk Space Alarm Handling</a:t>
          </a:r>
          <a:endParaRPr lang="en-US"/>
        </a:p>
      </dgm:t>
    </dgm:pt>
    <dgm:pt modelId="{85FA61B9-D655-4227-8319-164CA2C61A43}" type="parTrans" cxnId="{A7EE3573-CC7D-4DFF-AC01-8B6D2948BDC5}">
      <dgm:prSet/>
      <dgm:spPr/>
      <dgm:t>
        <a:bodyPr/>
        <a:lstStyle/>
        <a:p>
          <a:endParaRPr lang="en-US"/>
        </a:p>
      </dgm:t>
    </dgm:pt>
    <dgm:pt modelId="{1B82973D-AD95-45A7-B599-21B20A25BAF4}" type="sibTrans" cxnId="{A7EE3573-CC7D-4DFF-AC01-8B6D2948BDC5}">
      <dgm:prSet/>
      <dgm:spPr/>
      <dgm:t>
        <a:bodyPr/>
        <a:lstStyle/>
        <a:p>
          <a:endParaRPr lang="en-US"/>
        </a:p>
      </dgm:t>
    </dgm:pt>
    <dgm:pt modelId="{E4BAEDE7-3E22-431E-A120-BCC22F68589B}" type="pres">
      <dgm:prSet presAssocID="{311360B9-8C4A-4907-8573-01A006DDD943}" presName="root" presStyleCnt="0">
        <dgm:presLayoutVars>
          <dgm:dir/>
          <dgm:resizeHandles val="exact"/>
        </dgm:presLayoutVars>
      </dgm:prSet>
      <dgm:spPr/>
    </dgm:pt>
    <dgm:pt modelId="{AACFBBD0-6FD4-4A77-ABAE-0260C842850F}" type="pres">
      <dgm:prSet presAssocID="{0198004A-FC72-4D94-A126-4CF486E6A80B}" presName="compNode" presStyleCnt="0"/>
      <dgm:spPr/>
    </dgm:pt>
    <dgm:pt modelId="{4C535E0F-D94A-4B18-9A06-4DEE521E13D1}" type="pres">
      <dgm:prSet presAssocID="{0198004A-FC72-4D94-A126-4CF486E6A80B}" presName="bgRect" presStyleLbl="bgShp" presStyleIdx="0" presStyleCnt="3"/>
      <dgm:spPr/>
    </dgm:pt>
    <dgm:pt modelId="{4BBCDE3B-921C-47F7-A4E8-7D25BDA364BD}" type="pres">
      <dgm:prSet presAssocID="{0198004A-FC72-4D94-A126-4CF486E6A8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F85DA75-3A09-4D21-94BD-EA2883AB2527}" type="pres">
      <dgm:prSet presAssocID="{0198004A-FC72-4D94-A126-4CF486E6A80B}" presName="spaceRect" presStyleCnt="0"/>
      <dgm:spPr/>
    </dgm:pt>
    <dgm:pt modelId="{5A777F69-C8CB-4716-A0CB-CDBDA167B58F}" type="pres">
      <dgm:prSet presAssocID="{0198004A-FC72-4D94-A126-4CF486E6A80B}" presName="parTx" presStyleLbl="revTx" presStyleIdx="0" presStyleCnt="3">
        <dgm:presLayoutVars>
          <dgm:chMax val="0"/>
          <dgm:chPref val="0"/>
        </dgm:presLayoutVars>
      </dgm:prSet>
      <dgm:spPr/>
    </dgm:pt>
    <dgm:pt modelId="{7B92D16C-6310-4A01-8302-4EA43FA22A97}" type="pres">
      <dgm:prSet presAssocID="{D90420E3-2AC3-43D4-8CF2-703E51E75A15}" presName="sibTrans" presStyleCnt="0"/>
      <dgm:spPr/>
    </dgm:pt>
    <dgm:pt modelId="{56504B64-D783-4234-98D4-11CE2D02BE1B}" type="pres">
      <dgm:prSet presAssocID="{14C4A499-AF2C-476B-AC37-C766F50C2EAA}" presName="compNode" presStyleCnt="0"/>
      <dgm:spPr/>
    </dgm:pt>
    <dgm:pt modelId="{351DF2CF-A493-4C88-9B79-49B13A586F46}" type="pres">
      <dgm:prSet presAssocID="{14C4A499-AF2C-476B-AC37-C766F50C2EAA}" presName="bgRect" presStyleLbl="bgShp" presStyleIdx="1" presStyleCnt="3"/>
      <dgm:spPr/>
    </dgm:pt>
    <dgm:pt modelId="{95236067-2685-4979-99DC-2E902652CE25}" type="pres">
      <dgm:prSet presAssocID="{14C4A499-AF2C-476B-AC37-C766F50C2E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5B04654-B7CA-483C-B993-5ED367DB287A}" type="pres">
      <dgm:prSet presAssocID="{14C4A499-AF2C-476B-AC37-C766F50C2EAA}" presName="spaceRect" presStyleCnt="0"/>
      <dgm:spPr/>
    </dgm:pt>
    <dgm:pt modelId="{BA0467E6-8374-441A-8035-5122D0AA81C1}" type="pres">
      <dgm:prSet presAssocID="{14C4A499-AF2C-476B-AC37-C766F50C2EAA}" presName="parTx" presStyleLbl="revTx" presStyleIdx="1" presStyleCnt="3">
        <dgm:presLayoutVars>
          <dgm:chMax val="0"/>
          <dgm:chPref val="0"/>
        </dgm:presLayoutVars>
      </dgm:prSet>
      <dgm:spPr/>
    </dgm:pt>
    <dgm:pt modelId="{F81F9FE0-CFF7-4A3C-B4FF-5FE3A4756E20}" type="pres">
      <dgm:prSet presAssocID="{A4291A4C-BE9D-4D69-B396-477126A1BD59}" presName="sibTrans" presStyleCnt="0"/>
      <dgm:spPr/>
    </dgm:pt>
    <dgm:pt modelId="{44402080-3ACB-474D-A8DF-FD77EBE30B7F}" type="pres">
      <dgm:prSet presAssocID="{628FE041-B01C-4111-9F6B-E9EE31DC8742}" presName="compNode" presStyleCnt="0"/>
      <dgm:spPr/>
    </dgm:pt>
    <dgm:pt modelId="{6495F445-91E8-4996-98A9-55A480DB2F0B}" type="pres">
      <dgm:prSet presAssocID="{628FE041-B01C-4111-9F6B-E9EE31DC8742}" presName="bgRect" presStyleLbl="bgShp" presStyleIdx="2" presStyleCnt="3"/>
      <dgm:spPr/>
    </dgm:pt>
    <dgm:pt modelId="{1F847329-E9D5-47C6-B84F-AA02ED5A4C57}" type="pres">
      <dgm:prSet presAssocID="{628FE041-B01C-4111-9F6B-E9EE31DC874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6651F76C-CCDF-4575-8B55-A85FD65C55A1}" type="pres">
      <dgm:prSet presAssocID="{628FE041-B01C-4111-9F6B-E9EE31DC8742}" presName="spaceRect" presStyleCnt="0"/>
      <dgm:spPr/>
    </dgm:pt>
    <dgm:pt modelId="{026335E5-F203-449F-8263-24C61220EF16}" type="pres">
      <dgm:prSet presAssocID="{628FE041-B01C-4111-9F6B-E9EE31DC874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3D6B813-44DB-4784-9E6D-701822E4EA08}" type="presOf" srcId="{311360B9-8C4A-4907-8573-01A006DDD943}" destId="{E4BAEDE7-3E22-431E-A120-BCC22F68589B}" srcOrd="0" destOrd="0" presId="urn:microsoft.com/office/officeart/2018/2/layout/IconVerticalSolidList"/>
    <dgm:cxn modelId="{A2561060-7CAF-42B0-965E-1EA0E375B11C}" type="presOf" srcId="{628FE041-B01C-4111-9F6B-E9EE31DC8742}" destId="{026335E5-F203-449F-8263-24C61220EF16}" srcOrd="0" destOrd="0" presId="urn:microsoft.com/office/officeart/2018/2/layout/IconVerticalSolidList"/>
    <dgm:cxn modelId="{A7EE3573-CC7D-4DFF-AC01-8B6D2948BDC5}" srcId="{311360B9-8C4A-4907-8573-01A006DDD943}" destId="{628FE041-B01C-4111-9F6B-E9EE31DC8742}" srcOrd="2" destOrd="0" parTransId="{85FA61B9-D655-4227-8319-164CA2C61A43}" sibTransId="{1B82973D-AD95-45A7-B599-21B20A25BAF4}"/>
    <dgm:cxn modelId="{996A3C59-8F10-4958-B8D7-A1A1B0209A13}" type="presOf" srcId="{0198004A-FC72-4D94-A126-4CF486E6A80B}" destId="{5A777F69-C8CB-4716-A0CB-CDBDA167B58F}" srcOrd="0" destOrd="0" presId="urn:microsoft.com/office/officeart/2018/2/layout/IconVerticalSolidList"/>
    <dgm:cxn modelId="{0A1544D9-B59F-4EDE-876C-4CDDDC2C97E9}" srcId="{311360B9-8C4A-4907-8573-01A006DDD943}" destId="{14C4A499-AF2C-476B-AC37-C766F50C2EAA}" srcOrd="1" destOrd="0" parTransId="{580C4A22-A009-432D-8E72-98449DEB150A}" sibTransId="{A4291A4C-BE9D-4D69-B396-477126A1BD59}"/>
    <dgm:cxn modelId="{2C761BFA-2DBA-4931-AEF7-6ECEB327FDF0}" srcId="{311360B9-8C4A-4907-8573-01A006DDD943}" destId="{0198004A-FC72-4D94-A126-4CF486E6A80B}" srcOrd="0" destOrd="0" parTransId="{238DA95E-E1FF-4421-95E8-1C4A2847E1C7}" sibTransId="{D90420E3-2AC3-43D4-8CF2-703E51E75A15}"/>
    <dgm:cxn modelId="{D74B43FF-56A2-47C5-8AC6-661BE46CAD67}" type="presOf" srcId="{14C4A499-AF2C-476B-AC37-C766F50C2EAA}" destId="{BA0467E6-8374-441A-8035-5122D0AA81C1}" srcOrd="0" destOrd="0" presId="urn:microsoft.com/office/officeart/2018/2/layout/IconVerticalSolidList"/>
    <dgm:cxn modelId="{358153FB-AB64-4C80-A41D-F016736CD83B}" type="presParOf" srcId="{E4BAEDE7-3E22-431E-A120-BCC22F68589B}" destId="{AACFBBD0-6FD4-4A77-ABAE-0260C842850F}" srcOrd="0" destOrd="0" presId="urn:microsoft.com/office/officeart/2018/2/layout/IconVerticalSolidList"/>
    <dgm:cxn modelId="{A5284680-20FA-486E-92CD-01257BFDA38B}" type="presParOf" srcId="{AACFBBD0-6FD4-4A77-ABAE-0260C842850F}" destId="{4C535E0F-D94A-4B18-9A06-4DEE521E13D1}" srcOrd="0" destOrd="0" presId="urn:microsoft.com/office/officeart/2018/2/layout/IconVerticalSolidList"/>
    <dgm:cxn modelId="{444D91E7-954F-4DC8-82CD-C06ADF3327EC}" type="presParOf" srcId="{AACFBBD0-6FD4-4A77-ABAE-0260C842850F}" destId="{4BBCDE3B-921C-47F7-A4E8-7D25BDA364BD}" srcOrd="1" destOrd="0" presId="urn:microsoft.com/office/officeart/2018/2/layout/IconVerticalSolidList"/>
    <dgm:cxn modelId="{D9019D7C-8149-46B0-BBA7-8913F27F262F}" type="presParOf" srcId="{AACFBBD0-6FD4-4A77-ABAE-0260C842850F}" destId="{6F85DA75-3A09-4D21-94BD-EA2883AB2527}" srcOrd="2" destOrd="0" presId="urn:microsoft.com/office/officeart/2018/2/layout/IconVerticalSolidList"/>
    <dgm:cxn modelId="{E1C567FC-0E27-43F4-9253-06E4C5C62211}" type="presParOf" srcId="{AACFBBD0-6FD4-4A77-ABAE-0260C842850F}" destId="{5A777F69-C8CB-4716-A0CB-CDBDA167B58F}" srcOrd="3" destOrd="0" presId="urn:microsoft.com/office/officeart/2018/2/layout/IconVerticalSolidList"/>
    <dgm:cxn modelId="{13CAEE41-39D3-4887-B67E-93EFCAB4E6E1}" type="presParOf" srcId="{E4BAEDE7-3E22-431E-A120-BCC22F68589B}" destId="{7B92D16C-6310-4A01-8302-4EA43FA22A97}" srcOrd="1" destOrd="0" presId="urn:microsoft.com/office/officeart/2018/2/layout/IconVerticalSolidList"/>
    <dgm:cxn modelId="{3DBB2098-6905-4F41-B97F-188FD50975B9}" type="presParOf" srcId="{E4BAEDE7-3E22-431E-A120-BCC22F68589B}" destId="{56504B64-D783-4234-98D4-11CE2D02BE1B}" srcOrd="2" destOrd="0" presId="urn:microsoft.com/office/officeart/2018/2/layout/IconVerticalSolidList"/>
    <dgm:cxn modelId="{73956CE6-9F07-48FB-95D3-F6DDAFA4C076}" type="presParOf" srcId="{56504B64-D783-4234-98D4-11CE2D02BE1B}" destId="{351DF2CF-A493-4C88-9B79-49B13A586F46}" srcOrd="0" destOrd="0" presId="urn:microsoft.com/office/officeart/2018/2/layout/IconVerticalSolidList"/>
    <dgm:cxn modelId="{1C6ABBF5-3565-4A9D-840E-F5A5C4763104}" type="presParOf" srcId="{56504B64-D783-4234-98D4-11CE2D02BE1B}" destId="{95236067-2685-4979-99DC-2E902652CE25}" srcOrd="1" destOrd="0" presId="urn:microsoft.com/office/officeart/2018/2/layout/IconVerticalSolidList"/>
    <dgm:cxn modelId="{9D61B5F2-E2EF-4E84-A3D4-7727C9E2BAE7}" type="presParOf" srcId="{56504B64-D783-4234-98D4-11CE2D02BE1B}" destId="{95B04654-B7CA-483C-B993-5ED367DB287A}" srcOrd="2" destOrd="0" presId="urn:microsoft.com/office/officeart/2018/2/layout/IconVerticalSolidList"/>
    <dgm:cxn modelId="{DC7497EB-D903-4B96-A4D5-761C2DCCE588}" type="presParOf" srcId="{56504B64-D783-4234-98D4-11CE2D02BE1B}" destId="{BA0467E6-8374-441A-8035-5122D0AA81C1}" srcOrd="3" destOrd="0" presId="urn:microsoft.com/office/officeart/2018/2/layout/IconVerticalSolidList"/>
    <dgm:cxn modelId="{CF87DD41-E369-4608-A22E-8BD1AF92CF6E}" type="presParOf" srcId="{E4BAEDE7-3E22-431E-A120-BCC22F68589B}" destId="{F81F9FE0-CFF7-4A3C-B4FF-5FE3A4756E20}" srcOrd="3" destOrd="0" presId="urn:microsoft.com/office/officeart/2018/2/layout/IconVerticalSolidList"/>
    <dgm:cxn modelId="{BA66DCB2-0991-4BEE-8F8B-7A7251EE9A22}" type="presParOf" srcId="{E4BAEDE7-3E22-431E-A120-BCC22F68589B}" destId="{44402080-3ACB-474D-A8DF-FD77EBE30B7F}" srcOrd="4" destOrd="0" presId="urn:microsoft.com/office/officeart/2018/2/layout/IconVerticalSolidList"/>
    <dgm:cxn modelId="{499D0338-B42C-4BDF-8FB9-FAC463246D9E}" type="presParOf" srcId="{44402080-3ACB-474D-A8DF-FD77EBE30B7F}" destId="{6495F445-91E8-4996-98A9-55A480DB2F0B}" srcOrd="0" destOrd="0" presId="urn:microsoft.com/office/officeart/2018/2/layout/IconVerticalSolidList"/>
    <dgm:cxn modelId="{05A2704F-20FB-4237-B101-9FE96E91F46E}" type="presParOf" srcId="{44402080-3ACB-474D-A8DF-FD77EBE30B7F}" destId="{1F847329-E9D5-47C6-B84F-AA02ED5A4C57}" srcOrd="1" destOrd="0" presId="urn:microsoft.com/office/officeart/2018/2/layout/IconVerticalSolidList"/>
    <dgm:cxn modelId="{DD8710E3-2A1F-4103-BBE5-AB30FA3F34F5}" type="presParOf" srcId="{44402080-3ACB-474D-A8DF-FD77EBE30B7F}" destId="{6651F76C-CCDF-4575-8B55-A85FD65C55A1}" srcOrd="2" destOrd="0" presId="urn:microsoft.com/office/officeart/2018/2/layout/IconVerticalSolidList"/>
    <dgm:cxn modelId="{CAFC1ADD-E222-4FD0-8E5B-55F3C46DE3E4}" type="presParOf" srcId="{44402080-3ACB-474D-A8DF-FD77EBE30B7F}" destId="{026335E5-F203-449F-8263-24C61220EF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966E7-2302-423B-891D-D95A8AD3CEBE}">
      <dsp:nvSpPr>
        <dsp:cNvPr id="0" name=""/>
        <dsp:cNvSpPr/>
      </dsp:nvSpPr>
      <dsp:spPr>
        <a:xfrm rot="5400000">
          <a:off x="-386318" y="386318"/>
          <a:ext cx="1743615" cy="970979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Week 1</a:t>
          </a:r>
        </a:p>
      </dsp:txBody>
      <dsp:txXfrm rot="-5400000">
        <a:off x="1" y="485490"/>
        <a:ext cx="970979" cy="772636"/>
      </dsp:txXfrm>
    </dsp:sp>
    <dsp:sp modelId="{2BD058E2-A01D-4334-B5FB-66B8AF831411}">
      <dsp:nvSpPr>
        <dsp:cNvPr id="0" name=""/>
        <dsp:cNvSpPr/>
      </dsp:nvSpPr>
      <dsp:spPr>
        <a:xfrm rot="5400000">
          <a:off x="4847591" y="-3873984"/>
          <a:ext cx="1451154" cy="92043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 Phase 1 - Kick-Off Call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Credential hand-off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Subsequent Meeting Scheduling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Validation on Credentials &amp; Access to MSP IT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Initiate Environment Review along with MSP IT Documentation (if available)</a:t>
          </a:r>
        </a:p>
      </dsp:txBody>
      <dsp:txXfrm rot="-5400000">
        <a:off x="970980" y="73466"/>
        <a:ext cx="9133539" cy="1309476"/>
      </dsp:txXfrm>
    </dsp:sp>
    <dsp:sp modelId="{B86F63D6-A9D3-4A9D-8BC6-9BE2242F2DE9}">
      <dsp:nvSpPr>
        <dsp:cNvPr id="0" name=""/>
        <dsp:cNvSpPr/>
      </dsp:nvSpPr>
      <dsp:spPr>
        <a:xfrm rot="5400000">
          <a:off x="-320388" y="2038788"/>
          <a:ext cx="1633021" cy="970979"/>
        </a:xfrm>
        <a:prstGeom prst="chevr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Week 2 &amp; 3</a:t>
          </a:r>
        </a:p>
      </dsp:txBody>
      <dsp:txXfrm rot="-5400000">
        <a:off x="10634" y="2193257"/>
        <a:ext cx="970979" cy="662042"/>
      </dsp:txXfrm>
    </dsp:sp>
    <dsp:sp modelId="{9F505563-CA7E-40BC-BF67-FF03EA7D9749}">
      <dsp:nvSpPr>
        <dsp:cNvPr id="0" name=""/>
        <dsp:cNvSpPr/>
      </dsp:nvSpPr>
      <dsp:spPr>
        <a:xfrm rot="5400000">
          <a:off x="4788354" y="-2117291"/>
          <a:ext cx="1569628" cy="92043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/>
            <a:t>Phase 2 – Scope of Work Review along with Standard Operating Procedures Lockdown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dirty="0"/>
            <a:t>Review RMM/Network Monitoring Tool – RMM Alerting / Alert Sets utilizing </a:t>
          </a:r>
          <a:r>
            <a:rPr lang="en-US" sz="1200" b="1" i="0" kern="1200" dirty="0"/>
            <a:t>&lt;RMM&gt;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dirty="0"/>
            <a:t>Review on current alert setup/categories and identify different Severity Alerts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 dirty="0"/>
            <a:t>Change/Modification Implementation based on best practices on the Alert/Monitor Sets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b="0" i="0" kern="1200"/>
            <a:t>Review Meeting (1 hour, end of week 3)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i="0" kern="1200"/>
            <a:t>Initiate Monitoring and Alert handling on Low &amp; Medium Priority Tickets at the end of the week 3</a:t>
          </a:r>
          <a:endParaRPr lang="en-US" sz="1200" b="0" i="0" kern="1200"/>
        </a:p>
      </dsp:txBody>
      <dsp:txXfrm rot="-5400000">
        <a:off x="970980" y="1776706"/>
        <a:ext cx="9127755" cy="1416382"/>
      </dsp:txXfrm>
    </dsp:sp>
    <dsp:sp modelId="{F5F7DE37-CF15-4D23-8D86-5C2D790F518F}">
      <dsp:nvSpPr>
        <dsp:cNvPr id="0" name=""/>
        <dsp:cNvSpPr/>
      </dsp:nvSpPr>
      <dsp:spPr>
        <a:xfrm rot="5400000">
          <a:off x="-311767" y="3709999"/>
          <a:ext cx="1594515" cy="970979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Week 4</a:t>
          </a:r>
        </a:p>
      </dsp:txBody>
      <dsp:txXfrm rot="-5400000">
        <a:off x="2" y="3883721"/>
        <a:ext cx="970979" cy="623536"/>
      </dsp:txXfrm>
    </dsp:sp>
    <dsp:sp modelId="{77F54F6F-4CE5-4FF9-87FB-FDDBC26E8B3C}">
      <dsp:nvSpPr>
        <dsp:cNvPr id="0" name=""/>
        <dsp:cNvSpPr/>
      </dsp:nvSpPr>
      <dsp:spPr>
        <a:xfrm rot="5400000">
          <a:off x="4809245" y="-436785"/>
          <a:ext cx="1527846" cy="92043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i="0" kern="1200"/>
            <a:t> Phase 3 – Finalizing Processes &amp; Initiating Operation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i="0" kern="1200" dirty="0"/>
            <a:t>Finalizing SOP and take any modifications recommended by MSP IT Team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i="0" kern="1200"/>
            <a:t>Follow-up Meeting to capture final touch-ups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i="0" kern="1200"/>
            <a:t>Initiate Operating with Alerting Handling across all Alert Categories (1 hour, end of week 4)</a:t>
          </a:r>
        </a:p>
      </dsp:txBody>
      <dsp:txXfrm rot="-5400000">
        <a:off x="970980" y="3476063"/>
        <a:ext cx="9129795" cy="1378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35E0F-D94A-4B18-9A06-4DEE521E13D1}">
      <dsp:nvSpPr>
        <dsp:cNvPr id="0" name=""/>
        <dsp:cNvSpPr/>
      </dsp:nvSpPr>
      <dsp:spPr>
        <a:xfrm>
          <a:off x="0" y="376"/>
          <a:ext cx="6308721" cy="882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CDE3B-921C-47F7-A4E8-7D25BDA364BD}">
      <dsp:nvSpPr>
        <dsp:cNvPr id="0" name=""/>
        <dsp:cNvSpPr/>
      </dsp:nvSpPr>
      <dsp:spPr>
        <a:xfrm>
          <a:off x="266805" y="198827"/>
          <a:ext cx="485100" cy="4851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77F69-C8CB-4716-A0CB-CDBDA167B58F}">
      <dsp:nvSpPr>
        <dsp:cNvPr id="0" name=""/>
        <dsp:cNvSpPr/>
      </dsp:nvSpPr>
      <dsp:spPr>
        <a:xfrm>
          <a:off x="1018711" y="376"/>
          <a:ext cx="5290009" cy="88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5" tIns="93345" rIns="93345" bIns="9334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Server Offline(Physical/Virtual)</a:t>
          </a:r>
          <a:endParaRPr lang="en-US" sz="2500" kern="1200"/>
        </a:p>
      </dsp:txBody>
      <dsp:txXfrm>
        <a:off x="1018711" y="376"/>
        <a:ext cx="5290009" cy="882000"/>
      </dsp:txXfrm>
    </dsp:sp>
    <dsp:sp modelId="{351DF2CF-A493-4C88-9B79-49B13A586F46}">
      <dsp:nvSpPr>
        <dsp:cNvPr id="0" name=""/>
        <dsp:cNvSpPr/>
      </dsp:nvSpPr>
      <dsp:spPr>
        <a:xfrm>
          <a:off x="0" y="1102878"/>
          <a:ext cx="6308721" cy="882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236067-2685-4979-99DC-2E902652CE25}">
      <dsp:nvSpPr>
        <dsp:cNvPr id="0" name=""/>
        <dsp:cNvSpPr/>
      </dsp:nvSpPr>
      <dsp:spPr>
        <a:xfrm>
          <a:off x="266805" y="1301328"/>
          <a:ext cx="485100" cy="4851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467E6-8374-441A-8035-5122D0AA81C1}">
      <dsp:nvSpPr>
        <dsp:cNvPr id="0" name=""/>
        <dsp:cNvSpPr/>
      </dsp:nvSpPr>
      <dsp:spPr>
        <a:xfrm>
          <a:off x="1018711" y="1102878"/>
          <a:ext cx="5290009" cy="88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5" tIns="93345" rIns="93345" bIns="9334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Site Outage/ISP Outage</a:t>
          </a:r>
          <a:endParaRPr lang="en-US" sz="2500" kern="1200"/>
        </a:p>
      </dsp:txBody>
      <dsp:txXfrm>
        <a:off x="1018711" y="1102878"/>
        <a:ext cx="5290009" cy="882000"/>
      </dsp:txXfrm>
    </dsp:sp>
    <dsp:sp modelId="{6495F445-91E8-4996-98A9-55A480DB2F0B}">
      <dsp:nvSpPr>
        <dsp:cNvPr id="0" name=""/>
        <dsp:cNvSpPr/>
      </dsp:nvSpPr>
      <dsp:spPr>
        <a:xfrm>
          <a:off x="0" y="2205379"/>
          <a:ext cx="6308721" cy="8820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847329-E9D5-47C6-B84F-AA02ED5A4C57}">
      <dsp:nvSpPr>
        <dsp:cNvPr id="0" name=""/>
        <dsp:cNvSpPr/>
      </dsp:nvSpPr>
      <dsp:spPr>
        <a:xfrm>
          <a:off x="266805" y="2403829"/>
          <a:ext cx="485100" cy="4851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335E5-F203-449F-8263-24C61220EF16}">
      <dsp:nvSpPr>
        <dsp:cNvPr id="0" name=""/>
        <dsp:cNvSpPr/>
      </dsp:nvSpPr>
      <dsp:spPr>
        <a:xfrm>
          <a:off x="1018711" y="2205379"/>
          <a:ext cx="5290009" cy="88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5" tIns="93345" rIns="93345" bIns="9334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Disk Space Alarm Handling</a:t>
          </a:r>
          <a:endParaRPr lang="en-US" sz="2500" kern="1200"/>
        </a:p>
      </dsp:txBody>
      <dsp:txXfrm>
        <a:off x="1018711" y="2205379"/>
        <a:ext cx="5290009" cy="88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9E884-7A64-42BE-AC19-CD5C34282703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79C69-CA2D-491D-9057-6C2B5CCFC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66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79C69-CA2D-491D-9057-6C2B5CCFCE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92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79C69-CA2D-491D-9057-6C2B5CCFCE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14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BA8F-B730-403A-A6AD-C74D0C6BE373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Business Review – 20</a:t>
            </a:r>
            <a:r>
              <a:rPr lang="en-US" baseline="30000"/>
              <a:t>th</a:t>
            </a:r>
            <a:r>
              <a:rPr lang="en-US"/>
              <a:t> March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DBC66-0ADB-43E1-9246-E76743F0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46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&amp; Cu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09D90F-6EB9-435C-8F4E-1B1812B2163B}"/>
              </a:ext>
            </a:extLst>
          </p:cNvPr>
          <p:cNvCxnSpPr/>
          <p:nvPr userDrawn="1"/>
        </p:nvCxnSpPr>
        <p:spPr>
          <a:xfrm>
            <a:off x="4646428" y="1524418"/>
            <a:ext cx="0" cy="327482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FAC2B-1FC6-4298-A2BC-321224AD12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5074" y="1724025"/>
            <a:ext cx="6308721" cy="846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z="2800"/>
              <a:t>Presentation Title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2CF71F7-B414-4A03-8F93-7B1C2CD0F5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45074" y="2829071"/>
            <a:ext cx="4114800" cy="5462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z="2800"/>
              <a:t>Date/Duration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DEFBD5D-6808-4ED5-818C-9E870AC5684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5074" y="3633431"/>
            <a:ext cx="4114800" cy="54620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z="2800"/>
              <a:t>Place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C459929-9AE1-426F-BE10-BB6C32664F1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388745" y="3312782"/>
            <a:ext cx="1642110" cy="11875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Customer Logo</a:t>
            </a:r>
          </a:p>
        </p:txBody>
      </p:sp>
    </p:spTree>
    <p:extLst>
      <p:ext uri="{BB962C8B-B14F-4D97-AF65-F5344CB8AC3E}">
        <p14:creationId xmlns:p14="http://schemas.microsoft.com/office/powerpoint/2010/main" val="247524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88F45-9B68-49C5-9D23-FFD9C98FC5DD}" type="datetime1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Business Review – 20</a:t>
            </a:r>
            <a:r>
              <a:rPr lang="en-US" baseline="30000"/>
              <a:t>th</a:t>
            </a:r>
            <a:r>
              <a:rPr lang="en-US"/>
              <a:t> March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DBC66-0ADB-43E1-9246-E76743F0C6C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53" y="412580"/>
            <a:ext cx="2287895" cy="4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57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57">
            <a:extLst>
              <a:ext uri="{FF2B5EF4-FFF2-40B4-BE49-F238E27FC236}">
                <a16:creationId xmlns:a16="http://schemas.microsoft.com/office/drawing/2014/main" id="{C83F9D7D-8B7D-49DF-AA94-0A9A8D671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59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838596" y="1327668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6" name="Freeform: Shape 61">
            <a:extLst>
              <a:ext uri="{FF2B5EF4-FFF2-40B4-BE49-F238E27FC236}">
                <a16:creationId xmlns:a16="http://schemas.microsoft.com/office/drawing/2014/main" id="{49F1A7E4-819D-4D21-8E8B-32671A9F9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274246" y="753376"/>
            <a:ext cx="5353835" cy="5353835"/>
          </a:xfrm>
          <a:custGeom>
            <a:avLst/>
            <a:gdLst>
              <a:gd name="connsiteX0" fmla="*/ 690507 w 5353835"/>
              <a:gd name="connsiteY0" fmla="*/ 5273742 h 5353835"/>
              <a:gd name="connsiteX1" fmla="*/ 4938299 w 5353835"/>
              <a:gd name="connsiteY1" fmla="*/ 5273742 h 5353835"/>
              <a:gd name="connsiteX2" fmla="*/ 4858206 w 5353835"/>
              <a:gd name="connsiteY2" fmla="*/ 5353835 h 5353835"/>
              <a:gd name="connsiteX3" fmla="*/ 770600 w 5353835"/>
              <a:gd name="connsiteY3" fmla="*/ 5353835 h 5353835"/>
              <a:gd name="connsiteX4" fmla="*/ 433255 w 5353835"/>
              <a:gd name="connsiteY4" fmla="*/ 80093 h 5353835"/>
              <a:gd name="connsiteX5" fmla="*/ 51334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58206 h 5353835"/>
              <a:gd name="connsiteX8" fmla="*/ 5273742 w 5353835"/>
              <a:gd name="connsiteY8" fmla="*/ 4938299 h 5353835"/>
              <a:gd name="connsiteX9" fmla="*/ 5273742 w 5353835"/>
              <a:gd name="connsiteY9" fmla="*/ 80093 h 5353835"/>
              <a:gd name="connsiteX10" fmla="*/ 0 w 5353835"/>
              <a:gd name="connsiteY10" fmla="*/ 513348 h 5353835"/>
              <a:gd name="connsiteX11" fmla="*/ 80093 w 5353835"/>
              <a:gd name="connsiteY11" fmla="*/ 433255 h 5353835"/>
              <a:gd name="connsiteX12" fmla="*/ 80093 w 5353835"/>
              <a:gd name="connsiteY12" fmla="*/ 4663328 h 5353835"/>
              <a:gd name="connsiteX13" fmla="*/ 0 w 5353835"/>
              <a:gd name="connsiteY13" fmla="*/ 4583235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7" y="5273742"/>
                </a:moveTo>
                <a:lnTo>
                  <a:pt x="4938299" y="5273742"/>
                </a:lnTo>
                <a:lnTo>
                  <a:pt x="4858206" y="5353835"/>
                </a:lnTo>
                <a:lnTo>
                  <a:pt x="770600" y="5353835"/>
                </a:lnTo>
                <a:close/>
                <a:moveTo>
                  <a:pt x="433255" y="80093"/>
                </a:moveTo>
                <a:lnTo>
                  <a:pt x="513348" y="0"/>
                </a:lnTo>
                <a:lnTo>
                  <a:pt x="5353835" y="0"/>
                </a:lnTo>
                <a:lnTo>
                  <a:pt x="5353835" y="4858206"/>
                </a:lnTo>
                <a:lnTo>
                  <a:pt x="5273742" y="4938299"/>
                </a:lnTo>
                <a:lnTo>
                  <a:pt x="5273742" y="80093"/>
                </a:lnTo>
                <a:close/>
                <a:moveTo>
                  <a:pt x="0" y="513348"/>
                </a:moveTo>
                <a:lnTo>
                  <a:pt x="80093" y="433255"/>
                </a:lnTo>
                <a:lnTo>
                  <a:pt x="80093" y="4663328"/>
                </a:lnTo>
                <a:lnTo>
                  <a:pt x="0" y="45832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26981" y="2452526"/>
            <a:ext cx="4248318" cy="195294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3100" b="0" i="1" u="sng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Critical Alarm Monitoring</a:t>
            </a:r>
          </a:p>
          <a:p>
            <a:pPr marL="0" marR="0" lvl="0" indent="0" algn="ctr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3100" b="1" i="1" u="sng" dirty="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&lt;MSP NAME&gt;</a:t>
            </a:r>
            <a:endParaRPr kumimoji="0" lang="en-US" sz="3100" b="1" i="1" u="sng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7" name="Freeform: Shape 63">
            <a:extLst>
              <a:ext uri="{FF2B5EF4-FFF2-40B4-BE49-F238E27FC236}">
                <a16:creationId xmlns:a16="http://schemas.microsoft.com/office/drawing/2014/main" id="{6D6E3EFD-925A-40CD-8E14-FDD4E6DDC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7170340" cy="5062213"/>
          </a:xfrm>
          <a:custGeom>
            <a:avLst/>
            <a:gdLst>
              <a:gd name="connsiteX0" fmla="*/ 7170340 w 7170340"/>
              <a:gd name="connsiteY0" fmla="*/ 0 h 5062213"/>
              <a:gd name="connsiteX1" fmla="*/ 7170340 w 7170340"/>
              <a:gd name="connsiteY1" fmla="*/ 2954084 h 5062213"/>
              <a:gd name="connsiteX2" fmla="*/ 5062211 w 7170340"/>
              <a:gd name="connsiteY2" fmla="*/ 5062213 h 5062213"/>
              <a:gd name="connsiteX3" fmla="*/ 0 w 7170340"/>
              <a:gd name="connsiteY3" fmla="*/ 2 h 5062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70340" h="5062213">
                <a:moveTo>
                  <a:pt x="7170340" y="0"/>
                </a:moveTo>
                <a:lnTo>
                  <a:pt x="7170340" y="2954084"/>
                </a:lnTo>
                <a:lnTo>
                  <a:pt x="5062211" y="5062213"/>
                </a:ln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92D07326-6780-45DA-AAF6-A20BBEB0B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59" y="236094"/>
            <a:ext cx="2379520" cy="433037"/>
          </a:xfrm>
          <a:prstGeom prst="rect">
            <a:avLst/>
          </a:prstGeom>
        </p:spPr>
      </p:pic>
      <p:sp>
        <p:nvSpPr>
          <p:cNvPr id="188" name="Rectangle 65">
            <a:extLst>
              <a:ext uri="{FF2B5EF4-FFF2-40B4-BE49-F238E27FC236}">
                <a16:creationId xmlns:a16="http://schemas.microsoft.com/office/drawing/2014/main" id="{3A91C067-F707-44D1-A9C2-9913E6ADC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11832" y="4010957"/>
            <a:ext cx="870888" cy="87088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9F32B463-B605-468D-8190-1FC2EEF8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1735" y="5991225"/>
            <a:ext cx="185211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0" algn="l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NOC - Administration and Management</a:t>
            </a:r>
          </a:p>
        </p:txBody>
      </p:sp>
      <p:sp>
        <p:nvSpPr>
          <p:cNvPr id="189" name="Rectangle 67">
            <a:extLst>
              <a:ext uri="{FF2B5EF4-FFF2-40B4-BE49-F238E27FC236}">
                <a16:creationId xmlns:a16="http://schemas.microsoft.com/office/drawing/2014/main" id="{52329D9A-3D48-4B69-939D-2A480F14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61203" y="5394406"/>
            <a:ext cx="856138" cy="85613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69">
            <a:extLst>
              <a:ext uri="{FF2B5EF4-FFF2-40B4-BE49-F238E27FC236}">
                <a16:creationId xmlns:a16="http://schemas.microsoft.com/office/drawing/2014/main" id="{2D5CC4CB-7B78-480A-A0AE-A8A35C08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314455" y="5398229"/>
            <a:ext cx="381459" cy="38145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71">
            <a:extLst>
              <a:ext uri="{FF2B5EF4-FFF2-40B4-BE49-F238E27FC236}">
                <a16:creationId xmlns:a16="http://schemas.microsoft.com/office/drawing/2014/main" id="{DC580C66-5435-4F00-873E-679D3D504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675779" y="5848285"/>
            <a:ext cx="714978" cy="71497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Isosceles Triangle 73">
            <a:extLst>
              <a:ext uri="{FF2B5EF4-FFF2-40B4-BE49-F238E27FC236}">
                <a16:creationId xmlns:a16="http://schemas.microsoft.com/office/drawing/2014/main" id="{B4AFD177-1A38-4FAE-87D4-840AE22C8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2600" y="5474491"/>
            <a:ext cx="2767017" cy="1383509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7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61607" y="644081"/>
            <a:ext cx="9746647" cy="539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solidFill>
                  <a:schemeClr val="accent5"/>
                </a:solidFill>
              </a:rPr>
              <a:t>Critical Alarm Monitoring - Onboarding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286FF-D280-4F67-BD88-62EDFB727C26}"/>
              </a:ext>
            </a:extLst>
          </p:cNvPr>
          <p:cNvSpPr txBox="1"/>
          <p:nvPr/>
        </p:nvSpPr>
        <p:spPr>
          <a:xfrm>
            <a:off x="656215" y="1398495"/>
            <a:ext cx="10988938" cy="5038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900"/>
              <a:t>Questionnaire on Alerting and handling process</a:t>
            </a:r>
          </a:p>
          <a:p>
            <a:pPr marL="114300" lvl="1">
              <a:lnSpc>
                <a:spcPct val="90000"/>
              </a:lnSpc>
              <a:spcAft>
                <a:spcPts val="600"/>
              </a:spcAft>
            </a:pPr>
            <a:endParaRPr lang="en-US" sz="500"/>
          </a:p>
          <a:p>
            <a:pPr marL="285750" indent="-285750">
              <a:lnSpc>
                <a:spcPct val="170000"/>
              </a:lnSpc>
              <a:buFont typeface="+mj-lt"/>
              <a:buAutoNum type="arabicPeriod"/>
            </a:pPr>
            <a:r>
              <a:rPr lang="en-US" sz="2200">
                <a:solidFill>
                  <a:srgbClr val="333333"/>
                </a:solidFill>
              </a:rPr>
              <a:t>Reset on a Server [VM] when the Server is found to be in hung state</a:t>
            </a:r>
          </a:p>
          <a:p>
            <a:pPr marL="285750" indent="-285750">
              <a:lnSpc>
                <a:spcPct val="170000"/>
              </a:lnSpc>
              <a:buFont typeface="+mj-lt"/>
              <a:buAutoNum type="arabicPeriod"/>
            </a:pPr>
            <a:r>
              <a:rPr lang="en-US" sz="2200">
                <a:solidFill>
                  <a:srgbClr val="333333"/>
                </a:solidFill>
              </a:rPr>
              <a:t>Credentials are not working of ESXi Host/vCenter/iDrac/ILO</a:t>
            </a:r>
            <a:endParaRPr lang="en-US" sz="2200">
              <a:solidFill>
                <a:srgbClr val="FFC000"/>
              </a:solidFill>
            </a:endParaRPr>
          </a:p>
          <a:p>
            <a:pPr marL="285750" indent="-285750">
              <a:lnSpc>
                <a:spcPct val="170000"/>
              </a:lnSpc>
              <a:buFont typeface="+mj-lt"/>
              <a:buAutoNum type="arabicPeriod"/>
            </a:pPr>
            <a:r>
              <a:rPr lang="en-US" sz="2200">
                <a:solidFill>
                  <a:srgbClr val="333333"/>
                </a:solidFill>
              </a:rPr>
              <a:t>Process on communicating the maintenance notification</a:t>
            </a:r>
          </a:p>
          <a:p>
            <a:pPr marL="285750" indent="-285750">
              <a:lnSpc>
                <a:spcPct val="170000"/>
              </a:lnSpc>
              <a:buFont typeface="+mj-lt"/>
              <a:buAutoNum type="arabicPeriod"/>
            </a:pPr>
            <a:r>
              <a:rPr lang="en-US" sz="2200">
                <a:solidFill>
                  <a:srgbClr val="333333"/>
                </a:solidFill>
              </a:rPr>
              <a:t>If some other user logged in to the server, can we chat and ask for permission </a:t>
            </a:r>
          </a:p>
          <a:p>
            <a:pPr marL="285750" indent="-285750">
              <a:lnSpc>
                <a:spcPct val="170000"/>
              </a:lnSpc>
              <a:buFont typeface="+mj-lt"/>
              <a:buAutoNum type="arabicPeriod"/>
            </a:pPr>
            <a:r>
              <a:rPr lang="en-US" sz="2200">
                <a:solidFill>
                  <a:srgbClr val="333333"/>
                </a:solidFill>
              </a:rPr>
              <a:t>Can we reset the NIC adapter reset or not in case of connectivity issue on the server(VM)</a:t>
            </a:r>
            <a:endParaRPr lang="en-US" sz="2200">
              <a:solidFill>
                <a:srgbClr val="FFC000"/>
              </a:solidFill>
            </a:endParaRPr>
          </a:p>
          <a:p>
            <a:pPr marL="285750" indent="-285750">
              <a:lnSpc>
                <a:spcPct val="170000"/>
              </a:lnSpc>
              <a:buFont typeface="+mj-lt"/>
              <a:buAutoNum type="arabicPeriod"/>
            </a:pPr>
            <a:r>
              <a:rPr lang="en-US" sz="2200">
                <a:solidFill>
                  <a:srgbClr val="333333"/>
                </a:solidFill>
              </a:rPr>
              <a:t>Requirement of maintenance window/management policy to reboot the server</a:t>
            </a:r>
          </a:p>
          <a:p>
            <a:pPr marL="285750" indent="-285750">
              <a:lnSpc>
                <a:spcPct val="170000"/>
              </a:lnSpc>
              <a:buFont typeface="+mj-lt"/>
              <a:buAutoNum type="arabicPeriod"/>
            </a:pPr>
            <a:r>
              <a:rPr lang="en-US" sz="2200">
                <a:solidFill>
                  <a:srgbClr val="333333"/>
                </a:solidFill>
              </a:rPr>
              <a:t>Do we have authority to start dependency services and can modify the startup type of the service</a:t>
            </a:r>
            <a:endParaRPr lang="en-US" sz="2200">
              <a:solidFill>
                <a:srgbClr val="FFC000"/>
              </a:solidFill>
            </a:endParaRPr>
          </a:p>
          <a:p>
            <a:pPr marL="285750" indent="-285750">
              <a:lnSpc>
                <a:spcPct val="170000"/>
              </a:lnSpc>
              <a:buFont typeface="+mj-lt"/>
              <a:buAutoNum type="arabicPeriod"/>
            </a:pPr>
            <a:r>
              <a:rPr lang="en-US" sz="2200">
                <a:solidFill>
                  <a:srgbClr val="333333"/>
                </a:solidFill>
              </a:rPr>
              <a:t>In case the service will not start due to an error, can we troubleshoot it or just escalate to your bucket</a:t>
            </a:r>
            <a:endParaRPr lang="en-US" sz="2200">
              <a:solidFill>
                <a:srgbClr val="FFC000"/>
              </a:solidFill>
            </a:endParaRPr>
          </a:p>
          <a:p>
            <a:pPr marL="285750" indent="-285750">
              <a:lnSpc>
                <a:spcPct val="170000"/>
              </a:lnSpc>
              <a:buFont typeface="+mj-lt"/>
              <a:buAutoNum type="arabicPeriod"/>
            </a:pPr>
            <a:r>
              <a:rPr lang="en-US" sz="2200">
                <a:solidFill>
                  <a:srgbClr val="333333"/>
                </a:solidFill>
              </a:rPr>
              <a:t>Automate agent reinstallation permission</a:t>
            </a:r>
            <a:endParaRPr lang="en-US" sz="2200">
              <a:solidFill>
                <a:srgbClr val="FFC000"/>
              </a:solidFill>
            </a:endParaRPr>
          </a:p>
          <a:p>
            <a:pPr marL="285750" indent="-285750">
              <a:lnSpc>
                <a:spcPct val="170000"/>
              </a:lnSpc>
              <a:buFont typeface="+mj-lt"/>
              <a:buAutoNum type="arabicPeriod"/>
            </a:pPr>
            <a:r>
              <a:rPr lang="en-US" sz="2200">
                <a:solidFill>
                  <a:srgbClr val="333333"/>
                </a:solidFill>
              </a:rPr>
              <a:t>In case of ISP engagement, help us with circuit IP/WAN IP, Account number , address , phone number, authentication pin (if needed), LCON details</a:t>
            </a:r>
            <a:endParaRPr lang="en-US" sz="2200">
              <a:solidFill>
                <a:srgbClr val="FFC000"/>
              </a:solidFill>
            </a:endParaRPr>
          </a:p>
          <a:p>
            <a:pPr marL="285750" indent="-285750">
              <a:lnSpc>
                <a:spcPct val="170000"/>
              </a:lnSpc>
              <a:buFont typeface="+mj-lt"/>
              <a:buAutoNum type="arabicPeriod"/>
            </a:pPr>
            <a:r>
              <a:rPr lang="en-US" sz="2200">
                <a:solidFill>
                  <a:srgbClr val="333333"/>
                </a:solidFill>
              </a:rPr>
              <a:t>Do we need to follow up with ISP once we escalate the ticket to your board?</a:t>
            </a:r>
            <a:endParaRPr lang="en-US" sz="22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64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B286FF-D280-4F67-BD88-62EDFB727C26}"/>
              </a:ext>
            </a:extLst>
          </p:cNvPr>
          <p:cNvSpPr txBox="1"/>
          <p:nvPr/>
        </p:nvSpPr>
        <p:spPr>
          <a:xfrm>
            <a:off x="656215" y="1398495"/>
            <a:ext cx="10988938" cy="5038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300" lvl="1" algn="ctr">
              <a:lnSpc>
                <a:spcPct val="90000"/>
              </a:lnSpc>
              <a:spcAft>
                <a:spcPts val="600"/>
              </a:spcAft>
            </a:pPr>
            <a:endParaRPr lang="en-US" sz="660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114300" lvl="1" algn="ctr">
              <a:lnSpc>
                <a:spcPct val="90000"/>
              </a:lnSpc>
              <a:spcAft>
                <a:spcPts val="600"/>
              </a:spcAft>
            </a:pPr>
            <a:endParaRPr lang="en-US" sz="660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marL="114300" lvl="1" algn="ctr">
              <a:lnSpc>
                <a:spcPct val="90000"/>
              </a:lnSpc>
              <a:spcAft>
                <a:spcPts val="600"/>
              </a:spcAft>
            </a:pPr>
            <a:r>
              <a:rPr lang="en-US" sz="660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66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5681E5-9626-4F78-3488-6A136518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i="1" dirty="0"/>
              <a:t>Server Monitoring</a:t>
            </a:r>
          </a:p>
        </p:txBody>
      </p:sp>
    </p:spTree>
    <p:extLst>
      <p:ext uri="{BB962C8B-B14F-4D97-AF65-F5344CB8AC3E}">
        <p14:creationId xmlns:p14="http://schemas.microsoft.com/office/powerpoint/2010/main" val="221559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0050FF1-178B-4763-85B4-F34A0D6C9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120"/>
            <a:ext cx="9144000" cy="731727"/>
          </a:xfrm>
        </p:spPr>
        <p:txBody>
          <a:bodyPr/>
          <a:lstStyle/>
          <a:p>
            <a:r>
              <a:rPr lang="en-US" sz="2800" b="1">
                <a:solidFill>
                  <a:schemeClr val="accent5"/>
                </a:solidFill>
              </a:rPr>
              <a:t>On-boarding Schedule &amp; Timelines - NOC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5A18FEF-E5E0-4264-A66D-533D5BBEB1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405901"/>
              </p:ext>
            </p:extLst>
          </p:nvPr>
        </p:nvGraphicFramePr>
        <p:xfrm>
          <a:off x="1222744" y="1190847"/>
          <a:ext cx="10175358" cy="5208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746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80050FF1-178B-4763-85B4-F34A0D6C9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120"/>
            <a:ext cx="9144000" cy="731727"/>
          </a:xfrm>
        </p:spPr>
        <p:txBody>
          <a:bodyPr/>
          <a:lstStyle/>
          <a:p>
            <a:r>
              <a:rPr lang="en-US" sz="2800" b="1">
                <a:solidFill>
                  <a:schemeClr val="accent5"/>
                </a:solidFill>
              </a:rPr>
              <a:t>On-boarding – 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B14F6-A9E8-491C-8FD3-D6B6CED6155D}"/>
              </a:ext>
            </a:extLst>
          </p:cNvPr>
          <p:cNvSpPr txBox="1"/>
          <p:nvPr/>
        </p:nvSpPr>
        <p:spPr>
          <a:xfrm>
            <a:off x="838199" y="1190847"/>
            <a:ext cx="10852355" cy="5530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 sz="1300" dirty="0"/>
          </a:p>
          <a:p>
            <a:pPr marL="3429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b="1" dirty="0"/>
              <a:t>Environment Access Requirements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1300" b="1" dirty="0"/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Pronoc@ Email Address on the </a:t>
            </a:r>
            <a:r>
              <a:rPr lang="fr-FR" sz="2000" dirty="0"/>
              <a:t>MSP Domain 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Admin Access on Partner RMM or other Endpoint Management Platform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List of Managed Clients and Servers, Or Access to the existing Virtualization Portal to fetch the list of the Managed Clients/Servers/Workstations</a:t>
            </a:r>
            <a:endParaRPr lang="en-US" sz="2000" i="1" dirty="0"/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Documentation Portal Access</a:t>
            </a:r>
            <a:endParaRPr lang="en-US" sz="2000" i="1" dirty="0">
              <a:solidFill>
                <a:srgbClr val="92D050"/>
              </a:solidFill>
            </a:endParaRP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Standard Alert/Notification  Documentation</a:t>
            </a:r>
            <a:endParaRPr lang="en-US" sz="2000" i="1" dirty="0"/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Domain Administrator Account on all End-Client Domains with Account Name “</a:t>
            </a:r>
            <a:r>
              <a:rPr lang="en-US" sz="2100" dirty="0" err="1"/>
              <a:t>ProNoc</a:t>
            </a:r>
            <a:r>
              <a:rPr lang="en-US" sz="2100" dirty="0"/>
              <a:t>”</a:t>
            </a:r>
            <a:endParaRPr lang="en-US" sz="2100" b="1" i="1" dirty="0">
              <a:solidFill>
                <a:srgbClr val="FF0000"/>
              </a:solidFill>
            </a:endParaRP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Maintenance Windows along with Reboot specifications during Implementation/Remediation</a:t>
            </a:r>
            <a:endParaRPr lang="en-US" sz="2100" i="1" dirty="0">
              <a:solidFill>
                <a:srgbClr val="FFC000"/>
              </a:solidFill>
            </a:endParaRP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Client Exceptions or specific instructions, if</a:t>
            </a:r>
            <a:r>
              <a:rPr lang="en-US" sz="2100" i="1" dirty="0"/>
              <a:t> </a:t>
            </a:r>
            <a:endParaRPr lang="en-US" sz="2100" i="1" dirty="0">
              <a:solidFill>
                <a:srgbClr val="92D050"/>
              </a:solidFill>
            </a:endParaRP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POC and Contact Numbers including afterhours and business hours On-call contact information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Access to PSA / Ticketing Platform</a:t>
            </a:r>
          </a:p>
          <a:p>
            <a:pPr marL="742950" lvl="1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Meeting Cadence and Scheduling for Onboarding Process and Recurring Service</a:t>
            </a:r>
            <a:endParaRPr lang="en-US" sz="2000" i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28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69E033-9326-4636-B461-2503B7F2C6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45073" y="1234498"/>
            <a:ext cx="6308721" cy="846895"/>
          </a:xfrm>
        </p:spPr>
        <p:txBody>
          <a:bodyPr>
            <a:normAutofit/>
          </a:bodyPr>
          <a:lstStyle/>
          <a:p>
            <a:r>
              <a:rPr lang="en-US" sz="4000">
                <a:latin typeface="+mj-lt"/>
              </a:rPr>
              <a:t>Alert Handling Procedure</a:t>
            </a:r>
          </a:p>
        </p:txBody>
      </p:sp>
      <p:graphicFrame>
        <p:nvGraphicFramePr>
          <p:cNvPr id="12" name="Text Placeholder 3">
            <a:extLst>
              <a:ext uri="{FF2B5EF4-FFF2-40B4-BE49-F238E27FC236}">
                <a16:creationId xmlns:a16="http://schemas.microsoft.com/office/drawing/2014/main" id="{75914E54-F838-4A68-B0D4-3BBAA8A7E8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776621"/>
              </p:ext>
            </p:extLst>
          </p:nvPr>
        </p:nvGraphicFramePr>
        <p:xfrm>
          <a:off x="5045073" y="1885121"/>
          <a:ext cx="6308721" cy="3087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728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F0A7-0E47-442D-8648-718654435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495" y="1110064"/>
            <a:ext cx="9144000" cy="733070"/>
          </a:xfrm>
        </p:spPr>
        <p:txBody>
          <a:bodyPr>
            <a:normAutofit/>
          </a:bodyPr>
          <a:lstStyle/>
          <a:p>
            <a:pPr algn="l"/>
            <a:r>
              <a:rPr lang="en-US" sz="2600" b="1">
                <a:latin typeface="+mn-lt"/>
              </a:rPr>
              <a:t>Server Offline/Packet loss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4776D-AA51-4D67-B428-E5314D041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495" y="1975310"/>
            <a:ext cx="11209104" cy="4882690"/>
          </a:xfrm>
        </p:spPr>
        <p:txBody>
          <a:bodyPr>
            <a:normAutofit/>
          </a:bodyPr>
          <a:lstStyle/>
          <a:p>
            <a:pPr algn="l"/>
            <a:r>
              <a:rPr lang="en-US" sz="2100" u="sng"/>
              <a:t>Steps for Physical machine Alerts: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u="sng"/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Check the machine status in monitoring tool.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If machine is offline, check for maintenance notification if any. If you see the maintenance notification, then move the ticket to On Call bucket.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 If machine is showing offline/packet loss in monitoring tool, then take remote desktop of another machine on the same network ping the impacted machine. 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If you get full packet response then it should be the monitoring issue, restart the Automate agent service in machine.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For machine  showing 100% packet loss, search the machine configuration in SharePoint and look for ILO/IDRAC/RSA configuration.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Take remote desktop of other machine of same network, access ILO/IDRAC/RSA through browser and check the machine status.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If the machine status is powered off and there is no maintenance notice, Power On the machine.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Verify the status of the machine in RMM and close the ticket accordingly.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If you’re not able to resolve the issue, then escalate it to the On-Call Engineer at the same time.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27EF3-FF8D-426C-82D1-14B693F2D4E1}"/>
              </a:ext>
            </a:extLst>
          </p:cNvPr>
          <p:cNvSpPr txBox="1"/>
          <p:nvPr/>
        </p:nvSpPr>
        <p:spPr>
          <a:xfrm>
            <a:off x="1161607" y="434357"/>
            <a:ext cx="9868786" cy="920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solidFill>
                  <a:schemeClr val="accent5"/>
                </a:solidFill>
              </a:rPr>
              <a:t>Critical Alarm Monitoring - Onboarding</a:t>
            </a:r>
          </a:p>
        </p:txBody>
      </p:sp>
    </p:spTree>
    <p:extLst>
      <p:ext uri="{BB962C8B-B14F-4D97-AF65-F5344CB8AC3E}">
        <p14:creationId xmlns:p14="http://schemas.microsoft.com/office/powerpoint/2010/main" val="393897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61607" y="644081"/>
            <a:ext cx="9868786" cy="920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solidFill>
                  <a:schemeClr val="accent5"/>
                </a:solidFill>
              </a:rPr>
              <a:t>Critical Alarm Monitoring - Onboarding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AC539A-E2EA-40F7-8DA0-AD478CA96DA7}"/>
              </a:ext>
            </a:extLst>
          </p:cNvPr>
          <p:cNvSpPr txBox="1"/>
          <p:nvPr/>
        </p:nvSpPr>
        <p:spPr>
          <a:xfrm>
            <a:off x="234892" y="1564609"/>
            <a:ext cx="11118908" cy="4983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/>
              <a:t>Service Outage/Circuit Down/Internet Outage/Network Offline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2DC4D9-2112-4E38-A1AE-0F237D290583}"/>
              </a:ext>
            </a:extLst>
          </p:cNvPr>
          <p:cNvSpPr/>
          <p:nvPr/>
        </p:nvSpPr>
        <p:spPr>
          <a:xfrm>
            <a:off x="493277" y="2300716"/>
            <a:ext cx="114046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Steps to handle the outages</a:t>
            </a:r>
          </a:p>
          <a:p>
            <a:endParaRPr lang="en-US" sz="20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/>
              <a:t>Packet loss alert received in CW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/>
              <a:t>Check-in Monitoring tool for packet loss, if the packet loss is normal then put the ticket in monitoring.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/>
              <a:t>Take follow up after every 4 hours, if the packet loss is normal from past 12 hours, then close the ticket.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/>
              <a:t>If the device is showing 100% loss, then take RDP of another server of the same network and ping the device IP.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/>
              <a:t>If you see 100% packet loss, then check for the other devices at the same location.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/>
              <a:t>If other devices are up, then there is a chance of an issue with a specific device.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/>
              <a:t>If other devices are also down, then check for the Public IP/WAN IP/Gateway IP and ping them.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/>
              <a:t>If you get RTO then there is the possibility to have an issue from ISP, log a ticket with them.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/>
              <a:t>If you get full packet response from Public IP/WAN IP/GatewayIP then there would be a Power/Wiring issue.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/>
              <a:t>Check for the quiet time, If there is no quite time then escalate to on-call Engineer and proceed as instructed</a:t>
            </a:r>
            <a:r>
              <a:rPr lang="en-US" sz="1200"/>
              <a:t>.</a:t>
            </a:r>
          </a:p>
          <a:p>
            <a:endParaRPr lang="en-US" sz="2000" b="0" i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0685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F0A7-0E47-442D-8648-718654435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956" y="1051341"/>
            <a:ext cx="9144000" cy="73307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600" b="1">
                <a:latin typeface="+mn-lt"/>
              </a:rPr>
              <a:t>Server Offline/Packet loss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4776D-AA51-4D67-B428-E5314D041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956" y="1870051"/>
            <a:ext cx="10796088" cy="4951949"/>
          </a:xfrm>
        </p:spPr>
        <p:txBody>
          <a:bodyPr>
            <a:normAutofit/>
          </a:bodyPr>
          <a:lstStyle/>
          <a:p>
            <a:pPr algn="l"/>
            <a:r>
              <a:rPr lang="en-US" sz="2100" u="sng"/>
              <a:t>Steps for Virtual Machine Alerts 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Check the machine status in monitoring tool.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If machine is offline, check for maintenance notification if any. If you see the maintenance notification, then move the ticket to On Call bucket.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Take remote desktop of another machine on the same network ping the impacted machine. 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If you get full packet response then it should be the monitoring issue, restart the Automate agent service in machine.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If the machine is offline, check the machine configuration if it is VMware/Azure/AWS hosted.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If it is VMware hosted, Login into the ESXi/vCenter and look the status of the machine. If machine is offline, then check the Task/Events for events of this machine.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If it is Azure/AWS hosted, then access the portal and check the status of the machine.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If it is offline, Power On the machine.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If  machine was powered off by any specific user, then move the ticket to On Call bucket.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If it is not so, Powered on the machine and close the ticket.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/>
              <a:t>If you’re not able to resolve the issue, then escalate it to the On-Call Engineer at the same time.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D8A75-8366-44E6-B0AA-5C887A3C818B}"/>
              </a:ext>
            </a:extLst>
          </p:cNvPr>
          <p:cNvSpPr txBox="1"/>
          <p:nvPr/>
        </p:nvSpPr>
        <p:spPr>
          <a:xfrm>
            <a:off x="1161607" y="289073"/>
            <a:ext cx="9868786" cy="920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solidFill>
                  <a:schemeClr val="accent5"/>
                </a:solidFill>
              </a:rPr>
              <a:t>Critical Alarm Monitoring - Onboarding</a:t>
            </a:r>
          </a:p>
        </p:txBody>
      </p:sp>
    </p:spTree>
    <p:extLst>
      <p:ext uri="{BB962C8B-B14F-4D97-AF65-F5344CB8AC3E}">
        <p14:creationId xmlns:p14="http://schemas.microsoft.com/office/powerpoint/2010/main" val="302824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161607" y="644081"/>
            <a:ext cx="9868786" cy="920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solidFill>
                  <a:schemeClr val="accent5"/>
                </a:solidFill>
              </a:rPr>
              <a:t>Critical Alarm Monitoring - Onboarding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AC539A-E2EA-40F7-8DA0-AD478CA96DA7}"/>
              </a:ext>
            </a:extLst>
          </p:cNvPr>
          <p:cNvSpPr txBox="1"/>
          <p:nvPr/>
        </p:nvSpPr>
        <p:spPr>
          <a:xfrm>
            <a:off x="335560" y="1564609"/>
            <a:ext cx="11018240" cy="4983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/>
              <a:t>Service Outage/Circuit Down/Internet Outage/Network Offline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2DC4D9-2112-4E38-A1AE-0F237D290583}"/>
              </a:ext>
            </a:extLst>
          </p:cNvPr>
          <p:cNvSpPr/>
          <p:nvPr/>
        </p:nvSpPr>
        <p:spPr>
          <a:xfrm>
            <a:off x="514793" y="2156660"/>
            <a:ext cx="1140468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/>
              <a:t>ISP Handling</a:t>
            </a:r>
          </a:p>
          <a:p>
            <a:endParaRPr lang="en-US" sz="20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/>
              <a:t>Check Automate and confirm if the site is down.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/>
              <a:t>Extract the account number of the site through ConnectWise.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/>
              <a:t>Check the ISP contact information and contact via Mitel on the details of the service provided.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/>
              <a:t>After connecting ISP explain the site down scenario and take the ISP Ticket number before wrapping up the call.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/>
              <a:t>Follow-up with the ISP every hour 2 - 3 times to get the ETA and keep the ticket in 3rd Party pending status.</a:t>
            </a:r>
          </a:p>
          <a:p>
            <a:endParaRPr lang="en-US" sz="2000" b="0" i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4002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F0A7-0E47-442D-8648-718654435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956" y="1051341"/>
            <a:ext cx="9144000" cy="73307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q"/>
            </a:pPr>
            <a:r>
              <a:rPr lang="en-US" sz="2600" b="1">
                <a:latin typeface="+mn-lt"/>
              </a:rPr>
              <a:t>Disk Space alarm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24776D-AA51-4D67-B428-E5314D041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956" y="1870051"/>
            <a:ext cx="10796088" cy="4951949"/>
          </a:xfrm>
        </p:spPr>
        <p:txBody>
          <a:bodyPr>
            <a:normAutofit/>
          </a:bodyPr>
          <a:lstStyle/>
          <a:p>
            <a:pPr algn="l"/>
            <a:r>
              <a:rPr lang="en-US" sz="1600" b="1" u="sng"/>
              <a:t>For System drive(C: ) where the space is below 5 GB or 3% or lesser. </a:t>
            </a:r>
          </a:p>
          <a:p>
            <a:pPr algn="l"/>
            <a:r>
              <a:rPr lang="en-US" sz="1600"/>
              <a:t>• Validate the alert.</a:t>
            </a:r>
          </a:p>
          <a:p>
            <a:pPr algn="l"/>
            <a:r>
              <a:rPr lang="en-US" sz="1600"/>
              <a:t>• Do the clean-up (Temp, %temp%, Software distribution and Recycle Bin)</a:t>
            </a:r>
          </a:p>
          <a:p>
            <a:pPr algn="l"/>
            <a:r>
              <a:rPr lang="en-US" sz="1600"/>
              <a:t>• If the alert still exists run the Portable version of WinDirStat utility on the server to check the space utilization and mention the folders which are consuming most of the space.</a:t>
            </a:r>
          </a:p>
          <a:p>
            <a:pPr algn="l"/>
            <a:r>
              <a:rPr lang="en-US" sz="1600"/>
              <a:t>• Problem not resolved, add notes on the consumption of folders on the Ticket and escalate it to the client.</a:t>
            </a:r>
          </a:p>
          <a:p>
            <a:pPr algn="l"/>
            <a:endParaRPr lang="en-US" sz="1600"/>
          </a:p>
          <a:p>
            <a:pPr algn="l"/>
            <a:r>
              <a:rPr lang="en-US" sz="1600" b="1" u="sng"/>
              <a:t>For all other drives where the space is below 10 GB or 3% or lesser. </a:t>
            </a:r>
          </a:p>
          <a:p>
            <a:pPr algn="l"/>
            <a:r>
              <a:rPr lang="en-US" sz="1600"/>
              <a:t>• Validate the alert.</a:t>
            </a:r>
          </a:p>
          <a:p>
            <a:pPr algn="l"/>
            <a:r>
              <a:rPr lang="en-US" sz="1600"/>
              <a:t>• If the alert still exists, Run the Portable version of WinDirStat utility on the server to check the space utilization and mention the folders which are consuming most of the space.</a:t>
            </a:r>
          </a:p>
          <a:p>
            <a:pPr algn="l"/>
            <a:r>
              <a:rPr lang="en-US" sz="1600"/>
              <a:t>• Add notes on the consumption of folders and escalate it to the client.</a:t>
            </a:r>
          </a:p>
          <a:p>
            <a:pPr algn="l"/>
            <a:endParaRPr lang="en-US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D8A75-8366-44E6-B0AA-5C887A3C818B}"/>
              </a:ext>
            </a:extLst>
          </p:cNvPr>
          <p:cNvSpPr txBox="1"/>
          <p:nvPr/>
        </p:nvSpPr>
        <p:spPr>
          <a:xfrm>
            <a:off x="1161607" y="289073"/>
            <a:ext cx="9868786" cy="920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>
                <a:solidFill>
                  <a:schemeClr val="accent5"/>
                </a:solidFill>
              </a:rPr>
              <a:t>Critical Alarm Monitoring - Onboarding</a:t>
            </a:r>
          </a:p>
        </p:txBody>
      </p:sp>
    </p:spTree>
    <p:extLst>
      <p:ext uri="{BB962C8B-B14F-4D97-AF65-F5344CB8AC3E}">
        <p14:creationId xmlns:p14="http://schemas.microsoft.com/office/powerpoint/2010/main" val="331284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AE0232C0545F499A3A347F95EB7602" ma:contentTypeVersion="16" ma:contentTypeDescription="Create a new document." ma:contentTypeScope="" ma:versionID="ed95167c77c450eab7502a94b0444eb9">
  <xsd:schema xmlns:xsd="http://www.w3.org/2001/XMLSchema" xmlns:xs="http://www.w3.org/2001/XMLSchema" xmlns:p="http://schemas.microsoft.com/office/2006/metadata/properties" xmlns:ns2="7ccaec9d-35a4-44ef-868d-e76d42494f3c" xmlns:ns3="2b4d1252-1961-4b49-9f97-a78ab910844b" targetNamespace="http://schemas.microsoft.com/office/2006/metadata/properties" ma:root="true" ma:fieldsID="d761cc7cac6d31847f0b7e48c1a8aaa7" ns2:_="" ns3:_="">
    <xsd:import namespace="7ccaec9d-35a4-44ef-868d-e76d42494f3c"/>
    <xsd:import namespace="2b4d1252-1961-4b49-9f97-a78ab91084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aec9d-35a4-44ef-868d-e76d42494f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d3a26aa3-9c64-47b2-89ad-1622a0c354c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4d1252-1961-4b49-9f97-a78ab910844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346e7f3f-1e42-4885-b920-3ddbe0ca6b0d}" ma:internalName="TaxCatchAll" ma:showField="CatchAllData" ma:web="2b4d1252-1961-4b49-9f97-a78ab91084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b4d1252-1961-4b49-9f97-a78ab910844b" xsi:nil="true"/>
    <lcf76f155ced4ddcb4097134ff3c332f xmlns="7ccaec9d-35a4-44ef-868d-e76d42494f3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F0B5E9B-BD07-4964-B982-D975748F9C8E}">
  <ds:schemaRefs>
    <ds:schemaRef ds:uri="2b4d1252-1961-4b49-9f97-a78ab910844b"/>
    <ds:schemaRef ds:uri="7ccaec9d-35a4-44ef-868d-e76d42494f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7146047-AFA8-4AF4-9568-1EDA334857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6CC806-DB7A-4E6D-ABAA-289C192EB5B5}">
  <ds:schemaRefs>
    <ds:schemaRef ds:uri="2b4d1252-1961-4b49-9f97-a78ab910844b"/>
    <ds:schemaRef ds:uri="7ccaec9d-35a4-44ef-868d-e76d42494f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1447</Words>
  <Application>Microsoft Office PowerPoint</Application>
  <PresentationFormat>Widescreen</PresentationFormat>
  <Paragraphs>123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Server Offline/Packet loss</vt:lpstr>
      <vt:lpstr>PowerPoint Presentation</vt:lpstr>
      <vt:lpstr>Server Offline/Packet loss</vt:lpstr>
      <vt:lpstr>PowerPoint Presentation</vt:lpstr>
      <vt:lpstr>Disk Space alarm handling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puneet.vijayvergi@provaltech.com</dc:creator>
  <cp:lastModifiedBy>Dan Hicks</cp:lastModifiedBy>
  <cp:revision>2</cp:revision>
  <dcterms:created xsi:type="dcterms:W3CDTF">2014-08-14T07:09:40Z</dcterms:created>
  <dcterms:modified xsi:type="dcterms:W3CDTF">2023-11-01T15:09:45Z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0x010100D5AE0232C0545F499A3A347F95EB7602</vt:lpwstr>
  </property>
  <property fmtid="{D5CDD505-2E9C-101B-9397-08002B2CF9AE}" pid="3" name="Order">
    <vt:r8>2300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