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6" r:id="rId5"/>
    <p:sldId id="259" r:id="rId6"/>
    <p:sldId id="264" r:id="rId7"/>
    <p:sldId id="263" r:id="rId8"/>
    <p:sldId id="2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C35D9-9AD1-43C1-A73C-A03FB5472FA5}" v="108" dt="2021-11-01T12:42:43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660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e Turso" userId="25b7d758-8437-4e22-a450-cd74519a19b3" providerId="ADAL" clId="{53486DBF-0E2A-427A-85ED-3EAA849E6CD1}"/>
    <pc:docChg chg="custSel modSld">
      <pc:chgData name="Joe Turso" userId="25b7d758-8437-4e22-a450-cd74519a19b3" providerId="ADAL" clId="{53486DBF-0E2A-427A-85ED-3EAA849E6CD1}" dt="2021-04-20T13:28:51.436" v="72" actId="313"/>
      <pc:docMkLst>
        <pc:docMk/>
      </pc:docMkLst>
      <pc:sldChg chg="modSp mod">
        <pc:chgData name="Joe Turso" userId="25b7d758-8437-4e22-a450-cd74519a19b3" providerId="ADAL" clId="{53486DBF-0E2A-427A-85ED-3EAA849E6CD1}" dt="2021-04-20T13:27:53.138" v="58" actId="20577"/>
        <pc:sldMkLst>
          <pc:docMk/>
          <pc:sldMk cId="3125725789" sldId="259"/>
        </pc:sldMkLst>
        <pc:spChg chg="mod">
          <ac:chgData name="Joe Turso" userId="25b7d758-8437-4e22-a450-cd74519a19b3" providerId="ADAL" clId="{53486DBF-0E2A-427A-85ED-3EAA849E6CD1}" dt="2021-04-20T13:27:28.822" v="22" actId="20577"/>
          <ac:spMkLst>
            <pc:docMk/>
            <pc:sldMk cId="3125725789" sldId="259"/>
            <ac:spMk id="5" creationId="{8A6FC22B-0C28-40FB-8516-121941C95E1A}"/>
          </ac:spMkLst>
        </pc:spChg>
        <pc:spChg chg="mod">
          <ac:chgData name="Joe Turso" userId="25b7d758-8437-4e22-a450-cd74519a19b3" providerId="ADAL" clId="{53486DBF-0E2A-427A-85ED-3EAA849E6CD1}" dt="2021-04-20T13:27:53.138" v="58" actId="20577"/>
          <ac:spMkLst>
            <pc:docMk/>
            <pc:sldMk cId="3125725789" sldId="259"/>
            <ac:spMk id="6" creationId="{556CD218-4DE6-477B-8E60-4CD5EBA808D0}"/>
          </ac:spMkLst>
        </pc:spChg>
      </pc:sldChg>
      <pc:sldChg chg="modSp mod">
        <pc:chgData name="Joe Turso" userId="25b7d758-8437-4e22-a450-cd74519a19b3" providerId="ADAL" clId="{53486DBF-0E2A-427A-85ED-3EAA849E6CD1}" dt="2021-04-20T13:28:51.436" v="72" actId="313"/>
        <pc:sldMkLst>
          <pc:docMk/>
          <pc:sldMk cId="2280305913" sldId="264"/>
        </pc:sldMkLst>
        <pc:spChg chg="mod">
          <ac:chgData name="Joe Turso" userId="25b7d758-8437-4e22-a450-cd74519a19b3" providerId="ADAL" clId="{53486DBF-0E2A-427A-85ED-3EAA849E6CD1}" dt="2021-04-20T13:28:51.436" v="72" actId="313"/>
          <ac:spMkLst>
            <pc:docMk/>
            <pc:sldMk cId="2280305913" sldId="264"/>
            <ac:spMk id="4" creationId="{FA339AF2-8402-4C7A-A51B-EFC766A2F3EE}"/>
          </ac:spMkLst>
        </pc:spChg>
        <pc:spChg chg="mod">
          <ac:chgData name="Joe Turso" userId="25b7d758-8437-4e22-a450-cd74519a19b3" providerId="ADAL" clId="{53486DBF-0E2A-427A-85ED-3EAA849E6CD1}" dt="2021-04-20T13:28:46.546" v="71" actId="20577"/>
          <ac:spMkLst>
            <pc:docMk/>
            <pc:sldMk cId="2280305913" sldId="264"/>
            <ac:spMk id="5" creationId="{8A6FC22B-0C28-40FB-8516-121941C95E1A}"/>
          </ac:spMkLst>
        </pc:spChg>
      </pc:sldChg>
    </pc:docChg>
  </pc:docChgLst>
  <pc:docChgLst>
    <pc:chgData name="Dan Hicks" userId="9stLxHecXHbWyiS0T9BUDQu2NtR4c+dC2PIQ11bFOM8=" providerId="None" clId="Web-{F21C35D9-9AD1-43C1-A73C-A03FB5472FA5}"/>
    <pc:docChg chg="modSld">
      <pc:chgData name="Dan Hicks" userId="9stLxHecXHbWyiS0T9BUDQu2NtR4c+dC2PIQ11bFOM8=" providerId="None" clId="Web-{F21C35D9-9AD1-43C1-A73C-A03FB5472FA5}" dt="2021-11-01T12:42:43.542" v="110"/>
      <pc:docMkLst>
        <pc:docMk/>
      </pc:docMkLst>
      <pc:sldChg chg="delSp modSp">
        <pc:chgData name="Dan Hicks" userId="9stLxHecXHbWyiS0T9BUDQu2NtR4c+dC2PIQ11bFOM8=" providerId="None" clId="Web-{F21C35D9-9AD1-43C1-A73C-A03FB5472FA5}" dt="2021-11-01T12:42:43.542" v="110"/>
        <pc:sldMkLst>
          <pc:docMk/>
          <pc:sldMk cId="545854477" sldId="258"/>
        </pc:sldMkLst>
        <pc:spChg chg="mod">
          <ac:chgData name="Dan Hicks" userId="9stLxHecXHbWyiS0T9BUDQu2NtR4c+dC2PIQ11bFOM8=" providerId="None" clId="Web-{F21C35D9-9AD1-43C1-A73C-A03FB5472FA5}" dt="2021-11-01T12:42:32.370" v="109" actId="1076"/>
          <ac:spMkLst>
            <pc:docMk/>
            <pc:sldMk cId="545854477" sldId="258"/>
            <ac:spMk id="5" creationId="{56CE7D64-BD56-4BFA-85CB-09F9F151F3AF}"/>
          </ac:spMkLst>
        </pc:spChg>
        <pc:spChg chg="del">
          <ac:chgData name="Dan Hicks" userId="9stLxHecXHbWyiS0T9BUDQu2NtR4c+dC2PIQ11bFOM8=" providerId="None" clId="Web-{F21C35D9-9AD1-43C1-A73C-A03FB5472FA5}" dt="2021-11-01T12:42:43.542" v="110"/>
          <ac:spMkLst>
            <pc:docMk/>
            <pc:sldMk cId="545854477" sldId="258"/>
            <ac:spMk id="6" creationId="{2BE0CEBA-9561-4AD0-A08D-53AD918EE5FD}"/>
          </ac:spMkLst>
        </pc:spChg>
      </pc:sldChg>
      <pc:sldChg chg="modSp">
        <pc:chgData name="Dan Hicks" userId="9stLxHecXHbWyiS0T9BUDQu2NtR4c+dC2PIQ11bFOM8=" providerId="None" clId="Web-{F21C35D9-9AD1-43C1-A73C-A03FB5472FA5}" dt="2021-11-01T12:42:24.198" v="108" actId="20577"/>
        <pc:sldMkLst>
          <pc:docMk/>
          <pc:sldMk cId="2036184650" sldId="263"/>
        </pc:sldMkLst>
        <pc:spChg chg="mod">
          <ac:chgData name="Dan Hicks" userId="9stLxHecXHbWyiS0T9BUDQu2NtR4c+dC2PIQ11bFOM8=" providerId="None" clId="Web-{F21C35D9-9AD1-43C1-A73C-A03FB5472FA5}" dt="2021-11-01T12:42:10.588" v="88" actId="20577"/>
          <ac:spMkLst>
            <pc:docMk/>
            <pc:sldMk cId="2036184650" sldId="263"/>
            <ac:spMk id="5" creationId="{8A6FC22B-0C28-40FB-8516-121941C95E1A}"/>
          </ac:spMkLst>
        </pc:spChg>
        <pc:spChg chg="mod">
          <ac:chgData name="Dan Hicks" userId="9stLxHecXHbWyiS0T9BUDQu2NtR4c+dC2PIQ11bFOM8=" providerId="None" clId="Web-{F21C35D9-9AD1-43C1-A73C-A03FB5472FA5}" dt="2021-11-01T12:42:24.198" v="108" actId="20577"/>
          <ac:spMkLst>
            <pc:docMk/>
            <pc:sldMk cId="2036184650" sldId="263"/>
            <ac:spMk id="6" creationId="{556CD218-4DE6-477B-8E60-4CD5EBA808D0}"/>
          </ac:spMkLst>
        </pc:spChg>
      </pc:sldChg>
      <pc:sldChg chg="modSp">
        <pc:chgData name="Dan Hicks" userId="9stLxHecXHbWyiS0T9BUDQu2NtR4c+dC2PIQ11bFOM8=" providerId="None" clId="Web-{F21C35D9-9AD1-43C1-A73C-A03FB5472FA5}" dt="2021-11-01T12:40:54.945" v="1" actId="20577"/>
        <pc:sldMkLst>
          <pc:docMk/>
          <pc:sldMk cId="2280305913" sldId="264"/>
        </pc:sldMkLst>
        <pc:spChg chg="mod">
          <ac:chgData name="Dan Hicks" userId="9stLxHecXHbWyiS0T9BUDQu2NtR4c+dC2PIQ11bFOM8=" providerId="None" clId="Web-{F21C35D9-9AD1-43C1-A73C-A03FB5472FA5}" dt="2021-11-01T12:40:54.945" v="1" actId="20577"/>
          <ac:spMkLst>
            <pc:docMk/>
            <pc:sldMk cId="2280305913" sldId="264"/>
            <ac:spMk id="5" creationId="{8A6FC22B-0C28-40FB-8516-121941C95E1A}"/>
          </ac:spMkLst>
        </pc:spChg>
      </pc:sldChg>
    </pc:docChg>
  </pc:docChgLst>
  <pc:docChgLst>
    <pc:chgData name="Tobin Carpenter" userId="2ded47c0-f06e-4007-bab9-fc4d74147d66" providerId="ADAL" clId="{2A2DAD27-4D92-4B48-9D9C-12E07AE0234E}"/>
    <pc:docChg chg="undo redo custSel modSld">
      <pc:chgData name="Tobin Carpenter" userId="2ded47c0-f06e-4007-bab9-fc4d74147d66" providerId="ADAL" clId="{2A2DAD27-4D92-4B48-9D9C-12E07AE0234E}" dt="2021-07-01T14:52:29.513" v="201" actId="6549"/>
      <pc:docMkLst>
        <pc:docMk/>
      </pc:docMkLst>
      <pc:sldChg chg="modSp mod">
        <pc:chgData name="Tobin Carpenter" userId="2ded47c0-f06e-4007-bab9-fc4d74147d66" providerId="ADAL" clId="{2A2DAD27-4D92-4B48-9D9C-12E07AE0234E}" dt="2021-07-01T14:49:08.276" v="185" actId="27636"/>
        <pc:sldMkLst>
          <pc:docMk/>
          <pc:sldMk cId="3125725789" sldId="259"/>
        </pc:sldMkLst>
        <pc:spChg chg="mod">
          <ac:chgData name="Tobin Carpenter" userId="2ded47c0-f06e-4007-bab9-fc4d74147d66" providerId="ADAL" clId="{2A2DAD27-4D92-4B48-9D9C-12E07AE0234E}" dt="2021-07-01T14:49:08.276" v="185" actId="27636"/>
          <ac:spMkLst>
            <pc:docMk/>
            <pc:sldMk cId="3125725789" sldId="259"/>
            <ac:spMk id="5" creationId="{8A6FC22B-0C28-40FB-8516-121941C95E1A}"/>
          </ac:spMkLst>
        </pc:spChg>
        <pc:spChg chg="mod">
          <ac:chgData name="Tobin Carpenter" userId="2ded47c0-f06e-4007-bab9-fc4d74147d66" providerId="ADAL" clId="{2A2DAD27-4D92-4B48-9D9C-12E07AE0234E}" dt="2021-07-01T14:49:08.274" v="184" actId="27636"/>
          <ac:spMkLst>
            <pc:docMk/>
            <pc:sldMk cId="3125725789" sldId="259"/>
            <ac:spMk id="6" creationId="{556CD218-4DE6-477B-8E60-4CD5EBA808D0}"/>
          </ac:spMkLst>
        </pc:spChg>
      </pc:sldChg>
      <pc:sldChg chg="modSp mod">
        <pc:chgData name="Tobin Carpenter" userId="2ded47c0-f06e-4007-bab9-fc4d74147d66" providerId="ADAL" clId="{2A2DAD27-4D92-4B48-9D9C-12E07AE0234E}" dt="2021-07-01T14:43:41.922" v="59" actId="20577"/>
        <pc:sldMkLst>
          <pc:docMk/>
          <pc:sldMk cId="2036184650" sldId="263"/>
        </pc:sldMkLst>
        <pc:spChg chg="mod">
          <ac:chgData name="Tobin Carpenter" userId="2ded47c0-f06e-4007-bab9-fc4d74147d66" providerId="ADAL" clId="{2A2DAD27-4D92-4B48-9D9C-12E07AE0234E}" dt="2021-07-01T14:43:41.922" v="59" actId="20577"/>
          <ac:spMkLst>
            <pc:docMk/>
            <pc:sldMk cId="2036184650" sldId="263"/>
            <ac:spMk id="5" creationId="{8A6FC22B-0C28-40FB-8516-121941C95E1A}"/>
          </ac:spMkLst>
        </pc:spChg>
      </pc:sldChg>
      <pc:sldChg chg="modSp mod">
        <pc:chgData name="Tobin Carpenter" userId="2ded47c0-f06e-4007-bab9-fc4d74147d66" providerId="ADAL" clId="{2A2DAD27-4D92-4B48-9D9C-12E07AE0234E}" dt="2021-07-01T14:52:29.513" v="201" actId="6549"/>
        <pc:sldMkLst>
          <pc:docMk/>
          <pc:sldMk cId="2280305913" sldId="264"/>
        </pc:sldMkLst>
        <pc:spChg chg="mod">
          <ac:chgData name="Tobin Carpenter" userId="2ded47c0-f06e-4007-bab9-fc4d74147d66" providerId="ADAL" clId="{2A2DAD27-4D92-4B48-9D9C-12E07AE0234E}" dt="2021-07-01T14:52:29.513" v="201" actId="6549"/>
          <ac:spMkLst>
            <pc:docMk/>
            <pc:sldMk cId="2280305913" sldId="264"/>
            <ac:spMk id="5" creationId="{8A6FC22B-0C28-40FB-8516-121941C95E1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>
            <a:outerShdw blurRad="177800" dist="38100" dir="2700000" algn="tl">
              <a:srgbClr val="000000">
                <a:alpha val="24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152400" dist="38100" dir="2700000" algn="tl">
              <a:srgbClr val="000000">
                <a:alpha val="36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valtech.sharepoint.com/sites/ltadmin71/Shared%20Documents/Kaseya/Templates/On-Boarding%20Process%20Report.xlsx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support@provaltech.com" TargetMode="External"/><Relationship Id="rId2" Type="http://schemas.openxmlformats.org/officeDocument/2006/relationships/hyperlink" Target="mailto:billing@provaltech.com" TargetMode="Externa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8B624-3DE3-4B48-A7F7-904147124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1792" y="2884400"/>
            <a:ext cx="8791575" cy="1301673"/>
          </a:xfrm>
        </p:spPr>
        <p:txBody>
          <a:bodyPr>
            <a:normAutofit/>
          </a:bodyPr>
          <a:lstStyle/>
          <a:p>
            <a:pPr algn="ctr"/>
            <a:r>
              <a:rPr lang="en-US" b="1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Welcome</a:t>
            </a:r>
            <a:r>
              <a:rPr lang="en-US"/>
              <a:t> </a:t>
            </a:r>
            <a:r>
              <a:rPr lang="en-US" b="1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to The Club!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121AC-1677-453E-BD0E-54E989EB0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1790" y="4485007"/>
            <a:ext cx="8791575" cy="865991"/>
          </a:xfrm>
        </p:spPr>
        <p:txBody>
          <a:bodyPr>
            <a:normAutofit/>
          </a:bodyPr>
          <a:lstStyle/>
          <a:p>
            <a:pPr algn="ctr"/>
            <a:r>
              <a:rPr lang="en-US"/>
              <a:t>Kaseya Admin Program Kick-Off</a:t>
            </a:r>
          </a:p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B6A8F-8571-48F1-8BEA-D85DE351C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824726"/>
            <a:ext cx="6714634" cy="122542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86688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39AF2-8402-4C7A-A51B-EFC766A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Onboarding Schedule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6FC22B-0C28-40FB-8516-121941C9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778" y="1964884"/>
            <a:ext cx="5231958" cy="4471354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9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Audit Phase</a:t>
            </a:r>
          </a:p>
          <a:p>
            <a:pPr lvl="1" fontAlgn="ctr"/>
            <a:r>
              <a:rPr lang="en-US" sz="1600" dirty="0">
                <a:effectLst/>
              </a:rPr>
              <a:t>Server/Database Review</a:t>
            </a:r>
          </a:p>
          <a:p>
            <a:pPr lvl="1" fontAlgn="ctr"/>
            <a:r>
              <a:rPr lang="en-US" sz="1600" dirty="0">
                <a:effectLst/>
              </a:rPr>
              <a:t>Front End Configuration Review</a:t>
            </a:r>
          </a:p>
          <a:p>
            <a:pPr lvl="1" fontAlgn="ctr"/>
            <a:r>
              <a:rPr lang="en-US" sz="1600" dirty="0">
                <a:effectLst/>
              </a:rPr>
              <a:t>System &amp; Discovery</a:t>
            </a:r>
          </a:p>
          <a:p>
            <a:pPr lvl="1" fontAlgn="ctr"/>
            <a:r>
              <a:rPr lang="en-US" sz="1600" dirty="0">
                <a:effectLst/>
              </a:rPr>
              <a:t>End-Client/Machine On-Boarding and Off-Boarding</a:t>
            </a:r>
          </a:p>
          <a:p>
            <a:pPr lvl="1" fontAlgn="ctr"/>
            <a:r>
              <a:rPr lang="en-US" sz="1600" dirty="0">
                <a:effectLst/>
              </a:rPr>
              <a:t>Audit Phase Review Call</a:t>
            </a:r>
          </a:p>
          <a:p>
            <a:pPr marL="0" indent="0" fontAlgn="ctr">
              <a:buNone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Impact Phase</a:t>
            </a:r>
          </a:p>
          <a:p>
            <a:pPr lvl="1" fontAlgn="ctr"/>
            <a:r>
              <a:rPr lang="en-US" sz="1600" dirty="0">
                <a:effectLst/>
              </a:rPr>
              <a:t>Agents &amp; Remote Control</a:t>
            </a:r>
          </a:p>
          <a:p>
            <a:pPr lvl="1" fontAlgn="ctr"/>
            <a:r>
              <a:rPr lang="en-US" sz="1600" dirty="0">
                <a:effectLst/>
              </a:rPr>
              <a:t>Patch/Software Management</a:t>
            </a:r>
          </a:p>
          <a:p>
            <a:pPr lvl="1" fontAlgn="ctr"/>
            <a:r>
              <a:rPr lang="en-US" sz="1600" dirty="0">
                <a:effectLst/>
              </a:rPr>
              <a:t>Antivirus Management</a:t>
            </a:r>
          </a:p>
          <a:p>
            <a:pPr lvl="1" fontAlgn="ctr"/>
            <a:r>
              <a:rPr lang="en-US" sz="1600" dirty="0">
                <a:effectLst/>
              </a:rPr>
              <a:t>Impact Phase Review Call</a:t>
            </a:r>
          </a:p>
          <a:p>
            <a:pPr lvl="1" fontAlgn="ctr"/>
            <a:endParaRPr lang="en-US" sz="1600" dirty="0">
              <a:effectLst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CD218-4DE6-477B-8E60-4CD5EBA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74536" y="1964884"/>
            <a:ext cx="5449824" cy="4471354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Automate Phase</a:t>
            </a:r>
          </a:p>
          <a:p>
            <a:pPr lvl="1" fontAlgn="ctr"/>
            <a:r>
              <a:rPr lang="en-US" sz="1600" dirty="0">
                <a:effectLst/>
              </a:rPr>
              <a:t>Alerting &amp; Monitoring</a:t>
            </a:r>
          </a:p>
          <a:p>
            <a:pPr lvl="1" fontAlgn="ctr"/>
            <a:r>
              <a:rPr lang="en-US" sz="1600" dirty="0">
                <a:effectLst/>
              </a:rPr>
              <a:t>Audits</a:t>
            </a:r>
          </a:p>
          <a:p>
            <a:pPr lvl="1" fontAlgn="ctr"/>
            <a:r>
              <a:rPr lang="en-US" sz="1600" dirty="0">
                <a:effectLst/>
              </a:rPr>
              <a:t>View &amp; Column Sets</a:t>
            </a:r>
          </a:p>
          <a:p>
            <a:pPr lvl="1" fontAlgn="ctr"/>
            <a:r>
              <a:rPr lang="en-US" sz="1600" dirty="0">
                <a:effectLst/>
              </a:rPr>
              <a:t>Automate Phase Review Call</a:t>
            </a:r>
          </a:p>
          <a:p>
            <a:pPr marL="0" indent="0" fontAlgn="ctr">
              <a:buNone/>
            </a:pPr>
            <a:b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</a:b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+mj-lt"/>
                <a:ea typeface="+mj-ea"/>
                <a:cs typeface="+mj-cs"/>
              </a:rPr>
              <a:t>Client Success Phase</a:t>
            </a:r>
          </a:p>
          <a:p>
            <a:pPr lvl="1" fontAlgn="ctr"/>
            <a:r>
              <a:rPr lang="en-US" sz="1600" dirty="0">
                <a:effectLst/>
              </a:rPr>
              <a:t>Policy Management</a:t>
            </a:r>
          </a:p>
          <a:p>
            <a:pPr lvl="1" fontAlgn="ctr"/>
            <a:r>
              <a:rPr lang="en-US" sz="1600" dirty="0">
                <a:effectLst/>
              </a:rPr>
              <a:t>Implementation</a:t>
            </a:r>
          </a:p>
          <a:p>
            <a:pPr lvl="1" fontAlgn="ctr"/>
            <a:r>
              <a:rPr lang="en-US" sz="1600" dirty="0">
                <a:effectLst/>
              </a:rPr>
              <a:t>Client Success Phase Review Call</a:t>
            </a:r>
          </a:p>
          <a:p>
            <a:pPr lvl="1" fontAlgn="ctr"/>
            <a:endParaRPr lang="en-US" sz="1600" dirty="0">
              <a:effectLst/>
            </a:endParaRPr>
          </a:p>
          <a:p>
            <a:endParaRPr lang="en-US" sz="2000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1553D833-F61D-4D8C-91D5-9FA31355A862}"/>
              </a:ext>
            </a:extLst>
          </p:cNvPr>
          <p:cNvSpPr txBox="1">
            <a:spLocks/>
          </p:cNvSpPr>
          <p:nvPr/>
        </p:nvSpPr>
        <p:spPr>
          <a:xfrm>
            <a:off x="4960377" y="5826941"/>
            <a:ext cx="9905998" cy="12185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>
                  <a:outerShdw blurRad="177800" dist="38100" dir="2700000" algn="tl">
                    <a:srgbClr val="000000">
                      <a:alpha val="24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Process Checklist</a:t>
            </a:r>
            <a:endParaRPr lang="en-US" sz="2400" b="1" cap="none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5725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39AF2-8402-4C7A-A51B-EFC766A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Prerequisites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6FC22B-0C28-40FB-8516-121941C9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6777" y="1964884"/>
            <a:ext cx="10085113" cy="44713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lvl="1" fontAlgn="ctr"/>
            <a:r>
              <a:rPr lang="en-US" sz="1600" dirty="0">
                <a:effectLst/>
              </a:rPr>
              <a:t>Email Address on the MSP domain (proaccess@MSPdomain.com) - Further, this can be used as the email for all the accounts you setup below; forwarding to ProAccess@provaltech.com</a:t>
            </a:r>
          </a:p>
          <a:p>
            <a:pPr lvl="1" fontAlgn="ctr"/>
            <a:r>
              <a:rPr lang="en-US" sz="1600" dirty="0">
                <a:effectLst/>
              </a:rPr>
              <a:t>Kaseya User - Master Role &amp; Scope - URL, Username &amp; Password with Two-factor Authentication (</a:t>
            </a:r>
            <a:r>
              <a:rPr lang="en-US" sz="1600" dirty="0" err="1">
                <a:effectLst/>
              </a:rPr>
              <a:t>AuthAnvil</a:t>
            </a:r>
            <a:r>
              <a:rPr lang="en-US" sz="1600" dirty="0">
                <a:effectLst/>
              </a:rPr>
              <a:t> or Google/Microsoft Setup, if required)</a:t>
            </a:r>
          </a:p>
          <a:p>
            <a:pPr lvl="1" fontAlgn="ctr"/>
            <a:r>
              <a:rPr lang="en-US" sz="1600" dirty="0">
                <a:effectLst/>
              </a:rPr>
              <a:t>Kaseya Server - Server name and a local/domain account as an administrator</a:t>
            </a:r>
          </a:p>
          <a:p>
            <a:pPr lvl="1" fontAlgn="ctr"/>
            <a:r>
              <a:rPr lang="en-US" sz="1600" dirty="0">
                <a:effectLst/>
              </a:rPr>
              <a:t>DB Server - Server name and a local/domain account as an administrator </a:t>
            </a:r>
          </a:p>
          <a:p>
            <a:pPr lvl="1" fontAlgn="ctr"/>
            <a:r>
              <a:rPr lang="en-US" sz="1600" dirty="0">
                <a:effectLst/>
              </a:rPr>
              <a:t>SQL Management - SA Credential/Local user access to the database</a:t>
            </a:r>
          </a:p>
          <a:p>
            <a:pPr lvl="1" fontAlgn="ctr"/>
            <a:r>
              <a:rPr lang="en-US" sz="1600" dirty="0">
                <a:effectLst/>
              </a:rPr>
              <a:t>We will be installing our agent on </a:t>
            </a:r>
            <a:r>
              <a:rPr lang="en-US" sz="1600" dirty="0" err="1">
                <a:effectLst/>
              </a:rPr>
              <a:t>KSever</a:t>
            </a:r>
            <a:r>
              <a:rPr lang="en-US" sz="1600" dirty="0">
                <a:effectLst/>
              </a:rPr>
              <a:t> and DB server(s) for alternate remote access and reporting</a:t>
            </a:r>
          </a:p>
          <a:p>
            <a:pPr lvl="1" fontAlgn="ctr"/>
            <a:r>
              <a:rPr lang="en-US" sz="1600" dirty="0">
                <a:effectLst/>
              </a:rPr>
              <a:t>Antivirus Portal - Webroot or Other AV Solution</a:t>
            </a:r>
          </a:p>
        </p:txBody>
      </p:sp>
    </p:spTree>
    <p:extLst>
      <p:ext uri="{BB962C8B-B14F-4D97-AF65-F5344CB8AC3E}">
        <p14:creationId xmlns:p14="http://schemas.microsoft.com/office/powerpoint/2010/main" val="2280305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39AF2-8402-4C7A-A51B-EFC766A2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Engaging ProVal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6FC22B-0C28-40FB-8516-121941C95E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1410" y="1964884"/>
            <a:ext cx="4878389" cy="44713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Have a billing issue or questions?</a:t>
            </a:r>
          </a:p>
          <a:p>
            <a:pPr lvl="1">
              <a:tabLst>
                <a:tab pos="2057400" algn="l"/>
              </a:tabLst>
            </a:pP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billing@provaltech.com</a:t>
            </a:r>
            <a:endParaRPr lang="en-US" sz="16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  <a:tabLst>
                <a:tab pos="2057400" algn="l"/>
              </a:tabLst>
            </a:pP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Need to submit a support request?</a:t>
            </a: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support@provaltech.com</a:t>
            </a:r>
            <a:endParaRPr lang="en-US" sz="16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lvl="1" indent="0">
              <a:buNone/>
            </a:pPr>
            <a:endParaRPr lang="en-US" sz="1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about critical issues?</a:t>
            </a:r>
            <a:endParaRPr lang="en-US" sz="18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support@provaltech.com</a:t>
            </a:r>
            <a:endParaRPr lang="en-US" sz="16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 sure to include the work “</a:t>
            </a:r>
            <a:r>
              <a:rPr lang="en-US" sz="1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Urgent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or “</a:t>
            </a:r>
            <a:r>
              <a:rPr lang="en-US" sz="1600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Emergency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” in the subject line.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6CD218-4DE6-477B-8E60-4CD5EBA808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09799"/>
            <a:ext cx="4875211" cy="447135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1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Do you like talking to us on the phone?</a:t>
            </a: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support@provaltech.com</a:t>
            </a:r>
            <a:endParaRPr lang="en-US" sz="1600" dirty="0">
              <a:ln w="0"/>
              <a:solidFill>
                <a:schemeClr val="bg1">
                  <a:lumMod val="85000"/>
                  <a:lumOff val="1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Ask for a callback, leave your direct line and the next available consultant will give you a call.</a:t>
            </a:r>
            <a:endParaRPr lang="en-US" sz="16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lvl="1" indent="0">
              <a:buNone/>
            </a:pP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What if you just aren’t sure?</a:t>
            </a:r>
            <a:endParaRPr lang="en-US" sz="20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 email 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support@provaltech.com</a:t>
            </a:r>
            <a:r>
              <a:rPr lang="en-US" sz="1600" dirty="0">
                <a:ln w="0"/>
                <a:solidFill>
                  <a:schemeClr val="bg1">
                    <a:lumMod val="85000"/>
                    <a:lumOff val="1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…. We’ll figure it out for you.</a:t>
            </a:r>
            <a:endParaRPr lang="en-US" sz="16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marL="457200" lvl="1" indent="0">
              <a:buNone/>
            </a:pPr>
            <a:endParaRPr lang="en-US" sz="160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There’s only one thing we ask</a:t>
            </a:r>
            <a:endParaRPr lang="en-US" sz="20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pPr lvl="1"/>
            <a:r>
              <a:rPr lang="en-US" sz="1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Try not to email our consultant’s directly, as they are often busy bringing value to our clients, they may not check their email as often; sending a support request in ensures that your issue appears on their dashboard immediately.</a:t>
            </a:r>
            <a:endParaRPr lang="en-US" sz="1600" dirty="0">
              <a:ln w="0"/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sym typeface="Wingdings" panose="05000000000000000000" pitchFamily="2" charset="2"/>
            </a:endParaRPr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036184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5156B8-D696-4C37-81B0-AB544E9F0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00" y="1085088"/>
            <a:ext cx="9905955" cy="3429000"/>
          </a:xfrm>
        </p:spPr>
        <p:txBody>
          <a:bodyPr>
            <a:normAutofit/>
          </a:bodyPr>
          <a:lstStyle/>
          <a:p>
            <a:pPr algn="ctr"/>
            <a:r>
              <a:rPr lang="en-US" sz="6600" b="1" cap="none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Got questions?	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E7D64-BD56-4BFA-85CB-09F9F151F3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456" y="3031357"/>
            <a:ext cx="9904459" cy="1476502"/>
          </a:xfrm>
        </p:spPr>
        <p:txBody>
          <a:bodyPr>
            <a:normAutofit/>
          </a:bodyPr>
          <a:lstStyle/>
          <a:p>
            <a:pPr algn="ctr"/>
            <a:r>
              <a:rPr lang="en-US" sz="3200" b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Ask us anything!</a:t>
            </a:r>
          </a:p>
        </p:txBody>
      </p:sp>
    </p:spTree>
    <p:extLst>
      <p:ext uri="{BB962C8B-B14F-4D97-AF65-F5344CB8AC3E}">
        <p14:creationId xmlns:p14="http://schemas.microsoft.com/office/powerpoint/2010/main" val="5458544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B5F27"/>
      </a:dk2>
      <a:lt2>
        <a:srgbClr val="D8FC68"/>
      </a:lt2>
      <a:accent1>
        <a:srgbClr val="DDC855"/>
      </a:accent1>
      <a:accent2>
        <a:srgbClr val="FCA03D"/>
      </a:accent2>
      <a:accent3>
        <a:srgbClr val="E36439"/>
      </a:accent3>
      <a:accent4>
        <a:srgbClr val="C2935B"/>
      </a:accent4>
      <a:accent5>
        <a:srgbClr val="88C25C"/>
      </a:accent5>
      <a:accent6>
        <a:srgbClr val="BFCC86"/>
      </a:accent6>
      <a:hlink>
        <a:srgbClr val="FFCE23"/>
      </a:hlink>
      <a:folHlink>
        <a:srgbClr val="FDEB86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88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82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97ECCC31-8429-4523-BE8D-8F09B7A4D46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9477edf-b8ea-4cae-97d9-f185db3024da"/>
    <TaxKeywordTaxHTField xmlns="39477edf-b8ea-4cae-97d9-f185db3024da">
      <Terms xmlns="http://schemas.microsoft.com/office/infopath/2007/PartnerControls"/>
    </TaxKeywordTaxHTField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E30115766634B830E06C740D5A1FF" ma:contentTypeVersion="15" ma:contentTypeDescription="Create a new document." ma:contentTypeScope="" ma:versionID="97fdf2ef33ec18a4b5d19bac20cd61dc">
  <xsd:schema xmlns:xsd="http://www.w3.org/2001/XMLSchema" xmlns:xs="http://www.w3.org/2001/XMLSchema" xmlns:p="http://schemas.microsoft.com/office/2006/metadata/properties" xmlns:ns2="fcb393e7-9c67-43f8-9ada-1e554588925f" xmlns:ns3="39477edf-b8ea-4cae-97d9-f185db3024da" targetNamespace="http://schemas.microsoft.com/office/2006/metadata/properties" ma:root="true" ma:fieldsID="d8c9165a5d236d70004b1e13ee41159c" ns2:_="" ns3:_="">
    <xsd:import namespace="fcb393e7-9c67-43f8-9ada-1e554588925f"/>
    <xsd:import namespace="39477edf-b8ea-4cae-97d9-f185db3024d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TaxKeywordTaxHTField" minOccurs="0"/>
                <xsd:element ref="ns3:TaxCatchAll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b393e7-9c67-43f8-9ada-1e554588925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2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477edf-b8ea-4cae-97d9-f185db3024d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8" nillable="true" ma:taxonomy="true" ma:internalName="TaxKeywordTaxHTField" ma:taxonomyFieldName="TaxKeyword" ma:displayName="Enterprise Keywords" ma:fieldId="{23f27201-bee3-471e-b2e7-b64fd8b7ca38}" ma:taxonomyMulti="true" ma:sspId="d3a26aa3-9c64-47b2-89ad-1622a0c354c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9" nillable="true" ma:displayName="Taxonomy Catch All Column" ma:hidden="true" ma:list="{140dd94a-e861-457a-b27a-2fe582c94954}" ma:internalName="TaxCatchAll" ma:showField="CatchAllData" ma:web="39477edf-b8ea-4cae-97d9-f185db3024d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20D559A-7313-4E79-AEEC-1DA48325B4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3338F5A-6194-4E64-BE84-72326428080B}">
  <ds:schemaRefs>
    <ds:schemaRef ds:uri="39477edf-b8ea-4cae-97d9-f185db3024da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C8EA0AB-C1E5-4F12-932B-DDFBC99480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b393e7-9c67-43f8-9ada-1e554588925f"/>
    <ds:schemaRef ds:uri="39477edf-b8ea-4cae-97d9-f185db3024d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1543</TotalTime>
  <Words>362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Circuit</vt:lpstr>
      <vt:lpstr>Welcome to The Club!</vt:lpstr>
      <vt:lpstr>Onboarding Schedule</vt:lpstr>
      <vt:lpstr>Prerequisites</vt:lpstr>
      <vt:lpstr>Engaging ProVal</vt:lpstr>
      <vt:lpstr>Got questions?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Club!</dc:title>
  <dc:creator>Kody Parton</dc:creator>
  <cp:lastModifiedBy>Tobin Carpenter</cp:lastModifiedBy>
  <cp:revision>15</cp:revision>
  <dcterms:created xsi:type="dcterms:W3CDTF">2018-10-31T14:49:20Z</dcterms:created>
  <dcterms:modified xsi:type="dcterms:W3CDTF">2021-11-01T12:42:47Z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0x010100FAEE30115766634B830E06C740D5A1FF</vt:lpwstr>
  </property>
  <property fmtid="{D5CDD505-2E9C-101B-9397-08002B2CF9AE}" pid="3" name="AuthorIds_UIVersion_3584">
    <vt:lpwstr>19,16</vt:lpwstr>
  </property>
  <property fmtid="{D5CDD505-2E9C-101B-9397-08002B2CF9AE}" pid="4" name="TaxKeyword">
    <vt:lpwstr/>
  </property>
</Properties>
</file>