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78" r:id="rId5"/>
    <p:sldId id="279" r:id="rId6"/>
    <p:sldId id="280" r:id="rId7"/>
    <p:sldId id="281" r:id="rId8"/>
    <p:sldId id="283" r:id="rId9"/>
    <p:sldId id="282" r:id="rId10"/>
    <p:sldId id="284" r:id="rId11"/>
    <p:sldId id="285" r:id="rId12"/>
    <p:sldId id="286" r:id="rId13"/>
    <p:sldId id="289" r:id="rId14"/>
    <p:sldId id="287" r:id="rId15"/>
    <p:sldId id="290" r:id="rId16"/>
    <p:sldId id="288" r:id="rId17"/>
    <p:sldId id="291" r:id="rId18"/>
    <p:sldId id="294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E14949-FF5F-4A9D-8946-7639D7AFF97E}" v="1711" dt="2021-04-27T19:50:24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Nix" userId="a7900a93-914b-41d6-98ac-ae9e11cf8931" providerId="ADAL" clId="{DEE14949-FF5F-4A9D-8946-7639D7AFF97E}"/>
    <pc:docChg chg="undo custSel addSld delSld modSld">
      <pc:chgData name="Stephen Nix" userId="a7900a93-914b-41d6-98ac-ae9e11cf8931" providerId="ADAL" clId="{DEE14949-FF5F-4A9D-8946-7639D7AFF97E}" dt="2021-04-27T19:50:24.680" v="4394" actId="1076"/>
      <pc:docMkLst>
        <pc:docMk/>
      </pc:docMkLst>
      <pc:sldChg chg="addSp delSp modSp mod">
        <pc:chgData name="Stephen Nix" userId="a7900a93-914b-41d6-98ac-ae9e11cf8931" providerId="ADAL" clId="{DEE14949-FF5F-4A9D-8946-7639D7AFF97E}" dt="2021-04-23T13:40:39.162" v="3211" actId="1076"/>
        <pc:sldMkLst>
          <pc:docMk/>
          <pc:sldMk cId="4167884232" sldId="278"/>
        </pc:sldMkLst>
        <pc:spChg chg="add mod">
          <ac:chgData name="Stephen Nix" userId="a7900a93-914b-41d6-98ac-ae9e11cf8931" providerId="ADAL" clId="{DEE14949-FF5F-4A9D-8946-7639D7AFF97E}" dt="2021-04-23T13:40:39.162" v="3211" actId="1076"/>
          <ac:spMkLst>
            <pc:docMk/>
            <pc:sldMk cId="4167884232" sldId="278"/>
            <ac:spMk id="11" creationId="{0AB8D6F4-C1D6-475D-B36A-F59804DA05B6}"/>
          </ac:spMkLst>
        </pc:spChg>
        <pc:picChg chg="mod">
          <ac:chgData name="Stephen Nix" userId="a7900a93-914b-41d6-98ac-ae9e11cf8931" providerId="ADAL" clId="{DEE14949-FF5F-4A9D-8946-7639D7AFF97E}" dt="2021-04-23T13:40:13.597" v="3206" actId="1076"/>
          <ac:picMkLst>
            <pc:docMk/>
            <pc:sldMk cId="4167884232" sldId="278"/>
            <ac:picMk id="5" creationId="{F8A1C807-B9AD-4C9B-BF9F-60F03428998E}"/>
          </ac:picMkLst>
        </pc:picChg>
        <pc:picChg chg="add mod">
          <ac:chgData name="Stephen Nix" userId="a7900a93-914b-41d6-98ac-ae9e11cf8931" providerId="ADAL" clId="{DEE14949-FF5F-4A9D-8946-7639D7AFF97E}" dt="2021-04-23T13:36:01.526" v="3179" actId="1076"/>
          <ac:picMkLst>
            <pc:docMk/>
            <pc:sldMk cId="4167884232" sldId="278"/>
            <ac:picMk id="6" creationId="{D72EEBAE-D601-497A-AA25-9175C7216885}"/>
          </ac:picMkLst>
        </pc:picChg>
        <pc:picChg chg="add del mod">
          <ac:chgData name="Stephen Nix" userId="a7900a93-914b-41d6-98ac-ae9e11cf8931" providerId="ADAL" clId="{DEE14949-FF5F-4A9D-8946-7639D7AFF97E}" dt="2021-04-23T13:36:46.356" v="3188"/>
          <ac:picMkLst>
            <pc:docMk/>
            <pc:sldMk cId="4167884232" sldId="278"/>
            <ac:picMk id="8" creationId="{ED344A29-EE2D-4708-8822-9C7F5890D277}"/>
          </ac:picMkLst>
        </pc:picChg>
        <pc:picChg chg="add mod">
          <ac:chgData name="Stephen Nix" userId="a7900a93-914b-41d6-98ac-ae9e11cf8931" providerId="ADAL" clId="{DEE14949-FF5F-4A9D-8946-7639D7AFF97E}" dt="2021-04-23T13:38:43.801" v="3194" actId="1076"/>
          <ac:picMkLst>
            <pc:docMk/>
            <pc:sldMk cId="4167884232" sldId="278"/>
            <ac:picMk id="10" creationId="{09E1F3BD-23F7-4605-B8ED-2C934960F141}"/>
          </ac:picMkLst>
        </pc:picChg>
      </pc:sldChg>
      <pc:sldChg chg="addSp modSp mod">
        <pc:chgData name="Stephen Nix" userId="a7900a93-914b-41d6-98ac-ae9e11cf8931" providerId="ADAL" clId="{DEE14949-FF5F-4A9D-8946-7639D7AFF97E}" dt="2021-04-27T19:49:49.375" v="4393"/>
        <pc:sldMkLst>
          <pc:docMk/>
          <pc:sldMk cId="3220235682" sldId="279"/>
        </pc:sldMkLst>
        <pc:picChg chg="add mod">
          <ac:chgData name="Stephen Nix" userId="a7900a93-914b-41d6-98ac-ae9e11cf8931" providerId="ADAL" clId="{DEE14949-FF5F-4A9D-8946-7639D7AFF97E}" dt="2021-04-23T13:41:20.565" v="3214" actId="1076"/>
          <ac:picMkLst>
            <pc:docMk/>
            <pc:sldMk cId="3220235682" sldId="279"/>
            <ac:picMk id="7" creationId="{CE25C71A-6C54-4CDA-AD09-6ADBA5479099}"/>
          </ac:picMkLst>
        </pc:picChg>
        <pc:picChg chg="add mod">
          <ac:chgData name="Stephen Nix" userId="a7900a93-914b-41d6-98ac-ae9e11cf8931" providerId="ADAL" clId="{DEE14949-FF5F-4A9D-8946-7639D7AFF97E}" dt="2021-04-27T19:49:49.375" v="4393"/>
          <ac:picMkLst>
            <pc:docMk/>
            <pc:sldMk cId="3220235682" sldId="279"/>
            <ac:picMk id="8" creationId="{DFE99A0A-9EA5-4924-94FB-A0D033A04CE7}"/>
          </ac:picMkLst>
        </pc:picChg>
      </pc:sldChg>
      <pc:sldChg chg="addSp delSp modSp mod setBg addAnim delAnim setClrOvrMap">
        <pc:chgData name="Stephen Nix" userId="a7900a93-914b-41d6-98ac-ae9e11cf8931" providerId="ADAL" clId="{DEE14949-FF5F-4A9D-8946-7639D7AFF97E}" dt="2021-04-27T19:49:47.615" v="4392" actId="21"/>
        <pc:sldMkLst>
          <pc:docMk/>
          <pc:sldMk cId="2747071978" sldId="280"/>
        </pc:sldMkLst>
        <pc:spChg chg="mod ord">
          <ac:chgData name="Stephen Nix" userId="a7900a93-914b-41d6-98ac-ae9e11cf8931" providerId="ADAL" clId="{DEE14949-FF5F-4A9D-8946-7639D7AFF97E}" dt="2021-04-27T19:45:01.920" v="4387" actId="26606"/>
          <ac:spMkLst>
            <pc:docMk/>
            <pc:sldMk cId="2747071978" sldId="280"/>
            <ac:spMk id="2" creationId="{DE506931-1B8F-4031-93EC-DE6E817A7A4D}"/>
          </ac:spMkLst>
        </pc:spChg>
        <pc:spChg chg="mod">
          <ac:chgData name="Stephen Nix" userId="a7900a93-914b-41d6-98ac-ae9e11cf8931" providerId="ADAL" clId="{DEE14949-FF5F-4A9D-8946-7639D7AFF97E}" dt="2021-04-27T19:45:01.920" v="4387" actId="26606"/>
          <ac:spMkLst>
            <pc:docMk/>
            <pc:sldMk cId="2747071978" sldId="280"/>
            <ac:spMk id="3" creationId="{5C0245A7-FEB3-4282-A459-AEFCE77B2ACE}"/>
          </ac:spMkLst>
        </pc:spChg>
        <pc:spChg chg="add del">
          <ac:chgData name="Stephen Nix" userId="a7900a93-914b-41d6-98ac-ae9e11cf8931" providerId="ADAL" clId="{DEE14949-FF5F-4A9D-8946-7639D7AFF97E}" dt="2021-04-27T19:44:31.366" v="4371" actId="26606"/>
          <ac:spMkLst>
            <pc:docMk/>
            <pc:sldMk cId="2747071978" sldId="280"/>
            <ac:spMk id="5" creationId="{DAB482FD-C684-4DAA-AC4C-1739F51A98A0}"/>
          </ac:spMkLst>
        </pc:spChg>
        <pc:spChg chg="add del">
          <ac:chgData name="Stephen Nix" userId="a7900a93-914b-41d6-98ac-ae9e11cf8931" providerId="ADAL" clId="{DEE14949-FF5F-4A9D-8946-7639D7AFF97E}" dt="2021-04-27T19:44:34.343" v="4373" actId="26606"/>
          <ac:spMkLst>
            <pc:docMk/>
            <pc:sldMk cId="2747071978" sldId="280"/>
            <ac:spMk id="7" creationId="{8DEB9D55-38C8-45B4-BB2D-4FDBBDB08C37}"/>
          </ac:spMkLst>
        </pc:spChg>
        <pc:spChg chg="add del">
          <ac:chgData name="Stephen Nix" userId="a7900a93-914b-41d6-98ac-ae9e11cf8931" providerId="ADAL" clId="{DEE14949-FF5F-4A9D-8946-7639D7AFF97E}" dt="2021-04-27T19:44:28.436" v="4369" actId="26606"/>
          <ac:spMkLst>
            <pc:docMk/>
            <pc:sldMk cId="2747071978" sldId="280"/>
            <ac:spMk id="8" creationId="{5A338357-1A6A-4C1E-A6D6-1DCDE6DF4208}"/>
          </ac:spMkLst>
        </pc:spChg>
        <pc:spChg chg="add del">
          <ac:chgData name="Stephen Nix" userId="a7900a93-914b-41d6-98ac-ae9e11cf8931" providerId="ADAL" clId="{DEE14949-FF5F-4A9D-8946-7639D7AFF97E}" dt="2021-04-27T19:44:34.343" v="4373" actId="26606"/>
          <ac:spMkLst>
            <pc:docMk/>
            <pc:sldMk cId="2747071978" sldId="280"/>
            <ac:spMk id="9" creationId="{B40DDA79-7866-468E-A33D-D8341D900EC5}"/>
          </ac:spMkLst>
        </pc:spChg>
        <pc:spChg chg="add del">
          <ac:chgData name="Stephen Nix" userId="a7900a93-914b-41d6-98ac-ae9e11cf8931" providerId="ADAL" clId="{DEE14949-FF5F-4A9D-8946-7639D7AFF97E}" dt="2021-04-27T19:44:28.436" v="4369" actId="26606"/>
          <ac:spMkLst>
            <pc:docMk/>
            <pc:sldMk cId="2747071978" sldId="280"/>
            <ac:spMk id="10" creationId="{E1F51140-4156-423C-9638-1223606FBA11}"/>
          </ac:spMkLst>
        </pc:spChg>
        <pc:spChg chg="add del">
          <ac:chgData name="Stephen Nix" userId="a7900a93-914b-41d6-98ac-ae9e11cf8931" providerId="ADAL" clId="{DEE14949-FF5F-4A9D-8946-7639D7AFF97E}" dt="2021-04-27T19:44:37.608" v="4375" actId="26606"/>
          <ac:spMkLst>
            <pc:docMk/>
            <pc:sldMk cId="2747071978" sldId="280"/>
            <ac:spMk id="11" creationId="{4AF66284-D84D-4DA6-B4CD-DE99CE708A81}"/>
          </ac:spMkLst>
        </pc:spChg>
        <pc:spChg chg="add del">
          <ac:chgData name="Stephen Nix" userId="a7900a93-914b-41d6-98ac-ae9e11cf8931" providerId="ADAL" clId="{DEE14949-FF5F-4A9D-8946-7639D7AFF97E}" dt="2021-04-27T19:44:37.608" v="4375" actId="26606"/>
          <ac:spMkLst>
            <pc:docMk/>
            <pc:sldMk cId="2747071978" sldId="280"/>
            <ac:spMk id="13" creationId="{D7342DFD-5FF3-4D14-B946-EE46F4D4F6A9}"/>
          </ac:spMkLst>
        </pc:spChg>
        <pc:spChg chg="add del">
          <ac:chgData name="Stephen Nix" userId="a7900a93-914b-41d6-98ac-ae9e11cf8931" providerId="ADAL" clId="{DEE14949-FF5F-4A9D-8946-7639D7AFF97E}" dt="2021-04-27T19:44:40.595" v="4377" actId="26606"/>
          <ac:spMkLst>
            <pc:docMk/>
            <pc:sldMk cId="2747071978" sldId="280"/>
            <ac:spMk id="14" creationId="{5A338357-1A6A-4C1E-A6D6-1DCDE6DF4208}"/>
          </ac:spMkLst>
        </pc:spChg>
        <pc:spChg chg="add del">
          <ac:chgData name="Stephen Nix" userId="a7900a93-914b-41d6-98ac-ae9e11cf8931" providerId="ADAL" clId="{DEE14949-FF5F-4A9D-8946-7639D7AFF97E}" dt="2021-04-27T19:44:40.595" v="4377" actId="26606"/>
          <ac:spMkLst>
            <pc:docMk/>
            <pc:sldMk cId="2747071978" sldId="280"/>
            <ac:spMk id="15" creationId="{E1F51140-4156-423C-9638-1223606FBA11}"/>
          </ac:spMkLst>
        </pc:spChg>
        <pc:spChg chg="add del">
          <ac:chgData name="Stephen Nix" userId="a7900a93-914b-41d6-98ac-ae9e11cf8931" providerId="ADAL" clId="{DEE14949-FF5F-4A9D-8946-7639D7AFF97E}" dt="2021-04-27T19:44:49.626" v="4381" actId="26606"/>
          <ac:spMkLst>
            <pc:docMk/>
            <pc:sldMk cId="2747071978" sldId="280"/>
            <ac:spMk id="17" creationId="{72CA733A-8D25-4E63-8273-CC14052E0E8A}"/>
          </ac:spMkLst>
        </pc:spChg>
        <pc:spChg chg="add del">
          <ac:chgData name="Stephen Nix" userId="a7900a93-914b-41d6-98ac-ae9e11cf8931" providerId="ADAL" clId="{DEE14949-FF5F-4A9D-8946-7639D7AFF97E}" dt="2021-04-27T19:44:49.626" v="4381" actId="26606"/>
          <ac:spMkLst>
            <pc:docMk/>
            <pc:sldMk cId="2747071978" sldId="280"/>
            <ac:spMk id="19" creationId="{6B28264E-43F8-4339-BE92-AA6B94D4021F}"/>
          </ac:spMkLst>
        </pc:spChg>
        <pc:spChg chg="add del">
          <ac:chgData name="Stephen Nix" userId="a7900a93-914b-41d6-98ac-ae9e11cf8931" providerId="ADAL" clId="{DEE14949-FF5F-4A9D-8946-7639D7AFF97E}" dt="2021-04-27T19:44:56.126" v="4385" actId="26606"/>
          <ac:spMkLst>
            <pc:docMk/>
            <pc:sldMk cId="2747071978" sldId="280"/>
            <ac:spMk id="20" creationId="{72CA733A-8D25-4E63-8273-CC14052E0E8A}"/>
          </ac:spMkLst>
        </pc:spChg>
        <pc:spChg chg="add del">
          <ac:chgData name="Stephen Nix" userId="a7900a93-914b-41d6-98ac-ae9e11cf8931" providerId="ADAL" clId="{DEE14949-FF5F-4A9D-8946-7639D7AFF97E}" dt="2021-04-27T19:44:56.126" v="4385" actId="26606"/>
          <ac:spMkLst>
            <pc:docMk/>
            <pc:sldMk cId="2747071978" sldId="280"/>
            <ac:spMk id="22" creationId="{6B28264E-43F8-4339-BE92-AA6B94D4021F}"/>
          </ac:spMkLst>
        </pc:spChg>
        <pc:spChg chg="add del">
          <ac:chgData name="Stephen Nix" userId="a7900a93-914b-41d6-98ac-ae9e11cf8931" providerId="ADAL" clId="{DEE14949-FF5F-4A9D-8946-7639D7AFF97E}" dt="2021-04-27T19:45:01.920" v="4387" actId="26606"/>
          <ac:spMkLst>
            <pc:docMk/>
            <pc:sldMk cId="2747071978" sldId="280"/>
            <ac:spMk id="23" creationId="{2BFC186A-5A9F-4A9A-A72D-DFBBE9934418}"/>
          </ac:spMkLst>
        </pc:spChg>
        <pc:spChg chg="add del">
          <ac:chgData name="Stephen Nix" userId="a7900a93-914b-41d6-98ac-ae9e11cf8931" providerId="ADAL" clId="{DEE14949-FF5F-4A9D-8946-7639D7AFF97E}" dt="2021-04-27T19:45:01.920" v="4387" actId="26606"/>
          <ac:spMkLst>
            <pc:docMk/>
            <pc:sldMk cId="2747071978" sldId="280"/>
            <ac:spMk id="24" creationId="{E8EE1E2B-262B-4EE5-9AB3-125FAB1A8A40}"/>
          </ac:spMkLst>
        </pc:spChg>
        <pc:picChg chg="add del">
          <ac:chgData name="Stephen Nix" userId="a7900a93-914b-41d6-98ac-ae9e11cf8931" providerId="ADAL" clId="{DEE14949-FF5F-4A9D-8946-7639D7AFF97E}" dt="2021-04-27T19:44:49.626" v="4381" actId="26606"/>
          <ac:picMkLst>
            <pc:docMk/>
            <pc:sldMk cId="2747071978" sldId="280"/>
            <ac:picMk id="18" creationId="{BE318426-FBC3-4D5B-A1DA-4AF42BC05D3D}"/>
          </ac:picMkLst>
        </pc:picChg>
        <pc:picChg chg="add del">
          <ac:chgData name="Stephen Nix" userId="a7900a93-914b-41d6-98ac-ae9e11cf8931" providerId="ADAL" clId="{DEE14949-FF5F-4A9D-8946-7639D7AFF97E}" dt="2021-04-27T19:44:56.126" v="4385" actId="26606"/>
          <ac:picMkLst>
            <pc:docMk/>
            <pc:sldMk cId="2747071978" sldId="280"/>
            <ac:picMk id="21" creationId="{35DF7217-5F14-4105-9598-86CA9C10A3F5}"/>
          </ac:picMkLst>
        </pc:picChg>
        <pc:picChg chg="add del mod">
          <ac:chgData name="Stephen Nix" userId="a7900a93-914b-41d6-98ac-ae9e11cf8931" providerId="ADAL" clId="{DEE14949-FF5F-4A9D-8946-7639D7AFF97E}" dt="2021-04-27T19:49:47.615" v="4392" actId="21"/>
          <ac:picMkLst>
            <pc:docMk/>
            <pc:sldMk cId="2747071978" sldId="280"/>
            <ac:picMk id="26" creationId="{9E365967-B482-4A10-A889-883671C18211}"/>
          </ac:picMkLst>
        </pc:picChg>
        <pc:cxnChg chg="add del">
          <ac:chgData name="Stephen Nix" userId="a7900a93-914b-41d6-98ac-ae9e11cf8931" providerId="ADAL" clId="{DEE14949-FF5F-4A9D-8946-7639D7AFF97E}" dt="2021-04-27T19:44:31.366" v="4371" actId="26606"/>
          <ac:cxnSpMkLst>
            <pc:docMk/>
            <pc:sldMk cId="2747071978" sldId="280"/>
            <ac:cxnSpMk id="6" creationId="{2DAA738B-EDF5-4694-B25A-3488245BC87C}"/>
          </ac:cxnSpMkLst>
        </pc:cxnChg>
        <pc:cxnChg chg="add del">
          <ac:chgData name="Stephen Nix" userId="a7900a93-914b-41d6-98ac-ae9e11cf8931" providerId="ADAL" clId="{DEE14949-FF5F-4A9D-8946-7639D7AFF97E}" dt="2021-04-27T19:44:28.436" v="4369" actId="26606"/>
          <ac:cxnSpMkLst>
            <pc:docMk/>
            <pc:sldMk cId="2747071978" sldId="280"/>
            <ac:cxnSpMk id="12" creationId="{2DAA738B-EDF5-4694-B25A-3488245BC87C}"/>
          </ac:cxnSpMkLst>
        </pc:cxnChg>
        <pc:cxnChg chg="add del">
          <ac:chgData name="Stephen Nix" userId="a7900a93-914b-41d6-98ac-ae9e11cf8931" providerId="ADAL" clId="{DEE14949-FF5F-4A9D-8946-7639D7AFF97E}" dt="2021-04-27T19:44:40.595" v="4377" actId="26606"/>
          <ac:cxnSpMkLst>
            <pc:docMk/>
            <pc:sldMk cId="2747071978" sldId="280"/>
            <ac:cxnSpMk id="16" creationId="{2DAA738B-EDF5-4694-B25A-3488245BC87C}"/>
          </ac:cxnSpMkLst>
        </pc:cxnChg>
        <pc:cxnChg chg="add del">
          <ac:chgData name="Stephen Nix" userId="a7900a93-914b-41d6-98ac-ae9e11cf8931" providerId="ADAL" clId="{DEE14949-FF5F-4A9D-8946-7639D7AFF97E}" dt="2021-04-27T19:45:01.920" v="4387" actId="26606"/>
          <ac:cxnSpMkLst>
            <pc:docMk/>
            <pc:sldMk cId="2747071978" sldId="280"/>
            <ac:cxnSpMk id="25" creationId="{862CADB7-E9BE-4376-8036-0D21CBDC96A7}"/>
          </ac:cxnSpMkLst>
        </pc:cxnChg>
      </pc:sldChg>
      <pc:sldChg chg="addSp modSp mod">
        <pc:chgData name="Stephen Nix" userId="a7900a93-914b-41d6-98ac-ae9e11cf8931" providerId="ADAL" clId="{DEE14949-FF5F-4A9D-8946-7639D7AFF97E}" dt="2021-04-26T13:31:27.252" v="4339" actId="207"/>
        <pc:sldMkLst>
          <pc:docMk/>
          <pc:sldMk cId="1724570180" sldId="281"/>
        </pc:sldMkLst>
        <pc:picChg chg="add mod">
          <ac:chgData name="Stephen Nix" userId="a7900a93-914b-41d6-98ac-ae9e11cf8931" providerId="ADAL" clId="{DEE14949-FF5F-4A9D-8946-7639D7AFF97E}" dt="2021-04-26T13:31:27.252" v="4339" actId="207"/>
          <ac:picMkLst>
            <pc:docMk/>
            <pc:sldMk cId="1724570180" sldId="281"/>
            <ac:picMk id="5" creationId="{F7F94601-AFFD-43F5-886B-7ACB65AB4C5B}"/>
          </ac:picMkLst>
        </pc:picChg>
      </pc:sldChg>
      <pc:sldChg chg="addSp modSp mod">
        <pc:chgData name="Stephen Nix" userId="a7900a93-914b-41d6-98ac-ae9e11cf8931" providerId="ADAL" clId="{DEE14949-FF5F-4A9D-8946-7639D7AFF97E}" dt="2021-04-27T19:27:30.527" v="4343"/>
        <pc:sldMkLst>
          <pc:docMk/>
          <pc:sldMk cId="2068340374" sldId="282"/>
        </pc:sldMkLst>
        <pc:graphicFrameChg chg="mod">
          <ac:chgData name="Stephen Nix" userId="a7900a93-914b-41d6-98ac-ae9e11cf8931" providerId="ADAL" clId="{DEE14949-FF5F-4A9D-8946-7639D7AFF97E}" dt="2021-04-27T19:16:17.471" v="4340" actId="478"/>
          <ac:graphicFrameMkLst>
            <pc:docMk/>
            <pc:sldMk cId="2068340374" sldId="282"/>
            <ac:graphicFrameMk id="6" creationId="{A0FF963C-0EB1-4460-A7EC-DC54994980A3}"/>
          </ac:graphicFrameMkLst>
        </pc:graphicFrameChg>
        <pc:picChg chg="add mod">
          <ac:chgData name="Stephen Nix" userId="a7900a93-914b-41d6-98ac-ae9e11cf8931" providerId="ADAL" clId="{DEE14949-FF5F-4A9D-8946-7639D7AFF97E}" dt="2021-04-27T19:27:30.527" v="4343"/>
          <ac:picMkLst>
            <pc:docMk/>
            <pc:sldMk cId="2068340374" sldId="282"/>
            <ac:picMk id="4" creationId="{5F9CB5C1-629C-4D1C-A6DC-1F8C2473ABF8}"/>
          </ac:picMkLst>
        </pc:picChg>
      </pc:sldChg>
      <pc:sldChg chg="modSp new mod">
        <pc:chgData name="Stephen Nix" userId="a7900a93-914b-41d6-98ac-ae9e11cf8931" providerId="ADAL" clId="{DEE14949-FF5F-4A9D-8946-7639D7AFF97E}" dt="2021-04-22T21:03:01.015" v="996" actId="20577"/>
        <pc:sldMkLst>
          <pc:docMk/>
          <pc:sldMk cId="4267920479" sldId="283"/>
        </pc:sldMkLst>
        <pc:spChg chg="mod">
          <ac:chgData name="Stephen Nix" userId="a7900a93-914b-41d6-98ac-ae9e11cf8931" providerId="ADAL" clId="{DEE14949-FF5F-4A9D-8946-7639D7AFF97E}" dt="2021-04-22T20:50:59.046" v="112" actId="20577"/>
          <ac:spMkLst>
            <pc:docMk/>
            <pc:sldMk cId="4267920479" sldId="283"/>
            <ac:spMk id="2" creationId="{917BC9A0-2997-463C-92AE-402D174A3766}"/>
          </ac:spMkLst>
        </pc:spChg>
        <pc:spChg chg="mod">
          <ac:chgData name="Stephen Nix" userId="a7900a93-914b-41d6-98ac-ae9e11cf8931" providerId="ADAL" clId="{DEE14949-FF5F-4A9D-8946-7639D7AFF97E}" dt="2021-04-22T21:03:01.015" v="996" actId="20577"/>
          <ac:spMkLst>
            <pc:docMk/>
            <pc:sldMk cId="4267920479" sldId="283"/>
            <ac:spMk id="3" creationId="{CFA91CE3-0084-4706-88DE-1A816D96EE98}"/>
          </ac:spMkLst>
        </pc:spChg>
      </pc:sldChg>
      <pc:sldChg chg="modSp add mod">
        <pc:chgData name="Stephen Nix" userId="a7900a93-914b-41d6-98ac-ae9e11cf8931" providerId="ADAL" clId="{DEE14949-FF5F-4A9D-8946-7639D7AFF97E}" dt="2021-04-22T20:59:15.687" v="620" actId="20577"/>
        <pc:sldMkLst>
          <pc:docMk/>
          <pc:sldMk cId="3456633484" sldId="284"/>
        </pc:sldMkLst>
        <pc:spChg chg="mod">
          <ac:chgData name="Stephen Nix" userId="a7900a93-914b-41d6-98ac-ae9e11cf8931" providerId="ADAL" clId="{DEE14949-FF5F-4A9D-8946-7639D7AFF97E}" dt="2021-04-22T20:59:00.631" v="599" actId="20577"/>
          <ac:spMkLst>
            <pc:docMk/>
            <pc:sldMk cId="3456633484" sldId="284"/>
            <ac:spMk id="2" creationId="{DE506931-1B8F-4031-93EC-DE6E817A7A4D}"/>
          </ac:spMkLst>
        </pc:spChg>
        <pc:spChg chg="mod">
          <ac:chgData name="Stephen Nix" userId="a7900a93-914b-41d6-98ac-ae9e11cf8931" providerId="ADAL" clId="{DEE14949-FF5F-4A9D-8946-7639D7AFF97E}" dt="2021-04-22T20:59:15.687" v="620" actId="20577"/>
          <ac:spMkLst>
            <pc:docMk/>
            <pc:sldMk cId="3456633484" sldId="284"/>
            <ac:spMk id="3" creationId="{5C0245A7-FEB3-4282-A459-AEFCE77B2ACE}"/>
          </ac:spMkLst>
        </pc:spChg>
      </pc:sldChg>
      <pc:sldChg chg="modSp add mod">
        <pc:chgData name="Stephen Nix" userId="a7900a93-914b-41d6-98ac-ae9e11cf8931" providerId="ADAL" clId="{DEE14949-FF5F-4A9D-8946-7639D7AFF97E}" dt="2021-04-22T21:05:44.906" v="1088" actId="20577"/>
        <pc:sldMkLst>
          <pc:docMk/>
          <pc:sldMk cId="4230091316" sldId="285"/>
        </pc:sldMkLst>
        <pc:spChg chg="mod">
          <ac:chgData name="Stephen Nix" userId="a7900a93-914b-41d6-98ac-ae9e11cf8931" providerId="ADAL" clId="{DEE14949-FF5F-4A9D-8946-7639D7AFF97E}" dt="2021-04-22T21:00:18.105" v="684" actId="20577"/>
          <ac:spMkLst>
            <pc:docMk/>
            <pc:sldMk cId="4230091316" sldId="285"/>
            <ac:spMk id="2" creationId="{917BC9A0-2997-463C-92AE-402D174A3766}"/>
          </ac:spMkLst>
        </pc:spChg>
        <pc:spChg chg="mod">
          <ac:chgData name="Stephen Nix" userId="a7900a93-914b-41d6-98ac-ae9e11cf8931" providerId="ADAL" clId="{DEE14949-FF5F-4A9D-8946-7639D7AFF97E}" dt="2021-04-22T21:05:44.906" v="1088" actId="20577"/>
          <ac:spMkLst>
            <pc:docMk/>
            <pc:sldMk cId="4230091316" sldId="285"/>
            <ac:spMk id="3" creationId="{CFA91CE3-0084-4706-88DE-1A816D96EE98}"/>
          </ac:spMkLst>
        </pc:spChg>
      </pc:sldChg>
      <pc:sldChg chg="addSp delSp modSp add mod">
        <pc:chgData name="Stephen Nix" userId="a7900a93-914b-41d6-98ac-ae9e11cf8931" providerId="ADAL" clId="{DEE14949-FF5F-4A9D-8946-7639D7AFF97E}" dt="2021-04-27T19:43:13.352" v="4365" actId="478"/>
        <pc:sldMkLst>
          <pc:docMk/>
          <pc:sldMk cId="2156540299" sldId="286"/>
        </pc:sldMkLst>
        <pc:spChg chg="mod">
          <ac:chgData name="Stephen Nix" userId="a7900a93-914b-41d6-98ac-ae9e11cf8931" providerId="ADAL" clId="{DEE14949-FF5F-4A9D-8946-7639D7AFF97E}" dt="2021-04-22T21:06:45.636" v="1158" actId="20577"/>
          <ac:spMkLst>
            <pc:docMk/>
            <pc:sldMk cId="2156540299" sldId="286"/>
            <ac:spMk id="2" creationId="{DE506931-1B8F-4031-93EC-DE6E817A7A4D}"/>
          </ac:spMkLst>
        </pc:spChg>
        <pc:spChg chg="mod">
          <ac:chgData name="Stephen Nix" userId="a7900a93-914b-41d6-98ac-ae9e11cf8931" providerId="ADAL" clId="{DEE14949-FF5F-4A9D-8946-7639D7AFF97E}" dt="2021-04-22T21:06:54.634" v="1174" actId="20577"/>
          <ac:spMkLst>
            <pc:docMk/>
            <pc:sldMk cId="2156540299" sldId="286"/>
            <ac:spMk id="3" creationId="{5C0245A7-FEB3-4282-A459-AEFCE77B2ACE}"/>
          </ac:spMkLst>
        </pc:spChg>
        <pc:picChg chg="add del mod">
          <ac:chgData name="Stephen Nix" userId="a7900a93-914b-41d6-98ac-ae9e11cf8931" providerId="ADAL" clId="{DEE14949-FF5F-4A9D-8946-7639D7AFF97E}" dt="2021-04-27T19:43:13.352" v="4365" actId="478"/>
          <ac:picMkLst>
            <pc:docMk/>
            <pc:sldMk cId="2156540299" sldId="286"/>
            <ac:picMk id="3074" creationId="{9162575A-ECE6-4706-99D3-A215B4D21352}"/>
          </ac:picMkLst>
        </pc:picChg>
      </pc:sldChg>
      <pc:sldChg chg="modSp add del mod">
        <pc:chgData name="Stephen Nix" userId="a7900a93-914b-41d6-98ac-ae9e11cf8931" providerId="ADAL" clId="{DEE14949-FF5F-4A9D-8946-7639D7AFF97E}" dt="2021-04-22T21:06:32.505" v="1133"/>
        <pc:sldMkLst>
          <pc:docMk/>
          <pc:sldMk cId="3555953040" sldId="286"/>
        </pc:sldMkLst>
        <pc:spChg chg="mod">
          <ac:chgData name="Stephen Nix" userId="a7900a93-914b-41d6-98ac-ae9e11cf8931" providerId="ADAL" clId="{DEE14949-FF5F-4A9D-8946-7639D7AFF97E}" dt="2021-04-22T21:06:32.340" v="1132" actId="6549"/>
          <ac:spMkLst>
            <pc:docMk/>
            <pc:sldMk cId="3555953040" sldId="286"/>
            <ac:spMk id="2" creationId="{DE506931-1B8F-4031-93EC-DE6E817A7A4D}"/>
          </ac:spMkLst>
        </pc:spChg>
      </pc:sldChg>
      <pc:sldChg chg="addSp delSp modSp add mod">
        <pc:chgData name="Stephen Nix" userId="a7900a93-914b-41d6-98ac-ae9e11cf8931" providerId="ADAL" clId="{DEE14949-FF5F-4A9D-8946-7639D7AFF97E}" dt="2021-04-27T19:43:17.457" v="4366" actId="478"/>
        <pc:sldMkLst>
          <pc:docMk/>
          <pc:sldMk cId="333512858" sldId="287"/>
        </pc:sldMkLst>
        <pc:spChg chg="mod">
          <ac:chgData name="Stephen Nix" userId="a7900a93-914b-41d6-98ac-ae9e11cf8931" providerId="ADAL" clId="{DEE14949-FF5F-4A9D-8946-7639D7AFF97E}" dt="2021-04-22T21:07:11.815" v="1193" actId="20577"/>
          <ac:spMkLst>
            <pc:docMk/>
            <pc:sldMk cId="333512858" sldId="287"/>
            <ac:spMk id="2" creationId="{DE506931-1B8F-4031-93EC-DE6E817A7A4D}"/>
          </ac:spMkLst>
        </pc:spChg>
        <pc:spChg chg="mod">
          <ac:chgData name="Stephen Nix" userId="a7900a93-914b-41d6-98ac-ae9e11cf8931" providerId="ADAL" clId="{DEE14949-FF5F-4A9D-8946-7639D7AFF97E}" dt="2021-04-27T19:33:51.046" v="4353" actId="1076"/>
          <ac:spMkLst>
            <pc:docMk/>
            <pc:sldMk cId="333512858" sldId="287"/>
            <ac:spMk id="3" creationId="{5C0245A7-FEB3-4282-A459-AEFCE77B2ACE}"/>
          </ac:spMkLst>
        </pc:spChg>
        <pc:picChg chg="add del mod">
          <ac:chgData name="Stephen Nix" userId="a7900a93-914b-41d6-98ac-ae9e11cf8931" providerId="ADAL" clId="{DEE14949-FF5F-4A9D-8946-7639D7AFF97E}" dt="2021-04-27T19:33:52.375" v="4354"/>
          <ac:picMkLst>
            <pc:docMk/>
            <pc:sldMk cId="333512858" sldId="287"/>
            <ac:picMk id="2050" creationId="{2FDFFA3C-875D-4F61-99A1-135A6A9B5A39}"/>
          </ac:picMkLst>
        </pc:picChg>
        <pc:picChg chg="add del mod">
          <ac:chgData name="Stephen Nix" userId="a7900a93-914b-41d6-98ac-ae9e11cf8931" providerId="ADAL" clId="{DEE14949-FF5F-4A9D-8946-7639D7AFF97E}" dt="2021-04-27T19:43:17.457" v="4366" actId="478"/>
          <ac:picMkLst>
            <pc:docMk/>
            <pc:sldMk cId="333512858" sldId="287"/>
            <ac:picMk id="2052" creationId="{FEED68EA-CBB0-4BA0-A98C-C85022DB4FC6}"/>
          </ac:picMkLst>
        </pc:picChg>
      </pc:sldChg>
      <pc:sldChg chg="addSp delSp modSp add mod">
        <pc:chgData name="Stephen Nix" userId="a7900a93-914b-41d6-98ac-ae9e11cf8931" providerId="ADAL" clId="{DEE14949-FF5F-4A9D-8946-7639D7AFF97E}" dt="2021-04-27T19:43:21.319" v="4367" actId="478"/>
        <pc:sldMkLst>
          <pc:docMk/>
          <pc:sldMk cId="3578638189" sldId="288"/>
        </pc:sldMkLst>
        <pc:spChg chg="mod">
          <ac:chgData name="Stephen Nix" userId="a7900a93-914b-41d6-98ac-ae9e11cf8931" providerId="ADAL" clId="{DEE14949-FF5F-4A9D-8946-7639D7AFF97E}" dt="2021-04-22T21:08:24.737" v="1292" actId="20577"/>
          <ac:spMkLst>
            <pc:docMk/>
            <pc:sldMk cId="3578638189" sldId="288"/>
            <ac:spMk id="2" creationId="{DE506931-1B8F-4031-93EC-DE6E817A7A4D}"/>
          </ac:spMkLst>
        </pc:spChg>
        <pc:spChg chg="mod">
          <ac:chgData name="Stephen Nix" userId="a7900a93-914b-41d6-98ac-ae9e11cf8931" providerId="ADAL" clId="{DEE14949-FF5F-4A9D-8946-7639D7AFF97E}" dt="2021-04-22T21:09:25.632" v="1338" actId="20577"/>
          <ac:spMkLst>
            <pc:docMk/>
            <pc:sldMk cId="3578638189" sldId="288"/>
            <ac:spMk id="3" creationId="{5C0245A7-FEB3-4282-A459-AEFCE77B2ACE}"/>
          </ac:spMkLst>
        </pc:spChg>
        <pc:picChg chg="add del mod">
          <ac:chgData name="Stephen Nix" userId="a7900a93-914b-41d6-98ac-ae9e11cf8931" providerId="ADAL" clId="{DEE14949-FF5F-4A9D-8946-7639D7AFF97E}" dt="2021-04-27T19:43:21.319" v="4367" actId="478"/>
          <ac:picMkLst>
            <pc:docMk/>
            <pc:sldMk cId="3578638189" sldId="288"/>
            <ac:picMk id="1026" creationId="{13EC76CB-B043-4963-B295-63D1B51A8BB3}"/>
          </ac:picMkLst>
        </pc:picChg>
      </pc:sldChg>
      <pc:sldChg chg="addSp delSp modSp new mod">
        <pc:chgData name="Stephen Nix" userId="a7900a93-914b-41d6-98ac-ae9e11cf8931" providerId="ADAL" clId="{DEE14949-FF5F-4A9D-8946-7639D7AFF97E}" dt="2021-04-23T13:30:38.379" v="3175" actId="20577"/>
        <pc:sldMkLst>
          <pc:docMk/>
          <pc:sldMk cId="2096840832" sldId="289"/>
        </pc:sldMkLst>
        <pc:spChg chg="mod">
          <ac:chgData name="Stephen Nix" userId="a7900a93-914b-41d6-98ac-ae9e11cf8931" providerId="ADAL" clId="{DEE14949-FF5F-4A9D-8946-7639D7AFF97E}" dt="2021-04-23T13:00:03.820" v="2979" actId="20577"/>
          <ac:spMkLst>
            <pc:docMk/>
            <pc:sldMk cId="2096840832" sldId="289"/>
            <ac:spMk id="2" creationId="{85D329AC-3FCD-41B3-A879-54CF48B21A33}"/>
          </ac:spMkLst>
        </pc:spChg>
        <pc:spChg chg="del">
          <ac:chgData name="Stephen Nix" userId="a7900a93-914b-41d6-98ac-ae9e11cf8931" providerId="ADAL" clId="{DEE14949-FF5F-4A9D-8946-7639D7AFF97E}" dt="2021-04-23T12:43:24.889" v="1438" actId="1032"/>
          <ac:spMkLst>
            <pc:docMk/>
            <pc:sldMk cId="2096840832" sldId="289"/>
            <ac:spMk id="3" creationId="{9FC49BF4-2E04-4AB8-877D-321AEB876E48}"/>
          </ac:spMkLst>
        </pc:spChg>
        <pc:graphicFrameChg chg="add mod modGraphic">
          <ac:chgData name="Stephen Nix" userId="a7900a93-914b-41d6-98ac-ae9e11cf8931" providerId="ADAL" clId="{DEE14949-FF5F-4A9D-8946-7639D7AFF97E}" dt="2021-04-23T13:30:38.379" v="3175" actId="20577"/>
          <ac:graphicFrameMkLst>
            <pc:docMk/>
            <pc:sldMk cId="2096840832" sldId="289"/>
            <ac:graphicFrameMk id="4" creationId="{6F868257-75ED-4F7D-9FBB-5B674CCCBE91}"/>
          </ac:graphicFrameMkLst>
        </pc:graphicFrameChg>
      </pc:sldChg>
      <pc:sldChg chg="modSp new mod">
        <pc:chgData name="Stephen Nix" userId="a7900a93-914b-41d6-98ac-ae9e11cf8931" providerId="ADAL" clId="{DEE14949-FF5F-4A9D-8946-7639D7AFF97E}" dt="2021-04-23T13:45:08.931" v="3670" actId="5793"/>
        <pc:sldMkLst>
          <pc:docMk/>
          <pc:sldMk cId="912524290" sldId="290"/>
        </pc:sldMkLst>
        <pc:spChg chg="mod">
          <ac:chgData name="Stephen Nix" userId="a7900a93-914b-41d6-98ac-ae9e11cf8931" providerId="ADAL" clId="{DEE14949-FF5F-4A9D-8946-7639D7AFF97E}" dt="2021-04-23T13:43:13.509" v="3241" actId="20577"/>
          <ac:spMkLst>
            <pc:docMk/>
            <pc:sldMk cId="912524290" sldId="290"/>
            <ac:spMk id="2" creationId="{3AB69603-E00E-4881-9369-1E733EEA6AD7}"/>
          </ac:spMkLst>
        </pc:spChg>
        <pc:spChg chg="mod">
          <ac:chgData name="Stephen Nix" userId="a7900a93-914b-41d6-98ac-ae9e11cf8931" providerId="ADAL" clId="{DEE14949-FF5F-4A9D-8946-7639D7AFF97E}" dt="2021-04-23T13:45:08.931" v="3670" actId="5793"/>
          <ac:spMkLst>
            <pc:docMk/>
            <pc:sldMk cId="912524290" sldId="290"/>
            <ac:spMk id="3" creationId="{10E70606-6A36-4277-983F-96FAF86B7570}"/>
          </ac:spMkLst>
        </pc:spChg>
      </pc:sldChg>
      <pc:sldChg chg="addSp modSp new mod">
        <pc:chgData name="Stephen Nix" userId="a7900a93-914b-41d6-98ac-ae9e11cf8931" providerId="ADAL" clId="{DEE14949-FF5F-4A9D-8946-7639D7AFF97E}" dt="2021-04-27T19:30:18.269" v="4346"/>
        <pc:sldMkLst>
          <pc:docMk/>
          <pc:sldMk cId="1961781260" sldId="291"/>
        </pc:sldMkLst>
        <pc:spChg chg="mod">
          <ac:chgData name="Stephen Nix" userId="a7900a93-914b-41d6-98ac-ae9e11cf8931" providerId="ADAL" clId="{DEE14949-FF5F-4A9D-8946-7639D7AFF97E}" dt="2021-04-23T13:45:35.168" v="3694" actId="20577"/>
          <ac:spMkLst>
            <pc:docMk/>
            <pc:sldMk cId="1961781260" sldId="291"/>
            <ac:spMk id="2" creationId="{F7E75DE3-4F8C-48FA-A3CD-8DB68E348027}"/>
          </ac:spMkLst>
        </pc:spChg>
        <pc:spChg chg="mod">
          <ac:chgData name="Stephen Nix" userId="a7900a93-914b-41d6-98ac-ae9e11cf8931" providerId="ADAL" clId="{DEE14949-FF5F-4A9D-8946-7639D7AFF97E}" dt="2021-04-23T13:48:33.912" v="4225" actId="20577"/>
          <ac:spMkLst>
            <pc:docMk/>
            <pc:sldMk cId="1961781260" sldId="291"/>
            <ac:spMk id="3" creationId="{CD2B35A6-35BC-48E9-98FC-FC4CCD1415F2}"/>
          </ac:spMkLst>
        </pc:spChg>
        <pc:picChg chg="add mod">
          <ac:chgData name="Stephen Nix" userId="a7900a93-914b-41d6-98ac-ae9e11cf8931" providerId="ADAL" clId="{DEE14949-FF5F-4A9D-8946-7639D7AFF97E}" dt="2021-04-27T19:30:18.269" v="4346"/>
          <ac:picMkLst>
            <pc:docMk/>
            <pc:sldMk cId="1961781260" sldId="291"/>
            <ac:picMk id="4" creationId="{708477D6-B5ED-4CDD-B2AC-C176EC7FD614}"/>
          </ac:picMkLst>
        </pc:picChg>
      </pc:sldChg>
      <pc:sldChg chg="addSp delSp modSp add mod modClrScheme chgLayout">
        <pc:chgData name="Stephen Nix" userId="a7900a93-914b-41d6-98ac-ae9e11cf8931" providerId="ADAL" clId="{DEE14949-FF5F-4A9D-8946-7639D7AFF97E}" dt="2021-04-27T19:50:24.680" v="4394" actId="1076"/>
        <pc:sldMkLst>
          <pc:docMk/>
          <pc:sldMk cId="2772200209" sldId="292"/>
        </pc:sldMkLst>
        <pc:spChg chg="del mod">
          <ac:chgData name="Stephen Nix" userId="a7900a93-914b-41d6-98ac-ae9e11cf8931" providerId="ADAL" clId="{DEE14949-FF5F-4A9D-8946-7639D7AFF97E}" dt="2021-04-23T13:50:16.412" v="4275" actId="700"/>
          <ac:spMkLst>
            <pc:docMk/>
            <pc:sldMk cId="2772200209" sldId="292"/>
            <ac:spMk id="2" creationId="{DE506931-1B8F-4031-93EC-DE6E817A7A4D}"/>
          </ac:spMkLst>
        </pc:spChg>
        <pc:spChg chg="del mod">
          <ac:chgData name="Stephen Nix" userId="a7900a93-914b-41d6-98ac-ae9e11cf8931" providerId="ADAL" clId="{DEE14949-FF5F-4A9D-8946-7639D7AFF97E}" dt="2021-04-23T13:50:16.412" v="4275" actId="700"/>
          <ac:spMkLst>
            <pc:docMk/>
            <pc:sldMk cId="2772200209" sldId="292"/>
            <ac:spMk id="3" creationId="{5C0245A7-FEB3-4282-A459-AEFCE77B2ACE}"/>
          </ac:spMkLst>
        </pc:spChg>
        <pc:spChg chg="add mod">
          <ac:chgData name="Stephen Nix" userId="a7900a93-914b-41d6-98ac-ae9e11cf8931" providerId="ADAL" clId="{DEE14949-FF5F-4A9D-8946-7639D7AFF97E}" dt="2021-04-23T14:01:33.208" v="4330" actId="1076"/>
          <ac:spMkLst>
            <pc:docMk/>
            <pc:sldMk cId="2772200209" sldId="292"/>
            <ac:spMk id="6" creationId="{9120E253-27A0-4969-90FE-2EDF34CFFDC9}"/>
          </ac:spMkLst>
        </pc:spChg>
        <pc:picChg chg="add del mod">
          <ac:chgData name="Stephen Nix" userId="a7900a93-914b-41d6-98ac-ae9e11cf8931" providerId="ADAL" clId="{DEE14949-FF5F-4A9D-8946-7639D7AFF97E}" dt="2021-04-23T13:51:26.457" v="4278" actId="478"/>
          <ac:picMkLst>
            <pc:docMk/>
            <pc:sldMk cId="2772200209" sldId="292"/>
            <ac:picMk id="1026" creationId="{90B0CFFF-F6F0-4805-A43F-C919F2A28ECA}"/>
          </ac:picMkLst>
        </pc:picChg>
        <pc:picChg chg="add del mod">
          <ac:chgData name="Stephen Nix" userId="a7900a93-914b-41d6-98ac-ae9e11cf8931" providerId="ADAL" clId="{DEE14949-FF5F-4A9D-8946-7639D7AFF97E}" dt="2021-04-23T14:02:13.086" v="4331" actId="478"/>
          <ac:picMkLst>
            <pc:docMk/>
            <pc:sldMk cId="2772200209" sldId="292"/>
            <ac:picMk id="1028" creationId="{5182A06D-1F56-448F-A703-677CF84ADF79}"/>
          </ac:picMkLst>
        </pc:picChg>
        <pc:picChg chg="add mod">
          <ac:chgData name="Stephen Nix" userId="a7900a93-914b-41d6-98ac-ae9e11cf8931" providerId="ADAL" clId="{DEE14949-FF5F-4A9D-8946-7639D7AFF97E}" dt="2021-04-27T19:50:24.680" v="4394" actId="1076"/>
          <ac:picMkLst>
            <pc:docMk/>
            <pc:sldMk cId="2772200209" sldId="292"/>
            <ac:picMk id="1030" creationId="{ECBC1C05-53E5-4D45-8423-5113679B382E}"/>
          </ac:picMkLst>
        </pc:picChg>
      </pc:sldChg>
      <pc:sldChg chg="addSp delSp modSp new del">
        <pc:chgData name="Stephen Nix" userId="a7900a93-914b-41d6-98ac-ae9e11cf8931" providerId="ADAL" clId="{DEE14949-FF5F-4A9D-8946-7639D7AFF97E}" dt="2021-04-23T14:01:15.395" v="4315" actId="47"/>
        <pc:sldMkLst>
          <pc:docMk/>
          <pc:sldMk cId="1948855824" sldId="293"/>
        </pc:sldMkLst>
        <pc:picChg chg="add del mod">
          <ac:chgData name="Stephen Nix" userId="a7900a93-914b-41d6-98ac-ae9e11cf8931" providerId="ADAL" clId="{DEE14949-FF5F-4A9D-8946-7639D7AFF97E}" dt="2021-04-23T14:01:11.324" v="4313" actId="21"/>
          <ac:picMkLst>
            <pc:docMk/>
            <pc:sldMk cId="1948855824" sldId="293"/>
            <ac:picMk id="2050" creationId="{516E8137-E499-4BD9-AA60-14E83DE374BE}"/>
          </ac:picMkLst>
        </pc:picChg>
      </pc:sldChg>
      <pc:sldChg chg="addSp delSp modSp add del mod setBg modClrScheme addAnim delAnim chgLayout">
        <pc:chgData name="Stephen Nix" userId="a7900a93-914b-41d6-98ac-ae9e11cf8931" providerId="ADAL" clId="{DEE14949-FF5F-4A9D-8946-7639D7AFF97E}" dt="2021-04-23T13:50:00.994" v="4271"/>
        <pc:sldMkLst>
          <pc:docMk/>
          <pc:sldMk cId="4073230824" sldId="293"/>
        </pc:sldMkLst>
        <pc:spChg chg="mod ord">
          <ac:chgData name="Stephen Nix" userId="a7900a93-914b-41d6-98ac-ae9e11cf8931" providerId="ADAL" clId="{DEE14949-FF5F-4A9D-8946-7639D7AFF97E}" dt="2021-04-23T13:50:00.681" v="4270" actId="700"/>
          <ac:spMkLst>
            <pc:docMk/>
            <pc:sldMk cId="4073230824" sldId="293"/>
            <ac:spMk id="2" creationId="{DE506931-1B8F-4031-93EC-DE6E817A7A4D}"/>
          </ac:spMkLst>
        </pc:spChg>
        <pc:spChg chg="mod ord">
          <ac:chgData name="Stephen Nix" userId="a7900a93-914b-41d6-98ac-ae9e11cf8931" providerId="ADAL" clId="{DEE14949-FF5F-4A9D-8946-7639D7AFF97E}" dt="2021-04-23T13:50:00.681" v="4270" actId="700"/>
          <ac:spMkLst>
            <pc:docMk/>
            <pc:sldMk cId="4073230824" sldId="293"/>
            <ac:spMk id="3" creationId="{5C0245A7-FEB3-4282-A459-AEFCE77B2ACE}"/>
          </ac:spMkLst>
        </pc:spChg>
        <pc:spChg chg="add del">
          <ac:chgData name="Stephen Nix" userId="a7900a93-914b-41d6-98ac-ae9e11cf8931" providerId="ADAL" clId="{DEE14949-FF5F-4A9D-8946-7639D7AFF97E}" dt="2021-04-23T13:49:50.914" v="4267" actId="26606"/>
          <ac:spMkLst>
            <pc:docMk/>
            <pc:sldMk cId="4073230824" sldId="293"/>
            <ac:spMk id="9" creationId="{72CA733A-8D25-4E63-8273-CC14052E0E8A}"/>
          </ac:spMkLst>
        </pc:spChg>
        <pc:spChg chg="add del">
          <ac:chgData name="Stephen Nix" userId="a7900a93-914b-41d6-98ac-ae9e11cf8931" providerId="ADAL" clId="{DEE14949-FF5F-4A9D-8946-7639D7AFF97E}" dt="2021-04-23T13:49:50.914" v="4267" actId="26606"/>
          <ac:spMkLst>
            <pc:docMk/>
            <pc:sldMk cId="4073230824" sldId="293"/>
            <ac:spMk id="11" creationId="{6B28264E-43F8-4339-BE92-AA6B94D4021F}"/>
          </ac:spMkLst>
        </pc:spChg>
        <pc:picChg chg="add del">
          <ac:chgData name="Stephen Nix" userId="a7900a93-914b-41d6-98ac-ae9e11cf8931" providerId="ADAL" clId="{DEE14949-FF5F-4A9D-8946-7639D7AFF97E}" dt="2021-04-23T13:49:50.914" v="4267" actId="26606"/>
          <ac:picMkLst>
            <pc:docMk/>
            <pc:sldMk cId="4073230824" sldId="293"/>
            <ac:picMk id="5" creationId="{7C25D034-9F6F-456E-9C03-EB38E50EE45C}"/>
          </ac:picMkLst>
        </pc:picChg>
      </pc:sldChg>
      <pc:sldChg chg="addSp modSp add mod">
        <pc:chgData name="Stephen Nix" userId="a7900a93-914b-41d6-98ac-ae9e11cf8931" providerId="ADAL" clId="{DEE14949-FF5F-4A9D-8946-7639D7AFF97E}" dt="2021-04-23T14:01:12.607" v="4314"/>
        <pc:sldMkLst>
          <pc:docMk/>
          <pc:sldMk cId="3409676748" sldId="294"/>
        </pc:sldMkLst>
        <pc:spChg chg="mod">
          <ac:chgData name="Stephen Nix" userId="a7900a93-914b-41d6-98ac-ae9e11cf8931" providerId="ADAL" clId="{DEE14949-FF5F-4A9D-8946-7639D7AFF97E}" dt="2021-04-23T14:00:59.849" v="4294" actId="20577"/>
          <ac:spMkLst>
            <pc:docMk/>
            <pc:sldMk cId="3409676748" sldId="294"/>
            <ac:spMk id="2" creationId="{DE506931-1B8F-4031-93EC-DE6E817A7A4D}"/>
          </ac:spMkLst>
        </pc:spChg>
        <pc:spChg chg="mod">
          <ac:chgData name="Stephen Nix" userId="a7900a93-914b-41d6-98ac-ae9e11cf8931" providerId="ADAL" clId="{DEE14949-FF5F-4A9D-8946-7639D7AFF97E}" dt="2021-04-23T14:01:07.385" v="4312" actId="20577"/>
          <ac:spMkLst>
            <pc:docMk/>
            <pc:sldMk cId="3409676748" sldId="294"/>
            <ac:spMk id="3" creationId="{5C0245A7-FEB3-4282-A459-AEFCE77B2ACE}"/>
          </ac:spMkLst>
        </pc:spChg>
        <pc:picChg chg="add mod">
          <ac:chgData name="Stephen Nix" userId="a7900a93-914b-41d6-98ac-ae9e11cf8931" providerId="ADAL" clId="{DEE14949-FF5F-4A9D-8946-7639D7AFF97E}" dt="2021-04-23T14:01:12.607" v="4314"/>
          <ac:picMkLst>
            <pc:docMk/>
            <pc:sldMk cId="3409676748" sldId="294"/>
            <ac:picMk id="4" creationId="{8E82023A-151F-46B0-8B5B-BE6A45248B2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AC6A34-2CFD-46C5-AF33-19DA0C3B22C0}" type="doc">
      <dgm:prSet loTypeId="urn:microsoft.com/office/officeart/2005/8/layout/bProcess3" loCatId="process" qsTypeId="urn:microsoft.com/office/officeart/2005/8/quickstyle/simple5" qsCatId="simple" csTypeId="urn:microsoft.com/office/officeart/2005/8/colors/accent0_3" csCatId="mainScheme" phldr="1"/>
      <dgm:spPr/>
    </dgm:pt>
    <dgm:pt modelId="{77624706-4411-47C5-941E-DE4AD0BBBBAA}">
      <dgm:prSet phldrT="[Text]"/>
      <dgm:spPr/>
      <dgm:t>
        <a:bodyPr/>
        <a:lstStyle/>
        <a:p>
          <a:r>
            <a:rPr lang="en-US" dirty="0"/>
            <a:t>Develop</a:t>
          </a:r>
        </a:p>
      </dgm:t>
    </dgm:pt>
    <dgm:pt modelId="{E5891B03-E855-45A8-A9CA-002106DA645B}" type="parTrans" cxnId="{7F5F7EC9-8F48-4BA5-87FB-D0C4314CBF99}">
      <dgm:prSet/>
      <dgm:spPr/>
      <dgm:t>
        <a:bodyPr/>
        <a:lstStyle/>
        <a:p>
          <a:endParaRPr lang="en-US"/>
        </a:p>
      </dgm:t>
    </dgm:pt>
    <dgm:pt modelId="{B09377BF-26EB-4168-9A6F-0B64ECC6A724}" type="sibTrans" cxnId="{7F5F7EC9-8F48-4BA5-87FB-D0C4314CBF99}">
      <dgm:prSet/>
      <dgm:spPr/>
      <dgm:t>
        <a:bodyPr/>
        <a:lstStyle/>
        <a:p>
          <a:endParaRPr lang="en-US"/>
        </a:p>
      </dgm:t>
    </dgm:pt>
    <dgm:pt modelId="{A397BFA7-5297-4492-8506-C3BF9F87E254}">
      <dgm:prSet phldrT="[Text]"/>
      <dgm:spPr/>
      <dgm:t>
        <a:bodyPr/>
        <a:lstStyle/>
        <a:p>
          <a:r>
            <a:rPr lang="en-US" dirty="0"/>
            <a:t>Test</a:t>
          </a:r>
        </a:p>
      </dgm:t>
    </dgm:pt>
    <dgm:pt modelId="{DB9C58B3-1718-4F10-8688-1EE4DDA0F925}" type="parTrans" cxnId="{40AEF6E3-7507-4282-8B71-99ED6ADE0922}">
      <dgm:prSet/>
      <dgm:spPr/>
      <dgm:t>
        <a:bodyPr/>
        <a:lstStyle/>
        <a:p>
          <a:endParaRPr lang="en-US"/>
        </a:p>
      </dgm:t>
    </dgm:pt>
    <dgm:pt modelId="{5518F8C6-B972-4B11-99D9-CB26E806B7DB}" type="sibTrans" cxnId="{40AEF6E3-7507-4282-8B71-99ED6ADE0922}">
      <dgm:prSet/>
      <dgm:spPr/>
      <dgm:t>
        <a:bodyPr/>
        <a:lstStyle/>
        <a:p>
          <a:endParaRPr lang="en-US"/>
        </a:p>
      </dgm:t>
    </dgm:pt>
    <dgm:pt modelId="{93D877FD-8F83-4531-B0C9-9D6F9F291560}">
      <dgm:prSet phldrT="[Text]"/>
      <dgm:spPr/>
      <dgm:t>
        <a:bodyPr/>
        <a:lstStyle/>
        <a:p>
          <a:r>
            <a:rPr lang="en-US" dirty="0"/>
            <a:t>Document</a:t>
          </a:r>
        </a:p>
      </dgm:t>
    </dgm:pt>
    <dgm:pt modelId="{B9EF4C01-A2F5-49B5-AFAF-0DC9AB78B1A9}" type="parTrans" cxnId="{C8DB4B3A-E5D7-425A-9972-18B0A6E509B1}">
      <dgm:prSet/>
      <dgm:spPr/>
      <dgm:t>
        <a:bodyPr/>
        <a:lstStyle/>
        <a:p>
          <a:endParaRPr lang="en-US"/>
        </a:p>
      </dgm:t>
    </dgm:pt>
    <dgm:pt modelId="{DB15D952-3353-4D47-B802-6C5E3D3079A8}" type="sibTrans" cxnId="{C8DB4B3A-E5D7-425A-9972-18B0A6E509B1}">
      <dgm:prSet/>
      <dgm:spPr/>
      <dgm:t>
        <a:bodyPr/>
        <a:lstStyle/>
        <a:p>
          <a:endParaRPr lang="en-US"/>
        </a:p>
      </dgm:t>
    </dgm:pt>
    <dgm:pt modelId="{F7DA1513-3892-4F5E-9FB7-826C7B7942EE}">
      <dgm:prSet phldrT="[Text]"/>
      <dgm:spPr/>
      <dgm:t>
        <a:bodyPr/>
        <a:lstStyle/>
        <a:p>
          <a:r>
            <a:rPr lang="en-US" dirty="0"/>
            <a:t>Deploy</a:t>
          </a:r>
        </a:p>
      </dgm:t>
    </dgm:pt>
    <dgm:pt modelId="{973603A6-9611-42A3-86E9-83E273994BDE}" type="parTrans" cxnId="{1F5CE3B4-3386-4B97-876B-390E134BF2E6}">
      <dgm:prSet/>
      <dgm:spPr/>
      <dgm:t>
        <a:bodyPr/>
        <a:lstStyle/>
        <a:p>
          <a:endParaRPr lang="en-US"/>
        </a:p>
      </dgm:t>
    </dgm:pt>
    <dgm:pt modelId="{E2A1CD27-2900-419F-A395-5E88643C6327}" type="sibTrans" cxnId="{1F5CE3B4-3386-4B97-876B-390E134BF2E6}">
      <dgm:prSet/>
      <dgm:spPr/>
      <dgm:t>
        <a:bodyPr/>
        <a:lstStyle/>
        <a:p>
          <a:endParaRPr lang="en-US"/>
        </a:p>
      </dgm:t>
    </dgm:pt>
    <dgm:pt modelId="{6F3EC3FB-98B7-44A4-BE6E-4BC73D9F1DA9}">
      <dgm:prSet phldrT="[Text]"/>
      <dgm:spPr/>
      <dgm:t>
        <a:bodyPr/>
        <a:lstStyle/>
        <a:p>
          <a:r>
            <a:rPr lang="en-US" dirty="0"/>
            <a:t>Submit</a:t>
          </a:r>
        </a:p>
      </dgm:t>
    </dgm:pt>
    <dgm:pt modelId="{7BC4DB24-CD02-4B03-B260-52EB97C5D96C}" type="parTrans" cxnId="{02943418-FC8D-4833-9BF9-0DAF1D53EC22}">
      <dgm:prSet/>
      <dgm:spPr/>
      <dgm:t>
        <a:bodyPr/>
        <a:lstStyle/>
        <a:p>
          <a:endParaRPr lang="en-US"/>
        </a:p>
      </dgm:t>
    </dgm:pt>
    <dgm:pt modelId="{A5D15A34-3E9C-415C-AA67-8626879BED64}" type="sibTrans" cxnId="{02943418-FC8D-4833-9BF9-0DAF1D53EC22}">
      <dgm:prSet/>
      <dgm:spPr/>
      <dgm:t>
        <a:bodyPr/>
        <a:lstStyle/>
        <a:p>
          <a:endParaRPr lang="en-US"/>
        </a:p>
      </dgm:t>
    </dgm:pt>
    <dgm:pt modelId="{F83A0080-839A-4424-A218-5901D180D0F8}">
      <dgm:prSet phldrT="[Text]"/>
      <dgm:spPr/>
      <dgm:t>
        <a:bodyPr/>
        <a:lstStyle/>
        <a:p>
          <a:r>
            <a:rPr lang="en-US" dirty="0"/>
            <a:t>Review</a:t>
          </a:r>
        </a:p>
      </dgm:t>
    </dgm:pt>
    <dgm:pt modelId="{B9FEDC37-A695-48D3-906E-D9970383D4C5}" type="parTrans" cxnId="{13CF3ECE-1431-4D6C-8295-CBB33A27E6BB}">
      <dgm:prSet/>
      <dgm:spPr/>
      <dgm:t>
        <a:bodyPr/>
        <a:lstStyle/>
        <a:p>
          <a:endParaRPr lang="en-US"/>
        </a:p>
      </dgm:t>
    </dgm:pt>
    <dgm:pt modelId="{3B0C11AB-8F44-4AD6-AE1C-FBC1023F5FFA}" type="sibTrans" cxnId="{13CF3ECE-1431-4D6C-8295-CBB33A27E6BB}">
      <dgm:prSet/>
      <dgm:spPr/>
      <dgm:t>
        <a:bodyPr/>
        <a:lstStyle/>
        <a:p>
          <a:endParaRPr lang="en-US"/>
        </a:p>
      </dgm:t>
    </dgm:pt>
    <dgm:pt modelId="{554F548F-AE46-4DAC-8E79-F10AD315AC10}" type="pres">
      <dgm:prSet presAssocID="{76AC6A34-2CFD-46C5-AF33-19DA0C3B22C0}" presName="Name0" presStyleCnt="0">
        <dgm:presLayoutVars>
          <dgm:dir/>
          <dgm:resizeHandles val="exact"/>
        </dgm:presLayoutVars>
      </dgm:prSet>
      <dgm:spPr/>
    </dgm:pt>
    <dgm:pt modelId="{70EE6869-803C-405A-91FA-7A419F246DDA}" type="pres">
      <dgm:prSet presAssocID="{77624706-4411-47C5-941E-DE4AD0BBBBAA}" presName="node" presStyleLbl="node1" presStyleIdx="0" presStyleCnt="6">
        <dgm:presLayoutVars>
          <dgm:bulletEnabled val="1"/>
        </dgm:presLayoutVars>
      </dgm:prSet>
      <dgm:spPr/>
    </dgm:pt>
    <dgm:pt modelId="{E1820C9B-43F0-41CA-8F7B-D1030B7B13DD}" type="pres">
      <dgm:prSet presAssocID="{B09377BF-26EB-4168-9A6F-0B64ECC6A724}" presName="sibTrans" presStyleLbl="sibTrans1D1" presStyleIdx="0" presStyleCnt="5"/>
      <dgm:spPr/>
    </dgm:pt>
    <dgm:pt modelId="{D321C32C-42B4-44CA-811F-3637E87461A2}" type="pres">
      <dgm:prSet presAssocID="{B09377BF-26EB-4168-9A6F-0B64ECC6A724}" presName="connectorText" presStyleLbl="sibTrans1D1" presStyleIdx="0" presStyleCnt="5"/>
      <dgm:spPr/>
    </dgm:pt>
    <dgm:pt modelId="{8973394C-307E-4C59-A41A-4AEC52C2B34C}" type="pres">
      <dgm:prSet presAssocID="{A397BFA7-5297-4492-8506-C3BF9F87E254}" presName="node" presStyleLbl="node1" presStyleIdx="1" presStyleCnt="6">
        <dgm:presLayoutVars>
          <dgm:bulletEnabled val="1"/>
        </dgm:presLayoutVars>
      </dgm:prSet>
      <dgm:spPr/>
    </dgm:pt>
    <dgm:pt modelId="{B2680B8B-FB15-4F64-B428-D328928A0648}" type="pres">
      <dgm:prSet presAssocID="{5518F8C6-B972-4B11-99D9-CB26E806B7DB}" presName="sibTrans" presStyleLbl="sibTrans1D1" presStyleIdx="1" presStyleCnt="5"/>
      <dgm:spPr/>
    </dgm:pt>
    <dgm:pt modelId="{EA7E54C4-D118-44C2-92EF-2D0E6FE26677}" type="pres">
      <dgm:prSet presAssocID="{5518F8C6-B972-4B11-99D9-CB26E806B7DB}" presName="connectorText" presStyleLbl="sibTrans1D1" presStyleIdx="1" presStyleCnt="5"/>
      <dgm:spPr/>
    </dgm:pt>
    <dgm:pt modelId="{6C50AB21-3C4E-4EB3-A369-2DD08E7CD218}" type="pres">
      <dgm:prSet presAssocID="{93D877FD-8F83-4531-B0C9-9D6F9F291560}" presName="node" presStyleLbl="node1" presStyleIdx="2" presStyleCnt="6">
        <dgm:presLayoutVars>
          <dgm:bulletEnabled val="1"/>
        </dgm:presLayoutVars>
      </dgm:prSet>
      <dgm:spPr/>
    </dgm:pt>
    <dgm:pt modelId="{3D1B348C-3FDE-4A2E-BE0C-E433F08BC8E6}" type="pres">
      <dgm:prSet presAssocID="{DB15D952-3353-4D47-B802-6C5E3D3079A8}" presName="sibTrans" presStyleLbl="sibTrans1D1" presStyleIdx="2" presStyleCnt="5"/>
      <dgm:spPr/>
    </dgm:pt>
    <dgm:pt modelId="{1076D7A4-3113-4741-995F-A450CEDF6E15}" type="pres">
      <dgm:prSet presAssocID="{DB15D952-3353-4D47-B802-6C5E3D3079A8}" presName="connectorText" presStyleLbl="sibTrans1D1" presStyleIdx="2" presStyleCnt="5"/>
      <dgm:spPr/>
    </dgm:pt>
    <dgm:pt modelId="{12617335-AAA9-4D11-B8AC-2690E6415B17}" type="pres">
      <dgm:prSet presAssocID="{6F3EC3FB-98B7-44A4-BE6E-4BC73D9F1DA9}" presName="node" presStyleLbl="node1" presStyleIdx="3" presStyleCnt="6">
        <dgm:presLayoutVars>
          <dgm:bulletEnabled val="1"/>
        </dgm:presLayoutVars>
      </dgm:prSet>
      <dgm:spPr/>
    </dgm:pt>
    <dgm:pt modelId="{2E507D2F-740F-4892-A98B-F3B9A5612086}" type="pres">
      <dgm:prSet presAssocID="{A5D15A34-3E9C-415C-AA67-8626879BED64}" presName="sibTrans" presStyleLbl="sibTrans1D1" presStyleIdx="3" presStyleCnt="5"/>
      <dgm:spPr/>
    </dgm:pt>
    <dgm:pt modelId="{1B71F925-D37F-4C38-A31C-B3364F2E7156}" type="pres">
      <dgm:prSet presAssocID="{A5D15A34-3E9C-415C-AA67-8626879BED64}" presName="connectorText" presStyleLbl="sibTrans1D1" presStyleIdx="3" presStyleCnt="5"/>
      <dgm:spPr/>
    </dgm:pt>
    <dgm:pt modelId="{8C94C90E-9FA5-49C4-9B35-F0AA228015C3}" type="pres">
      <dgm:prSet presAssocID="{F83A0080-839A-4424-A218-5901D180D0F8}" presName="node" presStyleLbl="node1" presStyleIdx="4" presStyleCnt="6">
        <dgm:presLayoutVars>
          <dgm:bulletEnabled val="1"/>
        </dgm:presLayoutVars>
      </dgm:prSet>
      <dgm:spPr/>
    </dgm:pt>
    <dgm:pt modelId="{98754C7F-04A1-49E9-9E58-55BD2AB9E699}" type="pres">
      <dgm:prSet presAssocID="{3B0C11AB-8F44-4AD6-AE1C-FBC1023F5FFA}" presName="sibTrans" presStyleLbl="sibTrans1D1" presStyleIdx="4" presStyleCnt="5"/>
      <dgm:spPr/>
    </dgm:pt>
    <dgm:pt modelId="{AE0570DE-A03D-4AF2-9232-CCA049295872}" type="pres">
      <dgm:prSet presAssocID="{3B0C11AB-8F44-4AD6-AE1C-FBC1023F5FFA}" presName="connectorText" presStyleLbl="sibTrans1D1" presStyleIdx="4" presStyleCnt="5"/>
      <dgm:spPr/>
    </dgm:pt>
    <dgm:pt modelId="{2969C26C-F8EC-427A-8305-0DA042941A24}" type="pres">
      <dgm:prSet presAssocID="{F7DA1513-3892-4F5E-9FB7-826C7B7942EE}" presName="node" presStyleLbl="node1" presStyleIdx="5" presStyleCnt="6">
        <dgm:presLayoutVars>
          <dgm:bulletEnabled val="1"/>
        </dgm:presLayoutVars>
      </dgm:prSet>
      <dgm:spPr/>
    </dgm:pt>
  </dgm:ptLst>
  <dgm:cxnLst>
    <dgm:cxn modelId="{680CBD14-4713-4D55-85A8-5BBCE47B2149}" type="presOf" srcId="{93D877FD-8F83-4531-B0C9-9D6F9F291560}" destId="{6C50AB21-3C4E-4EB3-A369-2DD08E7CD218}" srcOrd="0" destOrd="0" presId="urn:microsoft.com/office/officeart/2005/8/layout/bProcess3"/>
    <dgm:cxn modelId="{02943418-FC8D-4833-9BF9-0DAF1D53EC22}" srcId="{76AC6A34-2CFD-46C5-AF33-19DA0C3B22C0}" destId="{6F3EC3FB-98B7-44A4-BE6E-4BC73D9F1DA9}" srcOrd="3" destOrd="0" parTransId="{7BC4DB24-CD02-4B03-B260-52EB97C5D96C}" sibTransId="{A5D15A34-3E9C-415C-AA67-8626879BED64}"/>
    <dgm:cxn modelId="{B685291B-DE45-45B4-BAB5-64549D0FDC27}" type="presOf" srcId="{3B0C11AB-8F44-4AD6-AE1C-FBC1023F5FFA}" destId="{AE0570DE-A03D-4AF2-9232-CCA049295872}" srcOrd="1" destOrd="0" presId="urn:microsoft.com/office/officeart/2005/8/layout/bProcess3"/>
    <dgm:cxn modelId="{E909FA27-B0FD-4F3C-85FE-B42C6FCD1E0D}" type="presOf" srcId="{B09377BF-26EB-4168-9A6F-0B64ECC6A724}" destId="{D321C32C-42B4-44CA-811F-3637E87461A2}" srcOrd="1" destOrd="0" presId="urn:microsoft.com/office/officeart/2005/8/layout/bProcess3"/>
    <dgm:cxn modelId="{EFF39F2E-7943-4165-96E5-AF4E659EB40E}" type="presOf" srcId="{5518F8C6-B972-4B11-99D9-CB26E806B7DB}" destId="{B2680B8B-FB15-4F64-B428-D328928A0648}" srcOrd="0" destOrd="0" presId="urn:microsoft.com/office/officeart/2005/8/layout/bProcess3"/>
    <dgm:cxn modelId="{0760FB30-43FD-4F66-81AB-5E6A653E288B}" type="presOf" srcId="{A5D15A34-3E9C-415C-AA67-8626879BED64}" destId="{1B71F925-D37F-4C38-A31C-B3364F2E7156}" srcOrd="1" destOrd="0" presId="urn:microsoft.com/office/officeart/2005/8/layout/bProcess3"/>
    <dgm:cxn modelId="{C8DB4B3A-E5D7-425A-9972-18B0A6E509B1}" srcId="{76AC6A34-2CFD-46C5-AF33-19DA0C3B22C0}" destId="{93D877FD-8F83-4531-B0C9-9D6F9F291560}" srcOrd="2" destOrd="0" parTransId="{B9EF4C01-A2F5-49B5-AFAF-0DC9AB78B1A9}" sibTransId="{DB15D952-3353-4D47-B802-6C5E3D3079A8}"/>
    <dgm:cxn modelId="{3F49EE65-D527-4DD6-ADFF-09035B63E3CB}" type="presOf" srcId="{F7DA1513-3892-4F5E-9FB7-826C7B7942EE}" destId="{2969C26C-F8EC-427A-8305-0DA042941A24}" srcOrd="0" destOrd="0" presId="urn:microsoft.com/office/officeart/2005/8/layout/bProcess3"/>
    <dgm:cxn modelId="{1F32E966-9418-42CA-914D-68A5CE68BB20}" type="presOf" srcId="{B09377BF-26EB-4168-9A6F-0B64ECC6A724}" destId="{E1820C9B-43F0-41CA-8F7B-D1030B7B13DD}" srcOrd="0" destOrd="0" presId="urn:microsoft.com/office/officeart/2005/8/layout/bProcess3"/>
    <dgm:cxn modelId="{D2AEE859-8AEF-46B1-A386-3F0E08BFF5E6}" type="presOf" srcId="{A5D15A34-3E9C-415C-AA67-8626879BED64}" destId="{2E507D2F-740F-4892-A98B-F3B9A5612086}" srcOrd="0" destOrd="0" presId="urn:microsoft.com/office/officeart/2005/8/layout/bProcess3"/>
    <dgm:cxn modelId="{CE77028D-5BB0-44EA-9DBD-E1C730DBA9FA}" type="presOf" srcId="{3B0C11AB-8F44-4AD6-AE1C-FBC1023F5FFA}" destId="{98754C7F-04A1-49E9-9E58-55BD2AB9E699}" srcOrd="0" destOrd="0" presId="urn:microsoft.com/office/officeart/2005/8/layout/bProcess3"/>
    <dgm:cxn modelId="{B108BB9B-5BB4-4D25-ADF7-163C9FEF2004}" type="presOf" srcId="{DB15D952-3353-4D47-B802-6C5E3D3079A8}" destId="{3D1B348C-3FDE-4A2E-BE0C-E433F08BC8E6}" srcOrd="0" destOrd="0" presId="urn:microsoft.com/office/officeart/2005/8/layout/bProcess3"/>
    <dgm:cxn modelId="{109579A3-6083-4E0B-99AA-3E54CB353CD0}" type="presOf" srcId="{5518F8C6-B972-4B11-99D9-CB26E806B7DB}" destId="{EA7E54C4-D118-44C2-92EF-2D0E6FE26677}" srcOrd="1" destOrd="0" presId="urn:microsoft.com/office/officeart/2005/8/layout/bProcess3"/>
    <dgm:cxn modelId="{1F5CE3B4-3386-4B97-876B-390E134BF2E6}" srcId="{76AC6A34-2CFD-46C5-AF33-19DA0C3B22C0}" destId="{F7DA1513-3892-4F5E-9FB7-826C7B7942EE}" srcOrd="5" destOrd="0" parTransId="{973603A6-9611-42A3-86E9-83E273994BDE}" sibTransId="{E2A1CD27-2900-419F-A395-5E88643C6327}"/>
    <dgm:cxn modelId="{396E68BB-8E9E-4920-BC01-7F994ACC4BAB}" type="presOf" srcId="{77624706-4411-47C5-941E-DE4AD0BBBBAA}" destId="{70EE6869-803C-405A-91FA-7A419F246DDA}" srcOrd="0" destOrd="0" presId="urn:microsoft.com/office/officeart/2005/8/layout/bProcess3"/>
    <dgm:cxn modelId="{7F5F7EC9-8F48-4BA5-87FB-D0C4314CBF99}" srcId="{76AC6A34-2CFD-46C5-AF33-19DA0C3B22C0}" destId="{77624706-4411-47C5-941E-DE4AD0BBBBAA}" srcOrd="0" destOrd="0" parTransId="{E5891B03-E855-45A8-A9CA-002106DA645B}" sibTransId="{B09377BF-26EB-4168-9A6F-0B64ECC6A724}"/>
    <dgm:cxn modelId="{13CF3ECE-1431-4D6C-8295-CBB33A27E6BB}" srcId="{76AC6A34-2CFD-46C5-AF33-19DA0C3B22C0}" destId="{F83A0080-839A-4424-A218-5901D180D0F8}" srcOrd="4" destOrd="0" parTransId="{B9FEDC37-A695-48D3-906E-D9970383D4C5}" sibTransId="{3B0C11AB-8F44-4AD6-AE1C-FBC1023F5FFA}"/>
    <dgm:cxn modelId="{C26317D3-31BE-46B5-A8BF-3A3005E45309}" type="presOf" srcId="{A397BFA7-5297-4492-8506-C3BF9F87E254}" destId="{8973394C-307E-4C59-A41A-4AEC52C2B34C}" srcOrd="0" destOrd="0" presId="urn:microsoft.com/office/officeart/2005/8/layout/bProcess3"/>
    <dgm:cxn modelId="{373C39E2-7DE1-4DE2-B288-3541775E04D1}" type="presOf" srcId="{F83A0080-839A-4424-A218-5901D180D0F8}" destId="{8C94C90E-9FA5-49C4-9B35-F0AA228015C3}" srcOrd="0" destOrd="0" presId="urn:microsoft.com/office/officeart/2005/8/layout/bProcess3"/>
    <dgm:cxn modelId="{40AEF6E3-7507-4282-8B71-99ED6ADE0922}" srcId="{76AC6A34-2CFD-46C5-AF33-19DA0C3B22C0}" destId="{A397BFA7-5297-4492-8506-C3BF9F87E254}" srcOrd="1" destOrd="0" parTransId="{DB9C58B3-1718-4F10-8688-1EE4DDA0F925}" sibTransId="{5518F8C6-B972-4B11-99D9-CB26E806B7DB}"/>
    <dgm:cxn modelId="{7C2C58EE-FD2F-44BB-B386-7CC491E059EC}" type="presOf" srcId="{DB15D952-3353-4D47-B802-6C5E3D3079A8}" destId="{1076D7A4-3113-4741-995F-A450CEDF6E15}" srcOrd="1" destOrd="0" presId="urn:microsoft.com/office/officeart/2005/8/layout/bProcess3"/>
    <dgm:cxn modelId="{43E95DF1-B3D0-49C8-AF4F-E68CBDB31454}" type="presOf" srcId="{6F3EC3FB-98B7-44A4-BE6E-4BC73D9F1DA9}" destId="{12617335-AAA9-4D11-B8AC-2690E6415B17}" srcOrd="0" destOrd="0" presId="urn:microsoft.com/office/officeart/2005/8/layout/bProcess3"/>
    <dgm:cxn modelId="{30E296F8-B801-4AA4-B7AF-D304ED980C0E}" type="presOf" srcId="{76AC6A34-2CFD-46C5-AF33-19DA0C3B22C0}" destId="{554F548F-AE46-4DAC-8E79-F10AD315AC10}" srcOrd="0" destOrd="0" presId="urn:microsoft.com/office/officeart/2005/8/layout/bProcess3"/>
    <dgm:cxn modelId="{4CF26D42-9B27-45C4-AC55-23732F044103}" type="presParOf" srcId="{554F548F-AE46-4DAC-8E79-F10AD315AC10}" destId="{70EE6869-803C-405A-91FA-7A419F246DDA}" srcOrd="0" destOrd="0" presId="urn:microsoft.com/office/officeart/2005/8/layout/bProcess3"/>
    <dgm:cxn modelId="{87C610FB-C56D-455B-8DC4-A9E98A7066B1}" type="presParOf" srcId="{554F548F-AE46-4DAC-8E79-F10AD315AC10}" destId="{E1820C9B-43F0-41CA-8F7B-D1030B7B13DD}" srcOrd="1" destOrd="0" presId="urn:microsoft.com/office/officeart/2005/8/layout/bProcess3"/>
    <dgm:cxn modelId="{81AD826E-6A9D-4223-9606-F87F6D1D66BD}" type="presParOf" srcId="{E1820C9B-43F0-41CA-8F7B-D1030B7B13DD}" destId="{D321C32C-42B4-44CA-811F-3637E87461A2}" srcOrd="0" destOrd="0" presId="urn:microsoft.com/office/officeart/2005/8/layout/bProcess3"/>
    <dgm:cxn modelId="{C28260EF-87F9-4303-8EF7-2139FC9F6CD0}" type="presParOf" srcId="{554F548F-AE46-4DAC-8E79-F10AD315AC10}" destId="{8973394C-307E-4C59-A41A-4AEC52C2B34C}" srcOrd="2" destOrd="0" presId="urn:microsoft.com/office/officeart/2005/8/layout/bProcess3"/>
    <dgm:cxn modelId="{68F62FC6-B6A7-4BB7-B5D2-0D2D06D79ED7}" type="presParOf" srcId="{554F548F-AE46-4DAC-8E79-F10AD315AC10}" destId="{B2680B8B-FB15-4F64-B428-D328928A0648}" srcOrd="3" destOrd="0" presId="urn:microsoft.com/office/officeart/2005/8/layout/bProcess3"/>
    <dgm:cxn modelId="{97082F09-F680-487A-84FB-913CC04F2820}" type="presParOf" srcId="{B2680B8B-FB15-4F64-B428-D328928A0648}" destId="{EA7E54C4-D118-44C2-92EF-2D0E6FE26677}" srcOrd="0" destOrd="0" presId="urn:microsoft.com/office/officeart/2005/8/layout/bProcess3"/>
    <dgm:cxn modelId="{5029B53D-057D-4F4E-A91E-9024CCE3E94E}" type="presParOf" srcId="{554F548F-AE46-4DAC-8E79-F10AD315AC10}" destId="{6C50AB21-3C4E-4EB3-A369-2DD08E7CD218}" srcOrd="4" destOrd="0" presId="urn:microsoft.com/office/officeart/2005/8/layout/bProcess3"/>
    <dgm:cxn modelId="{BDFB0EDD-6134-41FB-92D5-BC50EBBAA528}" type="presParOf" srcId="{554F548F-AE46-4DAC-8E79-F10AD315AC10}" destId="{3D1B348C-3FDE-4A2E-BE0C-E433F08BC8E6}" srcOrd="5" destOrd="0" presId="urn:microsoft.com/office/officeart/2005/8/layout/bProcess3"/>
    <dgm:cxn modelId="{14C32423-023E-4EDC-9AFD-6FCF17405DAA}" type="presParOf" srcId="{3D1B348C-3FDE-4A2E-BE0C-E433F08BC8E6}" destId="{1076D7A4-3113-4741-995F-A450CEDF6E15}" srcOrd="0" destOrd="0" presId="urn:microsoft.com/office/officeart/2005/8/layout/bProcess3"/>
    <dgm:cxn modelId="{D5A6E7EB-D9C1-4525-9DEA-00A30C6AF043}" type="presParOf" srcId="{554F548F-AE46-4DAC-8E79-F10AD315AC10}" destId="{12617335-AAA9-4D11-B8AC-2690E6415B17}" srcOrd="6" destOrd="0" presId="urn:microsoft.com/office/officeart/2005/8/layout/bProcess3"/>
    <dgm:cxn modelId="{BBD9A943-3456-4381-8CD4-C68CB625DEB1}" type="presParOf" srcId="{554F548F-AE46-4DAC-8E79-F10AD315AC10}" destId="{2E507D2F-740F-4892-A98B-F3B9A5612086}" srcOrd="7" destOrd="0" presId="urn:microsoft.com/office/officeart/2005/8/layout/bProcess3"/>
    <dgm:cxn modelId="{B312E98C-D23F-43A8-B511-FE680A767D4D}" type="presParOf" srcId="{2E507D2F-740F-4892-A98B-F3B9A5612086}" destId="{1B71F925-D37F-4C38-A31C-B3364F2E7156}" srcOrd="0" destOrd="0" presId="urn:microsoft.com/office/officeart/2005/8/layout/bProcess3"/>
    <dgm:cxn modelId="{E570B24C-51E7-494E-BEB7-F779051CFF49}" type="presParOf" srcId="{554F548F-AE46-4DAC-8E79-F10AD315AC10}" destId="{8C94C90E-9FA5-49C4-9B35-F0AA228015C3}" srcOrd="8" destOrd="0" presId="urn:microsoft.com/office/officeart/2005/8/layout/bProcess3"/>
    <dgm:cxn modelId="{BE190DA0-0825-4074-88F4-CB930A306698}" type="presParOf" srcId="{554F548F-AE46-4DAC-8E79-F10AD315AC10}" destId="{98754C7F-04A1-49E9-9E58-55BD2AB9E699}" srcOrd="9" destOrd="0" presId="urn:microsoft.com/office/officeart/2005/8/layout/bProcess3"/>
    <dgm:cxn modelId="{2192F1C8-F041-470A-A684-972ADD67F2C3}" type="presParOf" srcId="{98754C7F-04A1-49E9-9E58-55BD2AB9E699}" destId="{AE0570DE-A03D-4AF2-9232-CCA049295872}" srcOrd="0" destOrd="0" presId="urn:microsoft.com/office/officeart/2005/8/layout/bProcess3"/>
    <dgm:cxn modelId="{68200235-8ED8-46F1-A778-89D7D99F83D3}" type="presParOf" srcId="{554F548F-AE46-4DAC-8E79-F10AD315AC10}" destId="{2969C26C-F8EC-427A-8305-0DA042941A24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A1498A-A1F4-4A13-BECF-A6FC8D775960}" type="doc">
      <dgm:prSet loTypeId="urn:microsoft.com/office/officeart/2005/8/layout/bProcess3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9832DB8-4DAE-4F7E-B9AE-9C35A11EE523}">
      <dgm:prSet phldrT="[Text]"/>
      <dgm:spPr/>
      <dgm:t>
        <a:bodyPr/>
        <a:lstStyle/>
        <a:p>
          <a:r>
            <a:rPr lang="en-US" dirty="0"/>
            <a:t>Copy the template</a:t>
          </a:r>
        </a:p>
      </dgm:t>
    </dgm:pt>
    <dgm:pt modelId="{AA887974-A011-47D8-A976-D13088542A6C}" type="parTrans" cxnId="{C1605883-6CFC-4BF2-8394-13BFD90B0119}">
      <dgm:prSet/>
      <dgm:spPr/>
      <dgm:t>
        <a:bodyPr/>
        <a:lstStyle/>
        <a:p>
          <a:endParaRPr lang="en-US"/>
        </a:p>
      </dgm:t>
    </dgm:pt>
    <dgm:pt modelId="{529AD7D2-6027-41EF-9FA0-B7B4D08E4D30}" type="sibTrans" cxnId="{C1605883-6CFC-4BF2-8394-13BFD90B0119}">
      <dgm:prSet/>
      <dgm:spPr/>
      <dgm:t>
        <a:bodyPr/>
        <a:lstStyle/>
        <a:p>
          <a:endParaRPr lang="en-US"/>
        </a:p>
      </dgm:t>
    </dgm:pt>
    <dgm:pt modelId="{84DF266F-0DED-42D4-8465-51DDB2BCEF10}">
      <dgm:prSet phldrT="[Text]"/>
      <dgm:spPr/>
      <dgm:t>
        <a:bodyPr/>
        <a:lstStyle/>
        <a:p>
          <a:r>
            <a:rPr lang="en-US" dirty="0"/>
            <a:t>Name the document</a:t>
          </a:r>
        </a:p>
      </dgm:t>
    </dgm:pt>
    <dgm:pt modelId="{1B6F49EC-D439-4199-951A-62F4D7B77D90}" type="parTrans" cxnId="{B5A8C0D8-09C5-4AC5-8394-F52EE21FD125}">
      <dgm:prSet/>
      <dgm:spPr/>
      <dgm:t>
        <a:bodyPr/>
        <a:lstStyle/>
        <a:p>
          <a:endParaRPr lang="en-US"/>
        </a:p>
      </dgm:t>
    </dgm:pt>
    <dgm:pt modelId="{1AF5AB41-A3BD-4FD0-80DE-4EE57A12D40C}" type="sibTrans" cxnId="{B5A8C0D8-09C5-4AC5-8394-F52EE21FD125}">
      <dgm:prSet/>
      <dgm:spPr/>
      <dgm:t>
        <a:bodyPr/>
        <a:lstStyle/>
        <a:p>
          <a:endParaRPr lang="en-US"/>
        </a:p>
      </dgm:t>
    </dgm:pt>
    <dgm:pt modelId="{D5FB8E2D-0B73-41FE-A0EA-DB4F53F77A77}">
      <dgm:prSet phldrT="[Text]"/>
      <dgm:spPr/>
      <dgm:t>
        <a:bodyPr/>
        <a:lstStyle/>
        <a:p>
          <a:r>
            <a:rPr lang="en-US" dirty="0"/>
            <a:t>Write the document</a:t>
          </a:r>
        </a:p>
      </dgm:t>
    </dgm:pt>
    <dgm:pt modelId="{2F73CC4E-49BA-412A-862E-3595209DD0E4}" type="parTrans" cxnId="{34DADE28-C730-4710-B019-81C5803E5720}">
      <dgm:prSet/>
      <dgm:spPr/>
      <dgm:t>
        <a:bodyPr/>
        <a:lstStyle/>
        <a:p>
          <a:endParaRPr lang="en-US"/>
        </a:p>
      </dgm:t>
    </dgm:pt>
    <dgm:pt modelId="{A69075FF-3722-4EDB-803C-3391ECD6B28C}" type="sibTrans" cxnId="{34DADE28-C730-4710-B019-81C5803E5720}">
      <dgm:prSet/>
      <dgm:spPr/>
      <dgm:t>
        <a:bodyPr/>
        <a:lstStyle/>
        <a:p>
          <a:endParaRPr lang="en-US"/>
        </a:p>
      </dgm:t>
    </dgm:pt>
    <dgm:pt modelId="{07BD0C38-B5B9-4FE9-84D8-5F2B455D6C6B}">
      <dgm:prSet phldrT="[Text]"/>
      <dgm:spPr/>
      <dgm:t>
        <a:bodyPr/>
        <a:lstStyle/>
        <a:p>
          <a:r>
            <a:rPr lang="en-US" dirty="0"/>
            <a:t>Proofread</a:t>
          </a:r>
        </a:p>
      </dgm:t>
    </dgm:pt>
    <dgm:pt modelId="{897B034D-1178-4CAC-BE6B-D0BA82ABC2E4}" type="parTrans" cxnId="{365B57C1-68A0-4469-BA48-49A4936AD99E}">
      <dgm:prSet/>
      <dgm:spPr/>
      <dgm:t>
        <a:bodyPr/>
        <a:lstStyle/>
        <a:p>
          <a:endParaRPr lang="en-US"/>
        </a:p>
      </dgm:t>
    </dgm:pt>
    <dgm:pt modelId="{767E9BA1-46DE-462A-B2E1-A9737770FB3F}" type="sibTrans" cxnId="{365B57C1-68A0-4469-BA48-49A4936AD99E}">
      <dgm:prSet/>
      <dgm:spPr/>
      <dgm:t>
        <a:bodyPr/>
        <a:lstStyle/>
        <a:p>
          <a:endParaRPr lang="en-US"/>
        </a:p>
      </dgm:t>
    </dgm:pt>
    <dgm:pt modelId="{2D808422-2E13-477E-9F0E-45A236D595EE}">
      <dgm:prSet phldrT="[Text]"/>
      <dgm:spPr/>
      <dgm:t>
        <a:bodyPr/>
        <a:lstStyle/>
        <a:p>
          <a:r>
            <a:rPr lang="en-US" dirty="0"/>
            <a:t>Determine permissions</a:t>
          </a:r>
        </a:p>
      </dgm:t>
    </dgm:pt>
    <dgm:pt modelId="{04AFFC5A-4EA5-4377-B65E-F64AE187E950}" type="parTrans" cxnId="{13EE4EE4-6FA5-4F9A-9333-4E39B3A64B48}">
      <dgm:prSet/>
      <dgm:spPr/>
      <dgm:t>
        <a:bodyPr/>
        <a:lstStyle/>
        <a:p>
          <a:endParaRPr lang="en-US"/>
        </a:p>
      </dgm:t>
    </dgm:pt>
    <dgm:pt modelId="{28414604-AB26-4ECF-AC54-86BC62049433}" type="sibTrans" cxnId="{13EE4EE4-6FA5-4F9A-9333-4E39B3A64B48}">
      <dgm:prSet/>
      <dgm:spPr/>
      <dgm:t>
        <a:bodyPr/>
        <a:lstStyle/>
        <a:p>
          <a:endParaRPr lang="en-US"/>
        </a:p>
      </dgm:t>
    </dgm:pt>
    <dgm:pt modelId="{A9513862-BC66-4769-B8F6-F30B541EB8BE}">
      <dgm:prSet phldrT="[Text]"/>
      <dgm:spPr/>
      <dgm:t>
        <a:bodyPr/>
        <a:lstStyle/>
        <a:p>
          <a:r>
            <a:rPr lang="en-US" dirty="0"/>
            <a:t>Proofread (again)</a:t>
          </a:r>
        </a:p>
      </dgm:t>
    </dgm:pt>
    <dgm:pt modelId="{246BA179-57CD-4C5B-9396-6E1119B42558}" type="parTrans" cxnId="{8CEB4FC4-52C6-46F6-9FD7-E1A3304990AC}">
      <dgm:prSet/>
      <dgm:spPr/>
      <dgm:t>
        <a:bodyPr/>
        <a:lstStyle/>
        <a:p>
          <a:endParaRPr lang="en-US"/>
        </a:p>
      </dgm:t>
    </dgm:pt>
    <dgm:pt modelId="{D34DD01C-4B75-42B9-9B25-4BA78ECC6015}" type="sibTrans" cxnId="{8CEB4FC4-52C6-46F6-9FD7-E1A3304990AC}">
      <dgm:prSet/>
      <dgm:spPr/>
      <dgm:t>
        <a:bodyPr/>
        <a:lstStyle/>
        <a:p>
          <a:endParaRPr lang="en-US"/>
        </a:p>
      </dgm:t>
    </dgm:pt>
    <dgm:pt modelId="{E5D282F1-C586-4323-BDC4-01EA760FEC44}">
      <dgm:prSet phldrT="[Text]"/>
      <dgm:spPr/>
      <dgm:t>
        <a:bodyPr/>
        <a:lstStyle/>
        <a:p>
          <a:r>
            <a:rPr lang="en-US" dirty="0"/>
            <a:t>Submit for approval</a:t>
          </a:r>
        </a:p>
      </dgm:t>
    </dgm:pt>
    <dgm:pt modelId="{0BEE027A-0582-470F-B63A-ABECBED423A7}" type="parTrans" cxnId="{A7837CB9-C9F2-49DF-9B6B-60D6C8331C7C}">
      <dgm:prSet/>
      <dgm:spPr/>
      <dgm:t>
        <a:bodyPr/>
        <a:lstStyle/>
        <a:p>
          <a:endParaRPr lang="en-US"/>
        </a:p>
      </dgm:t>
    </dgm:pt>
    <dgm:pt modelId="{A454F80E-B09D-455D-BD45-E659FEFD49A4}" type="sibTrans" cxnId="{A7837CB9-C9F2-49DF-9B6B-60D6C8331C7C}">
      <dgm:prSet/>
      <dgm:spPr/>
      <dgm:t>
        <a:bodyPr/>
        <a:lstStyle/>
        <a:p>
          <a:endParaRPr lang="en-US"/>
        </a:p>
      </dgm:t>
    </dgm:pt>
    <dgm:pt modelId="{296560EE-AC89-4978-A841-46C6F60E6821}">
      <dgm:prSet phldrT="[Text]"/>
      <dgm:spPr/>
      <dgm:t>
        <a:bodyPr/>
        <a:lstStyle/>
        <a:p>
          <a:r>
            <a:rPr lang="en-US" dirty="0"/>
            <a:t>Make changes (if needed)</a:t>
          </a:r>
        </a:p>
      </dgm:t>
    </dgm:pt>
    <dgm:pt modelId="{41388132-8609-421E-BBE6-88FBF1BE025E}" type="parTrans" cxnId="{85DAB739-7419-448D-80FA-8CF86FFA427C}">
      <dgm:prSet/>
      <dgm:spPr/>
      <dgm:t>
        <a:bodyPr/>
        <a:lstStyle/>
        <a:p>
          <a:endParaRPr lang="en-US"/>
        </a:p>
      </dgm:t>
    </dgm:pt>
    <dgm:pt modelId="{E20E4E1A-48F9-4C20-A7C7-0CBA2FAFD55F}" type="sibTrans" cxnId="{85DAB739-7419-448D-80FA-8CF86FFA427C}">
      <dgm:prSet/>
      <dgm:spPr/>
      <dgm:t>
        <a:bodyPr/>
        <a:lstStyle/>
        <a:p>
          <a:endParaRPr lang="en-US"/>
        </a:p>
      </dgm:t>
    </dgm:pt>
    <dgm:pt modelId="{225332A7-A26C-49A5-B9F0-2003A20DF9DF}">
      <dgm:prSet phldrT="[Text]"/>
      <dgm:spPr/>
      <dgm:t>
        <a:bodyPr/>
        <a:lstStyle/>
        <a:p>
          <a:r>
            <a:rPr lang="en-US" dirty="0"/>
            <a:t>Resubmit (if needed)</a:t>
          </a:r>
        </a:p>
      </dgm:t>
    </dgm:pt>
    <dgm:pt modelId="{649C99FA-0DF8-406E-88E4-7859263F7B7F}" type="parTrans" cxnId="{9982C98F-A8DE-4084-8553-3F322D64B5D0}">
      <dgm:prSet/>
      <dgm:spPr/>
      <dgm:t>
        <a:bodyPr/>
        <a:lstStyle/>
        <a:p>
          <a:endParaRPr lang="en-US"/>
        </a:p>
      </dgm:t>
    </dgm:pt>
    <dgm:pt modelId="{130BE472-C8B6-4DEB-BBA7-BBC4DC8C5958}" type="sibTrans" cxnId="{9982C98F-A8DE-4084-8553-3F322D64B5D0}">
      <dgm:prSet/>
      <dgm:spPr/>
      <dgm:t>
        <a:bodyPr/>
        <a:lstStyle/>
        <a:p>
          <a:endParaRPr lang="en-US"/>
        </a:p>
      </dgm:t>
    </dgm:pt>
    <dgm:pt modelId="{57F0C45C-915C-4C68-9D00-C37E5A667331}" type="pres">
      <dgm:prSet presAssocID="{EAA1498A-A1F4-4A13-BECF-A6FC8D775960}" presName="Name0" presStyleCnt="0">
        <dgm:presLayoutVars>
          <dgm:dir/>
          <dgm:resizeHandles val="exact"/>
        </dgm:presLayoutVars>
      </dgm:prSet>
      <dgm:spPr/>
    </dgm:pt>
    <dgm:pt modelId="{295564E4-0E56-4A8F-9E18-2266CDA1CE7F}" type="pres">
      <dgm:prSet presAssocID="{A9832DB8-4DAE-4F7E-B9AE-9C35A11EE523}" presName="node" presStyleLbl="node1" presStyleIdx="0" presStyleCnt="9">
        <dgm:presLayoutVars>
          <dgm:bulletEnabled val="1"/>
        </dgm:presLayoutVars>
      </dgm:prSet>
      <dgm:spPr/>
    </dgm:pt>
    <dgm:pt modelId="{CC2A1C8E-EDFA-4EEA-8F04-7B5AFA4D6D7C}" type="pres">
      <dgm:prSet presAssocID="{529AD7D2-6027-41EF-9FA0-B7B4D08E4D30}" presName="sibTrans" presStyleLbl="sibTrans1D1" presStyleIdx="0" presStyleCnt="8"/>
      <dgm:spPr/>
    </dgm:pt>
    <dgm:pt modelId="{CE06A1F9-2AA4-474B-9762-BC9EBE7986AD}" type="pres">
      <dgm:prSet presAssocID="{529AD7D2-6027-41EF-9FA0-B7B4D08E4D30}" presName="connectorText" presStyleLbl="sibTrans1D1" presStyleIdx="0" presStyleCnt="8"/>
      <dgm:spPr/>
    </dgm:pt>
    <dgm:pt modelId="{DB9309EA-0E42-4F4A-BAD1-4849ABC82820}" type="pres">
      <dgm:prSet presAssocID="{84DF266F-0DED-42D4-8465-51DDB2BCEF10}" presName="node" presStyleLbl="node1" presStyleIdx="1" presStyleCnt="9">
        <dgm:presLayoutVars>
          <dgm:bulletEnabled val="1"/>
        </dgm:presLayoutVars>
      </dgm:prSet>
      <dgm:spPr/>
    </dgm:pt>
    <dgm:pt modelId="{F3528782-93E7-40E8-8A21-F7A352D344B5}" type="pres">
      <dgm:prSet presAssocID="{1AF5AB41-A3BD-4FD0-80DE-4EE57A12D40C}" presName="sibTrans" presStyleLbl="sibTrans1D1" presStyleIdx="1" presStyleCnt="8"/>
      <dgm:spPr/>
    </dgm:pt>
    <dgm:pt modelId="{B9067E23-FD18-4CE0-8DD6-CE1C424F06BC}" type="pres">
      <dgm:prSet presAssocID="{1AF5AB41-A3BD-4FD0-80DE-4EE57A12D40C}" presName="connectorText" presStyleLbl="sibTrans1D1" presStyleIdx="1" presStyleCnt="8"/>
      <dgm:spPr/>
    </dgm:pt>
    <dgm:pt modelId="{5CE8DE1D-EA3D-4B77-857F-F500C4E86B96}" type="pres">
      <dgm:prSet presAssocID="{D5FB8E2D-0B73-41FE-A0EA-DB4F53F77A77}" presName="node" presStyleLbl="node1" presStyleIdx="2" presStyleCnt="9">
        <dgm:presLayoutVars>
          <dgm:bulletEnabled val="1"/>
        </dgm:presLayoutVars>
      </dgm:prSet>
      <dgm:spPr/>
    </dgm:pt>
    <dgm:pt modelId="{607A5983-5CEE-4DAA-A76E-400FC24C3374}" type="pres">
      <dgm:prSet presAssocID="{A69075FF-3722-4EDB-803C-3391ECD6B28C}" presName="sibTrans" presStyleLbl="sibTrans1D1" presStyleIdx="2" presStyleCnt="8"/>
      <dgm:spPr/>
    </dgm:pt>
    <dgm:pt modelId="{41A54F58-895E-4B8B-A303-DA8B551AE94D}" type="pres">
      <dgm:prSet presAssocID="{A69075FF-3722-4EDB-803C-3391ECD6B28C}" presName="connectorText" presStyleLbl="sibTrans1D1" presStyleIdx="2" presStyleCnt="8"/>
      <dgm:spPr/>
    </dgm:pt>
    <dgm:pt modelId="{255CE886-3EB9-4ED2-B99D-C72E436C041C}" type="pres">
      <dgm:prSet presAssocID="{07BD0C38-B5B9-4FE9-84D8-5F2B455D6C6B}" presName="node" presStyleLbl="node1" presStyleIdx="3" presStyleCnt="9">
        <dgm:presLayoutVars>
          <dgm:bulletEnabled val="1"/>
        </dgm:presLayoutVars>
      </dgm:prSet>
      <dgm:spPr/>
    </dgm:pt>
    <dgm:pt modelId="{DF3235F3-B29C-497A-BE32-1498746ED808}" type="pres">
      <dgm:prSet presAssocID="{767E9BA1-46DE-462A-B2E1-A9737770FB3F}" presName="sibTrans" presStyleLbl="sibTrans1D1" presStyleIdx="3" presStyleCnt="8"/>
      <dgm:spPr/>
    </dgm:pt>
    <dgm:pt modelId="{28DC8056-F476-4B4F-BAD5-AC8300706246}" type="pres">
      <dgm:prSet presAssocID="{767E9BA1-46DE-462A-B2E1-A9737770FB3F}" presName="connectorText" presStyleLbl="sibTrans1D1" presStyleIdx="3" presStyleCnt="8"/>
      <dgm:spPr/>
    </dgm:pt>
    <dgm:pt modelId="{A523F584-3CC1-4F43-8A62-335BBC319165}" type="pres">
      <dgm:prSet presAssocID="{2D808422-2E13-477E-9F0E-45A236D595EE}" presName="node" presStyleLbl="node1" presStyleIdx="4" presStyleCnt="9">
        <dgm:presLayoutVars>
          <dgm:bulletEnabled val="1"/>
        </dgm:presLayoutVars>
      </dgm:prSet>
      <dgm:spPr/>
    </dgm:pt>
    <dgm:pt modelId="{57BF8C98-10F9-4369-A017-C1BA7AC7E025}" type="pres">
      <dgm:prSet presAssocID="{28414604-AB26-4ECF-AC54-86BC62049433}" presName="sibTrans" presStyleLbl="sibTrans1D1" presStyleIdx="4" presStyleCnt="8"/>
      <dgm:spPr/>
    </dgm:pt>
    <dgm:pt modelId="{262659EC-CB68-4E49-8EEB-5B37934FDA4A}" type="pres">
      <dgm:prSet presAssocID="{28414604-AB26-4ECF-AC54-86BC62049433}" presName="connectorText" presStyleLbl="sibTrans1D1" presStyleIdx="4" presStyleCnt="8"/>
      <dgm:spPr/>
    </dgm:pt>
    <dgm:pt modelId="{A067838A-1656-4991-9587-1A4A938BD06B}" type="pres">
      <dgm:prSet presAssocID="{A9513862-BC66-4769-B8F6-F30B541EB8BE}" presName="node" presStyleLbl="node1" presStyleIdx="5" presStyleCnt="9">
        <dgm:presLayoutVars>
          <dgm:bulletEnabled val="1"/>
        </dgm:presLayoutVars>
      </dgm:prSet>
      <dgm:spPr/>
    </dgm:pt>
    <dgm:pt modelId="{E764F9BE-F630-453D-A74E-1F0B06A82C4D}" type="pres">
      <dgm:prSet presAssocID="{D34DD01C-4B75-42B9-9B25-4BA78ECC6015}" presName="sibTrans" presStyleLbl="sibTrans1D1" presStyleIdx="5" presStyleCnt="8"/>
      <dgm:spPr/>
    </dgm:pt>
    <dgm:pt modelId="{37FCB3F7-153A-42AF-A839-DADE433CFC24}" type="pres">
      <dgm:prSet presAssocID="{D34DD01C-4B75-42B9-9B25-4BA78ECC6015}" presName="connectorText" presStyleLbl="sibTrans1D1" presStyleIdx="5" presStyleCnt="8"/>
      <dgm:spPr/>
    </dgm:pt>
    <dgm:pt modelId="{A2129C07-454A-43AD-BFB1-B575ED576A17}" type="pres">
      <dgm:prSet presAssocID="{E5D282F1-C586-4323-BDC4-01EA760FEC44}" presName="node" presStyleLbl="node1" presStyleIdx="6" presStyleCnt="9">
        <dgm:presLayoutVars>
          <dgm:bulletEnabled val="1"/>
        </dgm:presLayoutVars>
      </dgm:prSet>
      <dgm:spPr/>
    </dgm:pt>
    <dgm:pt modelId="{6DA448E8-EC83-4C1D-B404-09F6D33BF8BA}" type="pres">
      <dgm:prSet presAssocID="{A454F80E-B09D-455D-BD45-E659FEFD49A4}" presName="sibTrans" presStyleLbl="sibTrans1D1" presStyleIdx="6" presStyleCnt="8"/>
      <dgm:spPr/>
    </dgm:pt>
    <dgm:pt modelId="{B4F120B3-00DC-45FC-9C4B-35B05FC1A8EB}" type="pres">
      <dgm:prSet presAssocID="{A454F80E-B09D-455D-BD45-E659FEFD49A4}" presName="connectorText" presStyleLbl="sibTrans1D1" presStyleIdx="6" presStyleCnt="8"/>
      <dgm:spPr/>
    </dgm:pt>
    <dgm:pt modelId="{584F3A3A-C07D-4622-A14A-FB24D586DEE5}" type="pres">
      <dgm:prSet presAssocID="{296560EE-AC89-4978-A841-46C6F60E6821}" presName="node" presStyleLbl="node1" presStyleIdx="7" presStyleCnt="9">
        <dgm:presLayoutVars>
          <dgm:bulletEnabled val="1"/>
        </dgm:presLayoutVars>
      </dgm:prSet>
      <dgm:spPr/>
    </dgm:pt>
    <dgm:pt modelId="{5F40C6E0-0078-4429-BC80-68CEF9604149}" type="pres">
      <dgm:prSet presAssocID="{E20E4E1A-48F9-4C20-A7C7-0CBA2FAFD55F}" presName="sibTrans" presStyleLbl="sibTrans1D1" presStyleIdx="7" presStyleCnt="8"/>
      <dgm:spPr/>
    </dgm:pt>
    <dgm:pt modelId="{BE7F3879-A3C1-44FA-961A-7D838A1ED01A}" type="pres">
      <dgm:prSet presAssocID="{E20E4E1A-48F9-4C20-A7C7-0CBA2FAFD55F}" presName="connectorText" presStyleLbl="sibTrans1D1" presStyleIdx="7" presStyleCnt="8"/>
      <dgm:spPr/>
    </dgm:pt>
    <dgm:pt modelId="{B63011F1-0F5D-4A03-9193-6C28299FD61E}" type="pres">
      <dgm:prSet presAssocID="{225332A7-A26C-49A5-B9F0-2003A20DF9DF}" presName="node" presStyleLbl="node1" presStyleIdx="8" presStyleCnt="9">
        <dgm:presLayoutVars>
          <dgm:bulletEnabled val="1"/>
        </dgm:presLayoutVars>
      </dgm:prSet>
      <dgm:spPr/>
    </dgm:pt>
  </dgm:ptLst>
  <dgm:cxnLst>
    <dgm:cxn modelId="{46E3A204-75FD-4E4D-ACDD-8D8A3B23728D}" type="presOf" srcId="{296560EE-AC89-4978-A841-46C6F60E6821}" destId="{584F3A3A-C07D-4622-A14A-FB24D586DEE5}" srcOrd="0" destOrd="0" presId="urn:microsoft.com/office/officeart/2005/8/layout/bProcess3"/>
    <dgm:cxn modelId="{B3BF0B09-DEC1-47B7-9D37-27068F14C10E}" type="presOf" srcId="{A69075FF-3722-4EDB-803C-3391ECD6B28C}" destId="{607A5983-5CEE-4DAA-A76E-400FC24C3374}" srcOrd="0" destOrd="0" presId="urn:microsoft.com/office/officeart/2005/8/layout/bProcess3"/>
    <dgm:cxn modelId="{8505690C-023E-4866-B0DB-B277F3EA49C3}" type="presOf" srcId="{225332A7-A26C-49A5-B9F0-2003A20DF9DF}" destId="{B63011F1-0F5D-4A03-9193-6C28299FD61E}" srcOrd="0" destOrd="0" presId="urn:microsoft.com/office/officeart/2005/8/layout/bProcess3"/>
    <dgm:cxn modelId="{E734430E-246A-4FD8-AAEC-C877BD89E638}" type="presOf" srcId="{529AD7D2-6027-41EF-9FA0-B7B4D08E4D30}" destId="{CE06A1F9-2AA4-474B-9762-BC9EBE7986AD}" srcOrd="1" destOrd="0" presId="urn:microsoft.com/office/officeart/2005/8/layout/bProcess3"/>
    <dgm:cxn modelId="{1975EB11-2DA6-4671-B18F-C62026A24A51}" type="presOf" srcId="{767E9BA1-46DE-462A-B2E1-A9737770FB3F}" destId="{DF3235F3-B29C-497A-BE32-1498746ED808}" srcOrd="0" destOrd="0" presId="urn:microsoft.com/office/officeart/2005/8/layout/bProcess3"/>
    <dgm:cxn modelId="{FD840C16-B8BB-488D-A0F5-85444B4EACAE}" type="presOf" srcId="{D5FB8E2D-0B73-41FE-A0EA-DB4F53F77A77}" destId="{5CE8DE1D-EA3D-4B77-857F-F500C4E86B96}" srcOrd="0" destOrd="0" presId="urn:microsoft.com/office/officeart/2005/8/layout/bProcess3"/>
    <dgm:cxn modelId="{34DADE28-C730-4710-B019-81C5803E5720}" srcId="{EAA1498A-A1F4-4A13-BECF-A6FC8D775960}" destId="{D5FB8E2D-0B73-41FE-A0EA-DB4F53F77A77}" srcOrd="2" destOrd="0" parTransId="{2F73CC4E-49BA-412A-862E-3595209DD0E4}" sibTransId="{A69075FF-3722-4EDB-803C-3391ECD6B28C}"/>
    <dgm:cxn modelId="{938F5B32-BCAD-4FD8-B4AF-BED00D28B938}" type="presOf" srcId="{A9513862-BC66-4769-B8F6-F30B541EB8BE}" destId="{A067838A-1656-4991-9587-1A4A938BD06B}" srcOrd="0" destOrd="0" presId="urn:microsoft.com/office/officeart/2005/8/layout/bProcess3"/>
    <dgm:cxn modelId="{48EA3537-C9E7-4B1B-B755-8ADB7B40B2B0}" type="presOf" srcId="{28414604-AB26-4ECF-AC54-86BC62049433}" destId="{57BF8C98-10F9-4369-A017-C1BA7AC7E025}" srcOrd="0" destOrd="0" presId="urn:microsoft.com/office/officeart/2005/8/layout/bProcess3"/>
    <dgm:cxn modelId="{85DAB739-7419-448D-80FA-8CF86FFA427C}" srcId="{EAA1498A-A1F4-4A13-BECF-A6FC8D775960}" destId="{296560EE-AC89-4978-A841-46C6F60E6821}" srcOrd="7" destOrd="0" parTransId="{41388132-8609-421E-BBE6-88FBF1BE025E}" sibTransId="{E20E4E1A-48F9-4C20-A7C7-0CBA2FAFD55F}"/>
    <dgm:cxn modelId="{CFCDAC3E-F597-4B6B-8479-A3A3F3441B13}" type="presOf" srcId="{E5D282F1-C586-4323-BDC4-01EA760FEC44}" destId="{A2129C07-454A-43AD-BFB1-B575ED576A17}" srcOrd="0" destOrd="0" presId="urn:microsoft.com/office/officeart/2005/8/layout/bProcess3"/>
    <dgm:cxn modelId="{C20D3569-E69C-443E-9DEE-6E1C5B228A84}" type="presOf" srcId="{07BD0C38-B5B9-4FE9-84D8-5F2B455D6C6B}" destId="{255CE886-3EB9-4ED2-B99D-C72E436C041C}" srcOrd="0" destOrd="0" presId="urn:microsoft.com/office/officeart/2005/8/layout/bProcess3"/>
    <dgm:cxn modelId="{40A88D4D-3AA1-4AED-BE90-F098FF3B8256}" type="presOf" srcId="{1AF5AB41-A3BD-4FD0-80DE-4EE57A12D40C}" destId="{F3528782-93E7-40E8-8A21-F7A352D344B5}" srcOrd="0" destOrd="0" presId="urn:microsoft.com/office/officeart/2005/8/layout/bProcess3"/>
    <dgm:cxn modelId="{3AE9E659-8B81-4787-97DD-445E3706AD4E}" type="presOf" srcId="{D34DD01C-4B75-42B9-9B25-4BA78ECC6015}" destId="{37FCB3F7-153A-42AF-A839-DADE433CFC24}" srcOrd="1" destOrd="0" presId="urn:microsoft.com/office/officeart/2005/8/layout/bProcess3"/>
    <dgm:cxn modelId="{C1605883-6CFC-4BF2-8394-13BFD90B0119}" srcId="{EAA1498A-A1F4-4A13-BECF-A6FC8D775960}" destId="{A9832DB8-4DAE-4F7E-B9AE-9C35A11EE523}" srcOrd="0" destOrd="0" parTransId="{AA887974-A011-47D8-A976-D13088542A6C}" sibTransId="{529AD7D2-6027-41EF-9FA0-B7B4D08E4D30}"/>
    <dgm:cxn modelId="{9982C98F-A8DE-4084-8553-3F322D64B5D0}" srcId="{EAA1498A-A1F4-4A13-BECF-A6FC8D775960}" destId="{225332A7-A26C-49A5-B9F0-2003A20DF9DF}" srcOrd="8" destOrd="0" parTransId="{649C99FA-0DF8-406E-88E4-7859263F7B7F}" sibTransId="{130BE472-C8B6-4DEB-BBA7-BBC4DC8C5958}"/>
    <dgm:cxn modelId="{DBCD1594-FB16-4DBF-B556-F387BB28CE02}" type="presOf" srcId="{A69075FF-3722-4EDB-803C-3391ECD6B28C}" destId="{41A54F58-895E-4B8B-A303-DA8B551AE94D}" srcOrd="1" destOrd="0" presId="urn:microsoft.com/office/officeart/2005/8/layout/bProcess3"/>
    <dgm:cxn modelId="{D35D2D9A-ED05-47FA-927F-930B6A796F71}" type="presOf" srcId="{767E9BA1-46DE-462A-B2E1-A9737770FB3F}" destId="{28DC8056-F476-4B4F-BAD5-AC8300706246}" srcOrd="1" destOrd="0" presId="urn:microsoft.com/office/officeart/2005/8/layout/bProcess3"/>
    <dgm:cxn modelId="{A7837CB9-C9F2-49DF-9B6B-60D6C8331C7C}" srcId="{EAA1498A-A1F4-4A13-BECF-A6FC8D775960}" destId="{E5D282F1-C586-4323-BDC4-01EA760FEC44}" srcOrd="6" destOrd="0" parTransId="{0BEE027A-0582-470F-B63A-ABECBED423A7}" sibTransId="{A454F80E-B09D-455D-BD45-E659FEFD49A4}"/>
    <dgm:cxn modelId="{F161D7BA-6252-4974-B6B8-901456A54541}" type="presOf" srcId="{28414604-AB26-4ECF-AC54-86BC62049433}" destId="{262659EC-CB68-4E49-8EEB-5B37934FDA4A}" srcOrd="1" destOrd="0" presId="urn:microsoft.com/office/officeart/2005/8/layout/bProcess3"/>
    <dgm:cxn modelId="{365B57C1-68A0-4469-BA48-49A4936AD99E}" srcId="{EAA1498A-A1F4-4A13-BECF-A6FC8D775960}" destId="{07BD0C38-B5B9-4FE9-84D8-5F2B455D6C6B}" srcOrd="3" destOrd="0" parTransId="{897B034D-1178-4CAC-BE6B-D0BA82ABC2E4}" sibTransId="{767E9BA1-46DE-462A-B2E1-A9737770FB3F}"/>
    <dgm:cxn modelId="{BE6CEFC3-2E88-4762-9434-3AF3BF04592E}" type="presOf" srcId="{E20E4E1A-48F9-4C20-A7C7-0CBA2FAFD55F}" destId="{5F40C6E0-0078-4429-BC80-68CEF9604149}" srcOrd="0" destOrd="0" presId="urn:microsoft.com/office/officeart/2005/8/layout/bProcess3"/>
    <dgm:cxn modelId="{8CEB4FC4-52C6-46F6-9FD7-E1A3304990AC}" srcId="{EAA1498A-A1F4-4A13-BECF-A6FC8D775960}" destId="{A9513862-BC66-4769-B8F6-F30B541EB8BE}" srcOrd="5" destOrd="0" parTransId="{246BA179-57CD-4C5B-9396-6E1119B42558}" sibTransId="{D34DD01C-4B75-42B9-9B25-4BA78ECC6015}"/>
    <dgm:cxn modelId="{ABCBDBC5-EC6A-46A7-868D-79C9CEAE2277}" type="presOf" srcId="{EAA1498A-A1F4-4A13-BECF-A6FC8D775960}" destId="{57F0C45C-915C-4C68-9D00-C37E5A667331}" srcOrd="0" destOrd="0" presId="urn:microsoft.com/office/officeart/2005/8/layout/bProcess3"/>
    <dgm:cxn modelId="{8DC4FFCB-7D34-4055-90AE-3C2B6E596043}" type="presOf" srcId="{529AD7D2-6027-41EF-9FA0-B7B4D08E4D30}" destId="{CC2A1C8E-EDFA-4EEA-8F04-7B5AFA4D6D7C}" srcOrd="0" destOrd="0" presId="urn:microsoft.com/office/officeart/2005/8/layout/bProcess3"/>
    <dgm:cxn modelId="{B5A8C0D8-09C5-4AC5-8394-F52EE21FD125}" srcId="{EAA1498A-A1F4-4A13-BECF-A6FC8D775960}" destId="{84DF266F-0DED-42D4-8465-51DDB2BCEF10}" srcOrd="1" destOrd="0" parTransId="{1B6F49EC-D439-4199-951A-62F4D7B77D90}" sibTransId="{1AF5AB41-A3BD-4FD0-80DE-4EE57A12D40C}"/>
    <dgm:cxn modelId="{F8CC5DDA-74E5-46DC-9079-D77BA2F6D5F6}" type="presOf" srcId="{A454F80E-B09D-455D-BD45-E659FEFD49A4}" destId="{6DA448E8-EC83-4C1D-B404-09F6D33BF8BA}" srcOrd="0" destOrd="0" presId="urn:microsoft.com/office/officeart/2005/8/layout/bProcess3"/>
    <dgm:cxn modelId="{91130BE2-49D7-4B52-905B-39624928F481}" type="presOf" srcId="{A9832DB8-4DAE-4F7E-B9AE-9C35A11EE523}" destId="{295564E4-0E56-4A8F-9E18-2266CDA1CE7F}" srcOrd="0" destOrd="0" presId="urn:microsoft.com/office/officeart/2005/8/layout/bProcess3"/>
    <dgm:cxn modelId="{13EE4EE4-6FA5-4F9A-9333-4E39B3A64B48}" srcId="{EAA1498A-A1F4-4A13-BECF-A6FC8D775960}" destId="{2D808422-2E13-477E-9F0E-45A236D595EE}" srcOrd="4" destOrd="0" parTransId="{04AFFC5A-4EA5-4377-B65E-F64AE187E950}" sibTransId="{28414604-AB26-4ECF-AC54-86BC62049433}"/>
    <dgm:cxn modelId="{070E82E6-477D-47BE-8E0E-1E0CAA96EEE0}" type="presOf" srcId="{1AF5AB41-A3BD-4FD0-80DE-4EE57A12D40C}" destId="{B9067E23-FD18-4CE0-8DD6-CE1C424F06BC}" srcOrd="1" destOrd="0" presId="urn:microsoft.com/office/officeart/2005/8/layout/bProcess3"/>
    <dgm:cxn modelId="{0090BFE6-A290-4FCD-9F8C-F63356A2565E}" type="presOf" srcId="{E20E4E1A-48F9-4C20-A7C7-0CBA2FAFD55F}" destId="{BE7F3879-A3C1-44FA-961A-7D838A1ED01A}" srcOrd="1" destOrd="0" presId="urn:microsoft.com/office/officeart/2005/8/layout/bProcess3"/>
    <dgm:cxn modelId="{E43A68E7-2C8B-4946-96C7-F74D97E49D9D}" type="presOf" srcId="{2D808422-2E13-477E-9F0E-45A236D595EE}" destId="{A523F584-3CC1-4F43-8A62-335BBC319165}" srcOrd="0" destOrd="0" presId="urn:microsoft.com/office/officeart/2005/8/layout/bProcess3"/>
    <dgm:cxn modelId="{1EFBA7EB-0A4D-4071-9876-64A508AF48F6}" type="presOf" srcId="{D34DD01C-4B75-42B9-9B25-4BA78ECC6015}" destId="{E764F9BE-F630-453D-A74E-1F0B06A82C4D}" srcOrd="0" destOrd="0" presId="urn:microsoft.com/office/officeart/2005/8/layout/bProcess3"/>
    <dgm:cxn modelId="{3592DDEB-B790-412F-9B08-C830BCD4A2C3}" type="presOf" srcId="{A454F80E-B09D-455D-BD45-E659FEFD49A4}" destId="{B4F120B3-00DC-45FC-9C4B-35B05FC1A8EB}" srcOrd="1" destOrd="0" presId="urn:microsoft.com/office/officeart/2005/8/layout/bProcess3"/>
    <dgm:cxn modelId="{35E2F1EF-0DE1-442A-93B3-F185D9713D61}" type="presOf" srcId="{84DF266F-0DED-42D4-8465-51DDB2BCEF10}" destId="{DB9309EA-0E42-4F4A-BAD1-4849ABC82820}" srcOrd="0" destOrd="0" presId="urn:microsoft.com/office/officeart/2005/8/layout/bProcess3"/>
    <dgm:cxn modelId="{8F3B43A6-39F0-4D64-8CEF-D953416F7711}" type="presParOf" srcId="{57F0C45C-915C-4C68-9D00-C37E5A667331}" destId="{295564E4-0E56-4A8F-9E18-2266CDA1CE7F}" srcOrd="0" destOrd="0" presId="urn:microsoft.com/office/officeart/2005/8/layout/bProcess3"/>
    <dgm:cxn modelId="{5AFE8919-9764-444F-B903-42A455F1E8A8}" type="presParOf" srcId="{57F0C45C-915C-4C68-9D00-C37E5A667331}" destId="{CC2A1C8E-EDFA-4EEA-8F04-7B5AFA4D6D7C}" srcOrd="1" destOrd="0" presId="urn:microsoft.com/office/officeart/2005/8/layout/bProcess3"/>
    <dgm:cxn modelId="{E92947DE-6781-4D16-9B7F-3158BEC0F99F}" type="presParOf" srcId="{CC2A1C8E-EDFA-4EEA-8F04-7B5AFA4D6D7C}" destId="{CE06A1F9-2AA4-474B-9762-BC9EBE7986AD}" srcOrd="0" destOrd="0" presId="urn:microsoft.com/office/officeart/2005/8/layout/bProcess3"/>
    <dgm:cxn modelId="{D04FF893-6CBA-411B-9E32-2FE885559010}" type="presParOf" srcId="{57F0C45C-915C-4C68-9D00-C37E5A667331}" destId="{DB9309EA-0E42-4F4A-BAD1-4849ABC82820}" srcOrd="2" destOrd="0" presId="urn:microsoft.com/office/officeart/2005/8/layout/bProcess3"/>
    <dgm:cxn modelId="{FA117975-1441-4549-9894-64CE69F84C3A}" type="presParOf" srcId="{57F0C45C-915C-4C68-9D00-C37E5A667331}" destId="{F3528782-93E7-40E8-8A21-F7A352D344B5}" srcOrd="3" destOrd="0" presId="urn:microsoft.com/office/officeart/2005/8/layout/bProcess3"/>
    <dgm:cxn modelId="{C83678B6-7C14-47B2-A719-8CC2DF4CCA06}" type="presParOf" srcId="{F3528782-93E7-40E8-8A21-F7A352D344B5}" destId="{B9067E23-FD18-4CE0-8DD6-CE1C424F06BC}" srcOrd="0" destOrd="0" presId="urn:microsoft.com/office/officeart/2005/8/layout/bProcess3"/>
    <dgm:cxn modelId="{03319098-1134-4987-9F63-C0FB1EC19B61}" type="presParOf" srcId="{57F0C45C-915C-4C68-9D00-C37E5A667331}" destId="{5CE8DE1D-EA3D-4B77-857F-F500C4E86B96}" srcOrd="4" destOrd="0" presId="urn:microsoft.com/office/officeart/2005/8/layout/bProcess3"/>
    <dgm:cxn modelId="{E49E6B47-6C35-4E94-AAE2-250ADAD03166}" type="presParOf" srcId="{57F0C45C-915C-4C68-9D00-C37E5A667331}" destId="{607A5983-5CEE-4DAA-A76E-400FC24C3374}" srcOrd="5" destOrd="0" presId="urn:microsoft.com/office/officeart/2005/8/layout/bProcess3"/>
    <dgm:cxn modelId="{80A9E05F-2ABE-4A4B-958F-8567252EEAAF}" type="presParOf" srcId="{607A5983-5CEE-4DAA-A76E-400FC24C3374}" destId="{41A54F58-895E-4B8B-A303-DA8B551AE94D}" srcOrd="0" destOrd="0" presId="urn:microsoft.com/office/officeart/2005/8/layout/bProcess3"/>
    <dgm:cxn modelId="{965E6A39-DF80-44EA-BB76-F972C81320EF}" type="presParOf" srcId="{57F0C45C-915C-4C68-9D00-C37E5A667331}" destId="{255CE886-3EB9-4ED2-B99D-C72E436C041C}" srcOrd="6" destOrd="0" presId="urn:microsoft.com/office/officeart/2005/8/layout/bProcess3"/>
    <dgm:cxn modelId="{34B54818-227B-4D4E-8136-9FBE23136349}" type="presParOf" srcId="{57F0C45C-915C-4C68-9D00-C37E5A667331}" destId="{DF3235F3-B29C-497A-BE32-1498746ED808}" srcOrd="7" destOrd="0" presId="urn:microsoft.com/office/officeart/2005/8/layout/bProcess3"/>
    <dgm:cxn modelId="{EC27BDC8-EE5A-40CE-8539-9D2D77684F10}" type="presParOf" srcId="{DF3235F3-B29C-497A-BE32-1498746ED808}" destId="{28DC8056-F476-4B4F-BAD5-AC8300706246}" srcOrd="0" destOrd="0" presId="urn:microsoft.com/office/officeart/2005/8/layout/bProcess3"/>
    <dgm:cxn modelId="{CA645A3D-03B5-4804-A0B5-0578DE6E256F}" type="presParOf" srcId="{57F0C45C-915C-4C68-9D00-C37E5A667331}" destId="{A523F584-3CC1-4F43-8A62-335BBC319165}" srcOrd="8" destOrd="0" presId="urn:microsoft.com/office/officeart/2005/8/layout/bProcess3"/>
    <dgm:cxn modelId="{3904FD57-B562-4272-A753-2502D675AFB8}" type="presParOf" srcId="{57F0C45C-915C-4C68-9D00-C37E5A667331}" destId="{57BF8C98-10F9-4369-A017-C1BA7AC7E025}" srcOrd="9" destOrd="0" presId="urn:microsoft.com/office/officeart/2005/8/layout/bProcess3"/>
    <dgm:cxn modelId="{A4AF473A-FA55-4FA9-9F18-0D9BE84052C8}" type="presParOf" srcId="{57BF8C98-10F9-4369-A017-C1BA7AC7E025}" destId="{262659EC-CB68-4E49-8EEB-5B37934FDA4A}" srcOrd="0" destOrd="0" presId="urn:microsoft.com/office/officeart/2005/8/layout/bProcess3"/>
    <dgm:cxn modelId="{0CDF00DD-DB23-4D9F-A4DB-D0C9234C625D}" type="presParOf" srcId="{57F0C45C-915C-4C68-9D00-C37E5A667331}" destId="{A067838A-1656-4991-9587-1A4A938BD06B}" srcOrd="10" destOrd="0" presId="urn:microsoft.com/office/officeart/2005/8/layout/bProcess3"/>
    <dgm:cxn modelId="{7A3E0270-03E2-4FA7-97F3-82A8370DD53B}" type="presParOf" srcId="{57F0C45C-915C-4C68-9D00-C37E5A667331}" destId="{E764F9BE-F630-453D-A74E-1F0B06A82C4D}" srcOrd="11" destOrd="0" presId="urn:microsoft.com/office/officeart/2005/8/layout/bProcess3"/>
    <dgm:cxn modelId="{7211EC78-2D3B-42BD-A8F1-B2D4C1AA224A}" type="presParOf" srcId="{E764F9BE-F630-453D-A74E-1F0B06A82C4D}" destId="{37FCB3F7-153A-42AF-A839-DADE433CFC24}" srcOrd="0" destOrd="0" presId="urn:microsoft.com/office/officeart/2005/8/layout/bProcess3"/>
    <dgm:cxn modelId="{4BF2ABC9-9A68-42EF-BFE9-BEEBF2CB8A78}" type="presParOf" srcId="{57F0C45C-915C-4C68-9D00-C37E5A667331}" destId="{A2129C07-454A-43AD-BFB1-B575ED576A17}" srcOrd="12" destOrd="0" presId="urn:microsoft.com/office/officeart/2005/8/layout/bProcess3"/>
    <dgm:cxn modelId="{6598C061-8555-4AE7-B77C-F31F6C5F0305}" type="presParOf" srcId="{57F0C45C-915C-4C68-9D00-C37E5A667331}" destId="{6DA448E8-EC83-4C1D-B404-09F6D33BF8BA}" srcOrd="13" destOrd="0" presId="urn:microsoft.com/office/officeart/2005/8/layout/bProcess3"/>
    <dgm:cxn modelId="{FBF1597C-9C29-4497-8088-722F2319C63B}" type="presParOf" srcId="{6DA448E8-EC83-4C1D-B404-09F6D33BF8BA}" destId="{B4F120B3-00DC-45FC-9C4B-35B05FC1A8EB}" srcOrd="0" destOrd="0" presId="urn:microsoft.com/office/officeart/2005/8/layout/bProcess3"/>
    <dgm:cxn modelId="{5016CF8D-A293-4194-B337-EA7771B07D10}" type="presParOf" srcId="{57F0C45C-915C-4C68-9D00-C37E5A667331}" destId="{584F3A3A-C07D-4622-A14A-FB24D586DEE5}" srcOrd="14" destOrd="0" presId="urn:microsoft.com/office/officeart/2005/8/layout/bProcess3"/>
    <dgm:cxn modelId="{D21670B0-997D-4E47-B6E2-DDCDB73333D0}" type="presParOf" srcId="{57F0C45C-915C-4C68-9D00-C37E5A667331}" destId="{5F40C6E0-0078-4429-BC80-68CEF9604149}" srcOrd="15" destOrd="0" presId="urn:microsoft.com/office/officeart/2005/8/layout/bProcess3"/>
    <dgm:cxn modelId="{93B59675-BA25-4925-ADBA-2A553097FCC0}" type="presParOf" srcId="{5F40C6E0-0078-4429-BC80-68CEF9604149}" destId="{BE7F3879-A3C1-44FA-961A-7D838A1ED01A}" srcOrd="0" destOrd="0" presId="urn:microsoft.com/office/officeart/2005/8/layout/bProcess3"/>
    <dgm:cxn modelId="{FEEFB12F-C0C8-4BEB-A301-497EA3C51552}" type="presParOf" srcId="{57F0C45C-915C-4C68-9D00-C37E5A667331}" destId="{B63011F1-0F5D-4A03-9193-6C28299FD61E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77C757-289C-4339-A949-2A53B1A203E2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12174AF-417F-4109-80EA-751F9C32A4AF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B7446B1C-32B9-4527-A23C-6D34676ECE0E}" type="parTrans" cxnId="{D08A0F0A-69BA-44AC-B774-0E60ACD35E0B}">
      <dgm:prSet/>
      <dgm:spPr/>
      <dgm:t>
        <a:bodyPr/>
        <a:lstStyle/>
        <a:p>
          <a:endParaRPr lang="en-US"/>
        </a:p>
      </dgm:t>
    </dgm:pt>
    <dgm:pt modelId="{C705573B-011F-41B0-B217-26988D98978D}" type="sibTrans" cxnId="{D08A0F0A-69BA-44AC-B774-0E60ACD35E0B}">
      <dgm:prSet/>
      <dgm:spPr/>
      <dgm:t>
        <a:bodyPr/>
        <a:lstStyle/>
        <a:p>
          <a:endParaRPr lang="en-US"/>
        </a:p>
      </dgm:t>
    </dgm:pt>
    <dgm:pt modelId="{1EC15078-B943-442D-B2A2-4AEF0E662FB4}">
      <dgm:prSet phldrT="[Text]"/>
      <dgm:spPr/>
      <dgm:t>
        <a:bodyPr/>
        <a:lstStyle/>
        <a:p>
          <a:r>
            <a:rPr lang="en-US" dirty="0"/>
            <a:t>Category</a:t>
          </a:r>
        </a:p>
      </dgm:t>
    </dgm:pt>
    <dgm:pt modelId="{49163087-692B-4603-AB45-CD131140E3A6}" type="parTrans" cxnId="{D7DECE5D-316D-4EF5-99B2-B79ED4460642}">
      <dgm:prSet/>
      <dgm:spPr/>
      <dgm:t>
        <a:bodyPr/>
        <a:lstStyle/>
        <a:p>
          <a:endParaRPr lang="en-US"/>
        </a:p>
      </dgm:t>
    </dgm:pt>
    <dgm:pt modelId="{829A3F19-81BF-4F39-A6AA-956E745DC32A}" type="sibTrans" cxnId="{D7DECE5D-316D-4EF5-99B2-B79ED4460642}">
      <dgm:prSet/>
      <dgm:spPr/>
      <dgm:t>
        <a:bodyPr/>
        <a:lstStyle/>
        <a:p>
          <a:endParaRPr lang="en-US"/>
        </a:p>
      </dgm:t>
    </dgm:pt>
    <dgm:pt modelId="{D3500F0F-CA7B-4203-928C-9BF7D38C826E}">
      <dgm:prSet phldrT="[Text]"/>
      <dgm:spPr/>
      <dgm:t>
        <a:bodyPr/>
        <a:lstStyle/>
        <a:p>
          <a:r>
            <a:rPr lang="en-US" dirty="0"/>
            <a:t>Username</a:t>
          </a:r>
        </a:p>
      </dgm:t>
    </dgm:pt>
    <dgm:pt modelId="{E35391F8-C906-4249-8C62-7332CD6D76C4}" type="parTrans" cxnId="{8DB720AE-0340-42BC-8009-E7C38F04A5F7}">
      <dgm:prSet/>
      <dgm:spPr/>
      <dgm:t>
        <a:bodyPr/>
        <a:lstStyle/>
        <a:p>
          <a:endParaRPr lang="en-US"/>
        </a:p>
      </dgm:t>
    </dgm:pt>
    <dgm:pt modelId="{7BC05158-1CEA-43F7-B0A5-C29C07B366DA}" type="sibTrans" cxnId="{8DB720AE-0340-42BC-8009-E7C38F04A5F7}">
      <dgm:prSet/>
      <dgm:spPr/>
      <dgm:t>
        <a:bodyPr/>
        <a:lstStyle/>
        <a:p>
          <a:endParaRPr lang="en-US"/>
        </a:p>
      </dgm:t>
    </dgm:pt>
    <dgm:pt modelId="{A7BE2C53-F644-44DE-B48E-9D7CC72592B9}">
      <dgm:prSet phldrT="[Text]"/>
      <dgm:spPr/>
      <dgm:t>
        <a:bodyPr/>
        <a:lstStyle/>
        <a:p>
          <a:r>
            <a:rPr lang="en-US" dirty="0"/>
            <a:t>Password</a:t>
          </a:r>
        </a:p>
      </dgm:t>
    </dgm:pt>
    <dgm:pt modelId="{2D3C443D-1B00-4A97-8970-1F4BB6F414EF}" type="parTrans" cxnId="{B113A9B6-2C83-4C59-8CD6-438D8E04B373}">
      <dgm:prSet/>
      <dgm:spPr/>
      <dgm:t>
        <a:bodyPr/>
        <a:lstStyle/>
        <a:p>
          <a:endParaRPr lang="en-US"/>
        </a:p>
      </dgm:t>
    </dgm:pt>
    <dgm:pt modelId="{F2CBF7A8-979B-486D-A789-96D626E722D4}" type="sibTrans" cxnId="{B113A9B6-2C83-4C59-8CD6-438D8E04B373}">
      <dgm:prSet/>
      <dgm:spPr/>
      <dgm:t>
        <a:bodyPr/>
        <a:lstStyle/>
        <a:p>
          <a:endParaRPr lang="en-US"/>
        </a:p>
      </dgm:t>
    </dgm:pt>
    <dgm:pt modelId="{CD007CF4-D396-4575-813F-5361CAB0508B}">
      <dgm:prSet phldrT="[Text]"/>
      <dgm:spPr/>
      <dgm:t>
        <a:bodyPr/>
        <a:lstStyle/>
        <a:p>
          <a:r>
            <a:rPr lang="en-US" dirty="0"/>
            <a:t>One-Time Password</a:t>
          </a:r>
        </a:p>
      </dgm:t>
    </dgm:pt>
    <dgm:pt modelId="{3565CA96-5577-4F9F-AE06-FA09735921F4}" type="parTrans" cxnId="{6B3FD20A-849D-49A6-A50A-6004C7C45E86}">
      <dgm:prSet/>
      <dgm:spPr/>
      <dgm:t>
        <a:bodyPr/>
        <a:lstStyle/>
        <a:p>
          <a:endParaRPr lang="en-US"/>
        </a:p>
      </dgm:t>
    </dgm:pt>
    <dgm:pt modelId="{0D41BD75-0B33-4871-AA55-945D1DDE0F11}" type="sibTrans" cxnId="{6B3FD20A-849D-49A6-A50A-6004C7C45E86}">
      <dgm:prSet/>
      <dgm:spPr/>
      <dgm:t>
        <a:bodyPr/>
        <a:lstStyle/>
        <a:p>
          <a:endParaRPr lang="en-US"/>
        </a:p>
      </dgm:t>
    </dgm:pt>
    <dgm:pt modelId="{4FCDF677-30F2-4760-AE69-8DEE963BABF5}">
      <dgm:prSet phldrT="[Text]"/>
      <dgm:spPr/>
      <dgm:t>
        <a:bodyPr/>
        <a:lstStyle/>
        <a:p>
          <a:r>
            <a:rPr lang="en-US" dirty="0"/>
            <a:t>URL</a:t>
          </a:r>
        </a:p>
      </dgm:t>
    </dgm:pt>
    <dgm:pt modelId="{F74FC9FB-A694-467B-AE64-B541BDD1C858}" type="parTrans" cxnId="{46D1B4EA-F7FA-49CB-952E-191DCD7146FE}">
      <dgm:prSet/>
      <dgm:spPr/>
      <dgm:t>
        <a:bodyPr/>
        <a:lstStyle/>
        <a:p>
          <a:endParaRPr lang="en-US"/>
        </a:p>
      </dgm:t>
    </dgm:pt>
    <dgm:pt modelId="{3693F73C-CC24-4BC1-9259-645905EF7334}" type="sibTrans" cxnId="{46D1B4EA-F7FA-49CB-952E-191DCD7146FE}">
      <dgm:prSet/>
      <dgm:spPr/>
      <dgm:t>
        <a:bodyPr/>
        <a:lstStyle/>
        <a:p>
          <a:endParaRPr lang="en-US"/>
        </a:p>
      </dgm:t>
    </dgm:pt>
    <dgm:pt modelId="{4028C38A-04CC-4A81-B1AE-C02618227390}">
      <dgm:prSet phldrT="[Text]"/>
      <dgm:spPr/>
      <dgm:t>
        <a:bodyPr/>
        <a:lstStyle/>
        <a:p>
          <a:r>
            <a:rPr lang="en-US" dirty="0"/>
            <a:t>Notes</a:t>
          </a:r>
        </a:p>
      </dgm:t>
    </dgm:pt>
    <dgm:pt modelId="{A990DA1B-0556-4E56-A168-ACC311D48FC2}" type="parTrans" cxnId="{B91416EA-EA05-41ED-9FC8-E4112E5C2CAD}">
      <dgm:prSet/>
      <dgm:spPr/>
      <dgm:t>
        <a:bodyPr/>
        <a:lstStyle/>
        <a:p>
          <a:endParaRPr lang="en-US"/>
        </a:p>
      </dgm:t>
    </dgm:pt>
    <dgm:pt modelId="{EB8003D9-D9F8-41F8-889B-001CA6AAA0C7}" type="sibTrans" cxnId="{B91416EA-EA05-41ED-9FC8-E4112E5C2CAD}">
      <dgm:prSet/>
      <dgm:spPr/>
      <dgm:t>
        <a:bodyPr/>
        <a:lstStyle/>
        <a:p>
          <a:endParaRPr lang="en-US"/>
        </a:p>
      </dgm:t>
    </dgm:pt>
    <dgm:pt modelId="{180FC2A7-B3B1-4A24-B6F6-A5D587A7734B}">
      <dgm:prSet phldrT="[Text]"/>
      <dgm:spPr/>
      <dgm:t>
        <a:bodyPr/>
        <a:lstStyle/>
        <a:p>
          <a:r>
            <a:rPr lang="en-US" dirty="0"/>
            <a:t>A description of the password. For instance, for a password to log into ConnectWise Automate, name the password “ConnectWise Automate”.</a:t>
          </a:r>
        </a:p>
      </dgm:t>
    </dgm:pt>
    <dgm:pt modelId="{771723CB-0D59-4E76-B73D-9C121E0B898E}" type="parTrans" cxnId="{16FDB7B9-DF24-40EC-9523-4AADB2E72808}">
      <dgm:prSet/>
      <dgm:spPr/>
      <dgm:t>
        <a:bodyPr/>
        <a:lstStyle/>
        <a:p>
          <a:endParaRPr lang="en-US"/>
        </a:p>
      </dgm:t>
    </dgm:pt>
    <dgm:pt modelId="{7231A21F-6D22-4619-9F79-9B649D633DDD}" type="sibTrans" cxnId="{16FDB7B9-DF24-40EC-9523-4AADB2E72808}">
      <dgm:prSet/>
      <dgm:spPr/>
      <dgm:t>
        <a:bodyPr/>
        <a:lstStyle/>
        <a:p>
          <a:endParaRPr lang="en-US"/>
        </a:p>
      </dgm:t>
    </dgm:pt>
    <dgm:pt modelId="{C431D2FE-2083-4A3B-A0DC-11EE67B445B6}">
      <dgm:prSet phldrT="[Text]"/>
      <dgm:spPr/>
      <dgm:t>
        <a:bodyPr/>
        <a:lstStyle/>
        <a:p>
          <a:r>
            <a:rPr lang="en-US" dirty="0"/>
            <a:t>Active Directory 	– Password for authenticating with an AD server.</a:t>
          </a:r>
        </a:p>
      </dgm:t>
    </dgm:pt>
    <dgm:pt modelId="{9F86198E-EB1B-4EB1-9917-7A9EF5F34FAD}" type="parTrans" cxnId="{DF15BF99-A023-4B6E-83CA-5D97E10D44B6}">
      <dgm:prSet/>
      <dgm:spPr/>
      <dgm:t>
        <a:bodyPr/>
        <a:lstStyle/>
        <a:p>
          <a:endParaRPr lang="en-US"/>
        </a:p>
      </dgm:t>
    </dgm:pt>
    <dgm:pt modelId="{E31CCB41-BED8-46EA-95CC-4F0753C1058F}" type="sibTrans" cxnId="{DF15BF99-A023-4B6E-83CA-5D97E10D44B6}">
      <dgm:prSet/>
      <dgm:spPr/>
      <dgm:t>
        <a:bodyPr/>
        <a:lstStyle/>
        <a:p>
          <a:endParaRPr lang="en-US"/>
        </a:p>
      </dgm:t>
    </dgm:pt>
    <dgm:pt modelId="{FF6DA3DA-144F-492E-858D-F411D6BC6747}">
      <dgm:prSet phldrT="[Text]"/>
      <dgm:spPr/>
      <dgm:t>
        <a:bodyPr/>
        <a:lstStyle/>
        <a:p>
          <a:r>
            <a:rPr lang="en-US" dirty="0"/>
            <a:t>API 			– Password for authenticating with an API</a:t>
          </a:r>
        </a:p>
      </dgm:t>
    </dgm:pt>
    <dgm:pt modelId="{DD2A58E2-AAA2-42EA-AA54-CF89C29F2E92}" type="parTrans" cxnId="{831E4B86-D492-4277-A107-98B8198D3178}">
      <dgm:prSet/>
      <dgm:spPr/>
      <dgm:t>
        <a:bodyPr/>
        <a:lstStyle/>
        <a:p>
          <a:endParaRPr lang="en-US"/>
        </a:p>
      </dgm:t>
    </dgm:pt>
    <dgm:pt modelId="{8F00A0A4-CA63-4A7C-9373-B8F682B3987D}" type="sibTrans" cxnId="{831E4B86-D492-4277-A107-98B8198D3178}">
      <dgm:prSet/>
      <dgm:spPr/>
      <dgm:t>
        <a:bodyPr/>
        <a:lstStyle/>
        <a:p>
          <a:endParaRPr lang="en-US"/>
        </a:p>
      </dgm:t>
    </dgm:pt>
    <dgm:pt modelId="{81EF567C-30F2-4214-9E94-4F9F864C3D3C}">
      <dgm:prSet phldrT="[Text]"/>
      <dgm:spPr/>
      <dgm:t>
        <a:bodyPr/>
        <a:lstStyle/>
        <a:p>
          <a:r>
            <a:rPr lang="en-US" dirty="0"/>
            <a:t>Application 		– Password for authenticating with an application.</a:t>
          </a:r>
        </a:p>
      </dgm:t>
    </dgm:pt>
    <dgm:pt modelId="{B314AF35-7A62-4172-AE7F-3ABF4925FFB5}" type="parTrans" cxnId="{3DB3FD18-060D-476A-B126-0E6F74F271F0}">
      <dgm:prSet/>
      <dgm:spPr/>
      <dgm:t>
        <a:bodyPr/>
        <a:lstStyle/>
        <a:p>
          <a:endParaRPr lang="en-US"/>
        </a:p>
      </dgm:t>
    </dgm:pt>
    <dgm:pt modelId="{A7335128-6150-4781-8E0B-AF905DADD7E9}" type="sibTrans" cxnId="{3DB3FD18-060D-476A-B126-0E6F74F271F0}">
      <dgm:prSet/>
      <dgm:spPr/>
      <dgm:t>
        <a:bodyPr/>
        <a:lstStyle/>
        <a:p>
          <a:endParaRPr lang="en-US"/>
        </a:p>
      </dgm:t>
    </dgm:pt>
    <dgm:pt modelId="{91CDF6D4-6EF9-4B3C-97FB-DE531F190927}">
      <dgm:prSet phldrT="[Text]"/>
      <dgm:spPr/>
      <dgm:t>
        <a:bodyPr/>
        <a:lstStyle/>
        <a:p>
          <a:r>
            <a:rPr lang="en-US" dirty="0"/>
            <a:t>Cloud 		– Password for logging into a cloud service.</a:t>
          </a:r>
        </a:p>
      </dgm:t>
    </dgm:pt>
    <dgm:pt modelId="{ACACA407-C4B6-43A4-A281-4F55DFE8BC05}" type="parTrans" cxnId="{9A0E72F4-E68C-4A50-B4BD-7B327396D16F}">
      <dgm:prSet/>
      <dgm:spPr/>
      <dgm:t>
        <a:bodyPr/>
        <a:lstStyle/>
        <a:p>
          <a:endParaRPr lang="en-US"/>
        </a:p>
      </dgm:t>
    </dgm:pt>
    <dgm:pt modelId="{1D9C93AD-70CD-4B2C-9F0C-A38FCAA5099D}" type="sibTrans" cxnId="{9A0E72F4-E68C-4A50-B4BD-7B327396D16F}">
      <dgm:prSet/>
      <dgm:spPr/>
      <dgm:t>
        <a:bodyPr/>
        <a:lstStyle/>
        <a:p>
          <a:endParaRPr lang="en-US"/>
        </a:p>
      </dgm:t>
    </dgm:pt>
    <dgm:pt modelId="{949195B0-9A40-4F66-A3CD-A8D14A606EE8}">
      <dgm:prSet phldrT="[Text]"/>
      <dgm:spPr/>
      <dgm:t>
        <a:bodyPr/>
        <a:lstStyle/>
        <a:p>
          <a:r>
            <a:rPr lang="en-US" dirty="0"/>
            <a:t>Domain/DNS 	– Password for logging into a registrar.</a:t>
          </a:r>
        </a:p>
      </dgm:t>
    </dgm:pt>
    <dgm:pt modelId="{4C5838FC-9AF6-4D63-AE7D-568B917202E7}" type="parTrans" cxnId="{6C43B287-8A14-4B54-AAEE-3979A0A321B3}">
      <dgm:prSet/>
      <dgm:spPr/>
      <dgm:t>
        <a:bodyPr/>
        <a:lstStyle/>
        <a:p>
          <a:endParaRPr lang="en-US"/>
        </a:p>
      </dgm:t>
    </dgm:pt>
    <dgm:pt modelId="{9A9FCCF3-49C9-4793-8CAF-705EAE1CB0DE}" type="sibTrans" cxnId="{6C43B287-8A14-4B54-AAEE-3979A0A321B3}">
      <dgm:prSet/>
      <dgm:spPr/>
      <dgm:t>
        <a:bodyPr/>
        <a:lstStyle/>
        <a:p>
          <a:endParaRPr lang="en-US"/>
        </a:p>
      </dgm:t>
    </dgm:pt>
    <dgm:pt modelId="{5F3AB35C-9E73-4C75-95E9-5929032153A8}">
      <dgm:prSet phldrT="[Text]"/>
      <dgm:spPr/>
      <dgm:t>
        <a:bodyPr/>
        <a:lstStyle/>
        <a:p>
          <a:r>
            <a:rPr lang="en-US" dirty="0"/>
            <a:t>Key/Physical Access 	– Password for accessing a physical access terminal</a:t>
          </a:r>
        </a:p>
      </dgm:t>
    </dgm:pt>
    <dgm:pt modelId="{687C6DBD-5A4C-4566-B3D1-D25E508D8377}" type="parTrans" cxnId="{04A0E8A5-EF08-4FDD-ADCB-099A7C2CCCAF}">
      <dgm:prSet/>
      <dgm:spPr/>
      <dgm:t>
        <a:bodyPr/>
        <a:lstStyle/>
        <a:p>
          <a:endParaRPr lang="en-US"/>
        </a:p>
      </dgm:t>
    </dgm:pt>
    <dgm:pt modelId="{CA8FDB81-1575-455A-9423-E9C38F10CAFA}" type="sibTrans" cxnId="{04A0E8A5-EF08-4FDD-ADCB-099A7C2CCCAF}">
      <dgm:prSet/>
      <dgm:spPr/>
      <dgm:t>
        <a:bodyPr/>
        <a:lstStyle/>
        <a:p>
          <a:endParaRPr lang="en-US"/>
        </a:p>
      </dgm:t>
    </dgm:pt>
    <dgm:pt modelId="{1511EA2F-4826-4758-B683-3D7CD6754ACE}">
      <dgm:prSet phldrT="[Text]"/>
      <dgm:spPr/>
      <dgm:t>
        <a:bodyPr/>
        <a:lstStyle/>
        <a:p>
          <a:r>
            <a:rPr lang="en-US" dirty="0"/>
            <a:t>Other 		– Does not fit other descriptions</a:t>
          </a:r>
        </a:p>
      </dgm:t>
    </dgm:pt>
    <dgm:pt modelId="{C47A49B5-9917-4B5D-8D30-176B4306F058}" type="parTrans" cxnId="{65A40D31-7644-4F11-8207-87DC963B7D23}">
      <dgm:prSet/>
      <dgm:spPr/>
      <dgm:t>
        <a:bodyPr/>
        <a:lstStyle/>
        <a:p>
          <a:endParaRPr lang="en-US"/>
        </a:p>
      </dgm:t>
    </dgm:pt>
    <dgm:pt modelId="{2849C002-56BA-4F1C-9108-43918A1A6EE0}" type="sibTrans" cxnId="{65A40D31-7644-4F11-8207-87DC963B7D23}">
      <dgm:prSet/>
      <dgm:spPr/>
      <dgm:t>
        <a:bodyPr/>
        <a:lstStyle/>
        <a:p>
          <a:endParaRPr lang="en-US"/>
        </a:p>
      </dgm:t>
    </dgm:pt>
    <dgm:pt modelId="{68F514AC-251D-4DBB-84A1-CB78FC1569A5}">
      <dgm:prSet phldrT="[Text]"/>
      <dgm:spPr/>
      <dgm:t>
        <a:bodyPr/>
        <a:lstStyle/>
        <a:p>
          <a:r>
            <a:rPr lang="en-US" dirty="0"/>
            <a:t>System 		– Password for logging into a physical or virtual computer system.</a:t>
          </a:r>
        </a:p>
      </dgm:t>
    </dgm:pt>
    <dgm:pt modelId="{1DC8E548-EC89-4969-9A5F-91C463E9B703}" type="parTrans" cxnId="{35790792-E180-4FDC-AD69-6D701A4873D1}">
      <dgm:prSet/>
      <dgm:spPr/>
      <dgm:t>
        <a:bodyPr/>
        <a:lstStyle/>
        <a:p>
          <a:endParaRPr lang="en-US"/>
        </a:p>
      </dgm:t>
    </dgm:pt>
    <dgm:pt modelId="{7ED4483B-E4C6-4089-AA34-85CCB4B940DA}" type="sibTrans" cxnId="{35790792-E180-4FDC-AD69-6D701A4873D1}">
      <dgm:prSet/>
      <dgm:spPr/>
      <dgm:t>
        <a:bodyPr/>
        <a:lstStyle/>
        <a:p>
          <a:endParaRPr lang="en-US"/>
        </a:p>
      </dgm:t>
    </dgm:pt>
    <dgm:pt modelId="{590A8E4C-1BC7-4F07-B1CB-D65757D3DEAE}">
      <dgm:prSet phldrT="[Text]"/>
      <dgm:spPr/>
      <dgm:t>
        <a:bodyPr/>
        <a:lstStyle/>
        <a:p>
          <a:r>
            <a:rPr lang="en-US" dirty="0"/>
            <a:t>Vendor 		– Password for logging into a vendor’s website.</a:t>
          </a:r>
        </a:p>
      </dgm:t>
    </dgm:pt>
    <dgm:pt modelId="{154BFDD5-2867-4290-B192-A83B08672132}" type="parTrans" cxnId="{A6CD9511-338E-4758-99CE-28E202D3CAD1}">
      <dgm:prSet/>
      <dgm:spPr/>
      <dgm:t>
        <a:bodyPr/>
        <a:lstStyle/>
        <a:p>
          <a:endParaRPr lang="en-US"/>
        </a:p>
      </dgm:t>
    </dgm:pt>
    <dgm:pt modelId="{6F93C5DD-04D4-4F70-B107-E6C4A91915A1}" type="sibTrans" cxnId="{A6CD9511-338E-4758-99CE-28E202D3CAD1}">
      <dgm:prSet/>
      <dgm:spPr/>
      <dgm:t>
        <a:bodyPr/>
        <a:lstStyle/>
        <a:p>
          <a:endParaRPr lang="en-US"/>
        </a:p>
      </dgm:t>
    </dgm:pt>
    <dgm:pt modelId="{562CF5DB-D8E1-4A7D-9E6C-E40F4A9760D6}">
      <dgm:prSet phldrT="[Text]"/>
      <dgm:spPr/>
      <dgm:t>
        <a:bodyPr/>
        <a:lstStyle/>
        <a:p>
          <a:r>
            <a:rPr lang="en-US" dirty="0"/>
            <a:t>Web/FTP 		– Password for accessing an online file share.</a:t>
          </a:r>
        </a:p>
      </dgm:t>
    </dgm:pt>
    <dgm:pt modelId="{54E456CB-F7CC-49CA-81DB-0BE3FF13C597}" type="parTrans" cxnId="{A6908D3B-B34C-459D-893F-6CA670877F7C}">
      <dgm:prSet/>
      <dgm:spPr/>
      <dgm:t>
        <a:bodyPr/>
        <a:lstStyle/>
        <a:p>
          <a:endParaRPr lang="en-US"/>
        </a:p>
      </dgm:t>
    </dgm:pt>
    <dgm:pt modelId="{515935A3-D476-411F-927E-52EAED4ECF69}" type="sibTrans" cxnId="{A6908D3B-B34C-459D-893F-6CA670877F7C}">
      <dgm:prSet/>
      <dgm:spPr/>
      <dgm:t>
        <a:bodyPr/>
        <a:lstStyle/>
        <a:p>
          <a:endParaRPr lang="en-US"/>
        </a:p>
      </dgm:t>
    </dgm:pt>
    <dgm:pt modelId="{9B21B664-50C9-4D00-9BD2-C976A7E611B2}">
      <dgm:prSet phldrT="[Text]"/>
      <dgm:spPr/>
      <dgm:t>
        <a:bodyPr/>
        <a:lstStyle/>
        <a:p>
          <a:r>
            <a:rPr lang="en-US" dirty="0"/>
            <a:t>Wireless 		– Key for connecting to a wireless network.</a:t>
          </a:r>
        </a:p>
      </dgm:t>
    </dgm:pt>
    <dgm:pt modelId="{B7119235-3486-4084-857B-AA5762C61831}" type="parTrans" cxnId="{6718CDDD-F5EA-49A3-B4AB-4B842F492E1C}">
      <dgm:prSet/>
      <dgm:spPr/>
      <dgm:t>
        <a:bodyPr/>
        <a:lstStyle/>
        <a:p>
          <a:endParaRPr lang="en-US"/>
        </a:p>
      </dgm:t>
    </dgm:pt>
    <dgm:pt modelId="{DB8CF779-DDD3-466F-9CFF-DCBDDC3FA55B}" type="sibTrans" cxnId="{6718CDDD-F5EA-49A3-B4AB-4B842F492E1C}">
      <dgm:prSet/>
      <dgm:spPr/>
      <dgm:t>
        <a:bodyPr/>
        <a:lstStyle/>
        <a:p>
          <a:endParaRPr lang="en-US"/>
        </a:p>
      </dgm:t>
    </dgm:pt>
    <dgm:pt modelId="{209B4A86-EC86-4AA6-9F89-EA92C60FE2FD}">
      <dgm:prSet phldrT="[Text]"/>
      <dgm:spPr/>
      <dgm:t>
        <a:bodyPr/>
        <a:lstStyle/>
        <a:p>
          <a:r>
            <a:rPr lang="en-US" dirty="0"/>
            <a:t>The username used in conjunction with the password. Leave blank if there is no username.</a:t>
          </a:r>
        </a:p>
      </dgm:t>
    </dgm:pt>
    <dgm:pt modelId="{44C2A719-16F1-40B6-8D8F-82435392223B}" type="parTrans" cxnId="{2349FA43-6F68-4840-83EF-B8F2CA5C8037}">
      <dgm:prSet/>
      <dgm:spPr/>
      <dgm:t>
        <a:bodyPr/>
        <a:lstStyle/>
        <a:p>
          <a:endParaRPr lang="en-US"/>
        </a:p>
      </dgm:t>
    </dgm:pt>
    <dgm:pt modelId="{7C23DA76-E02C-472D-B13B-3B7F819D8216}" type="sibTrans" cxnId="{2349FA43-6F68-4840-83EF-B8F2CA5C8037}">
      <dgm:prSet/>
      <dgm:spPr/>
      <dgm:t>
        <a:bodyPr/>
        <a:lstStyle/>
        <a:p>
          <a:endParaRPr lang="en-US"/>
        </a:p>
      </dgm:t>
    </dgm:pt>
    <dgm:pt modelId="{4872DE24-3109-4C40-9445-49C91AF907F1}">
      <dgm:prSet phldrT="[Text]"/>
      <dgm:spPr/>
      <dgm:t>
        <a:bodyPr/>
        <a:lstStyle/>
        <a:p>
          <a:r>
            <a:rPr lang="en-US" dirty="0"/>
            <a:t>The password used for authentication with the target.</a:t>
          </a:r>
        </a:p>
      </dgm:t>
    </dgm:pt>
    <dgm:pt modelId="{63781215-62CF-425A-A0C4-79C811804112}" type="parTrans" cxnId="{ED4B793B-2BB1-46E6-9BCB-F9DCE2D2D11F}">
      <dgm:prSet/>
      <dgm:spPr/>
      <dgm:t>
        <a:bodyPr/>
        <a:lstStyle/>
        <a:p>
          <a:endParaRPr lang="en-US"/>
        </a:p>
      </dgm:t>
    </dgm:pt>
    <dgm:pt modelId="{47DFD114-3719-4275-9BA3-1967DF48EE09}" type="sibTrans" cxnId="{ED4B793B-2BB1-46E6-9BCB-F9DCE2D2D11F}">
      <dgm:prSet/>
      <dgm:spPr/>
      <dgm:t>
        <a:bodyPr/>
        <a:lstStyle/>
        <a:p>
          <a:endParaRPr lang="en-US"/>
        </a:p>
      </dgm:t>
    </dgm:pt>
    <dgm:pt modelId="{30D652E9-E8CF-452A-89AE-E537726801AE}">
      <dgm:prSet phldrT="[Text]"/>
      <dgm:spPr/>
      <dgm:t>
        <a:bodyPr/>
        <a:lstStyle/>
        <a:p>
          <a:r>
            <a:rPr lang="en-US" dirty="0"/>
            <a:t>The TOTP secret key used for authentication with the target.</a:t>
          </a:r>
        </a:p>
      </dgm:t>
    </dgm:pt>
    <dgm:pt modelId="{CE8E64D0-1887-4E4E-A9E0-861C4BD4527C}" type="parTrans" cxnId="{C2CB7B2C-C9B2-4BA1-95E5-2418B44B6274}">
      <dgm:prSet/>
      <dgm:spPr/>
      <dgm:t>
        <a:bodyPr/>
        <a:lstStyle/>
        <a:p>
          <a:endParaRPr lang="en-US"/>
        </a:p>
      </dgm:t>
    </dgm:pt>
    <dgm:pt modelId="{5225F4B8-6899-40F2-B60D-874CAA65B4EE}" type="sibTrans" cxnId="{C2CB7B2C-C9B2-4BA1-95E5-2418B44B6274}">
      <dgm:prSet/>
      <dgm:spPr/>
      <dgm:t>
        <a:bodyPr/>
        <a:lstStyle/>
        <a:p>
          <a:endParaRPr lang="en-US"/>
        </a:p>
      </dgm:t>
    </dgm:pt>
    <dgm:pt modelId="{9270EAE6-DBE4-480A-8E2B-0EE7B97115F8}">
      <dgm:prSet phldrT="[Text]"/>
      <dgm:spPr/>
      <dgm:t>
        <a:bodyPr/>
        <a:lstStyle/>
        <a:p>
          <a:r>
            <a:rPr lang="en-US" dirty="0"/>
            <a:t>The URL of the website to authenticate with. Leave blank if not applicable.</a:t>
          </a:r>
        </a:p>
      </dgm:t>
    </dgm:pt>
    <dgm:pt modelId="{7AFD74AC-FAE2-440F-8C6E-3AA9EE7F3364}" type="parTrans" cxnId="{6F9A1744-B033-461C-A845-D189F481C911}">
      <dgm:prSet/>
      <dgm:spPr/>
      <dgm:t>
        <a:bodyPr/>
        <a:lstStyle/>
        <a:p>
          <a:endParaRPr lang="en-US"/>
        </a:p>
      </dgm:t>
    </dgm:pt>
    <dgm:pt modelId="{635DFB34-4500-4C57-87F5-30E8CC820B48}" type="sibTrans" cxnId="{6F9A1744-B033-461C-A845-D189F481C911}">
      <dgm:prSet/>
      <dgm:spPr/>
      <dgm:t>
        <a:bodyPr/>
        <a:lstStyle/>
        <a:p>
          <a:endParaRPr lang="en-US"/>
        </a:p>
      </dgm:t>
    </dgm:pt>
    <dgm:pt modelId="{0B593A5F-D9B2-4767-A679-8FD0DD8466B0}">
      <dgm:prSet phldrT="[Text]"/>
      <dgm:spPr/>
      <dgm:t>
        <a:bodyPr/>
        <a:lstStyle/>
        <a:p>
          <a:r>
            <a:rPr lang="en-US" dirty="0"/>
            <a:t>And special notes about the password.</a:t>
          </a:r>
        </a:p>
      </dgm:t>
    </dgm:pt>
    <dgm:pt modelId="{830D8C46-0B7B-4B8D-89C9-92EB3201F1E2}" type="parTrans" cxnId="{1E076C6F-5F48-4BEB-8085-EC731C9949C3}">
      <dgm:prSet/>
      <dgm:spPr/>
      <dgm:t>
        <a:bodyPr/>
        <a:lstStyle/>
        <a:p>
          <a:endParaRPr lang="en-US"/>
        </a:p>
      </dgm:t>
    </dgm:pt>
    <dgm:pt modelId="{76349375-D118-48AF-B6A1-06462C94E35B}" type="sibTrans" cxnId="{1E076C6F-5F48-4BEB-8085-EC731C9949C3}">
      <dgm:prSet/>
      <dgm:spPr/>
      <dgm:t>
        <a:bodyPr/>
        <a:lstStyle/>
        <a:p>
          <a:endParaRPr lang="en-US"/>
        </a:p>
      </dgm:t>
    </dgm:pt>
    <dgm:pt modelId="{7CE104F0-EE06-45F4-A018-64208D62211F}">
      <dgm:prSet phldrT="[Text]"/>
      <dgm:spPr/>
      <dgm:t>
        <a:bodyPr/>
        <a:lstStyle/>
        <a:p>
          <a:r>
            <a:rPr lang="en-US" dirty="0"/>
            <a:t>The class of password that is being created.</a:t>
          </a:r>
        </a:p>
      </dgm:t>
    </dgm:pt>
    <dgm:pt modelId="{B6ABF11C-D394-434B-A61F-1138C8EA4FC2}" type="parTrans" cxnId="{CB7C5D50-661A-4A81-9011-4CB17C41762B}">
      <dgm:prSet/>
      <dgm:spPr/>
      <dgm:t>
        <a:bodyPr/>
        <a:lstStyle/>
        <a:p>
          <a:endParaRPr lang="en-US"/>
        </a:p>
      </dgm:t>
    </dgm:pt>
    <dgm:pt modelId="{B86F405C-7B46-4F96-9C4D-22835C9DD62F}" type="sibTrans" cxnId="{CB7C5D50-661A-4A81-9011-4CB17C41762B}">
      <dgm:prSet/>
      <dgm:spPr/>
      <dgm:t>
        <a:bodyPr/>
        <a:lstStyle/>
        <a:p>
          <a:endParaRPr lang="en-US"/>
        </a:p>
      </dgm:t>
    </dgm:pt>
    <dgm:pt modelId="{17C79DCD-6309-4C0E-A6A2-29CA05CF03AC}">
      <dgm:prSet phldrT="[Text]"/>
      <dgm:spPr/>
      <dgm:t>
        <a:bodyPr/>
        <a:lstStyle/>
        <a:p>
          <a:r>
            <a:rPr lang="en-US" dirty="0"/>
            <a:t>Options:</a:t>
          </a:r>
        </a:p>
      </dgm:t>
    </dgm:pt>
    <dgm:pt modelId="{699F8AC2-30C6-4837-951E-AE299DE3795C}" type="parTrans" cxnId="{7F89846F-625B-45A2-8220-900790BD579E}">
      <dgm:prSet/>
      <dgm:spPr/>
      <dgm:t>
        <a:bodyPr/>
        <a:lstStyle/>
        <a:p>
          <a:endParaRPr lang="en-US"/>
        </a:p>
      </dgm:t>
    </dgm:pt>
    <dgm:pt modelId="{304A75F8-C851-44B3-9407-FD8C075C1E9E}" type="sibTrans" cxnId="{7F89846F-625B-45A2-8220-900790BD579E}">
      <dgm:prSet/>
      <dgm:spPr/>
      <dgm:t>
        <a:bodyPr/>
        <a:lstStyle/>
        <a:p>
          <a:endParaRPr lang="en-US"/>
        </a:p>
      </dgm:t>
    </dgm:pt>
    <dgm:pt modelId="{11A07F14-AFD2-457F-8E04-B9CBF40965A3}" type="pres">
      <dgm:prSet presAssocID="{E777C757-289C-4339-A949-2A53B1A203E2}" presName="linear" presStyleCnt="0">
        <dgm:presLayoutVars>
          <dgm:animLvl val="lvl"/>
          <dgm:resizeHandles val="exact"/>
        </dgm:presLayoutVars>
      </dgm:prSet>
      <dgm:spPr/>
    </dgm:pt>
    <dgm:pt modelId="{19018D29-E584-4E22-8DCE-457282C9440F}" type="pres">
      <dgm:prSet presAssocID="{E12174AF-417F-4109-80EA-751F9C32A4A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3FC2004-7B6B-49CA-8E21-7DEF8E8CB8AC}" type="pres">
      <dgm:prSet presAssocID="{E12174AF-417F-4109-80EA-751F9C32A4AF}" presName="childText" presStyleLbl="revTx" presStyleIdx="0" presStyleCnt="7">
        <dgm:presLayoutVars>
          <dgm:bulletEnabled val="1"/>
        </dgm:presLayoutVars>
      </dgm:prSet>
      <dgm:spPr/>
    </dgm:pt>
    <dgm:pt modelId="{DF42ABD6-A107-4142-988C-BB7D8B7431A1}" type="pres">
      <dgm:prSet presAssocID="{1EC15078-B943-442D-B2A2-4AEF0E662FB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AEE55ED-8A31-4F71-BC55-F9BFB656E509}" type="pres">
      <dgm:prSet presAssocID="{1EC15078-B943-442D-B2A2-4AEF0E662FB4}" presName="childText" presStyleLbl="revTx" presStyleIdx="1" presStyleCnt="7">
        <dgm:presLayoutVars>
          <dgm:bulletEnabled val="1"/>
        </dgm:presLayoutVars>
      </dgm:prSet>
      <dgm:spPr/>
    </dgm:pt>
    <dgm:pt modelId="{E2380002-5FC3-4DBA-9771-8148674DF89F}" type="pres">
      <dgm:prSet presAssocID="{D3500F0F-CA7B-4203-928C-9BF7D38C826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A6148BD-BBB4-4426-86A9-220459CC3298}" type="pres">
      <dgm:prSet presAssocID="{D3500F0F-CA7B-4203-928C-9BF7D38C826E}" presName="childText" presStyleLbl="revTx" presStyleIdx="2" presStyleCnt="7">
        <dgm:presLayoutVars>
          <dgm:bulletEnabled val="1"/>
        </dgm:presLayoutVars>
      </dgm:prSet>
      <dgm:spPr/>
    </dgm:pt>
    <dgm:pt modelId="{D9265A67-F669-4AF2-8EFC-0955721E7D9A}" type="pres">
      <dgm:prSet presAssocID="{A7BE2C53-F644-44DE-B48E-9D7CC72592B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41BA301-60B6-4EB0-B4B4-913294990DD9}" type="pres">
      <dgm:prSet presAssocID="{A7BE2C53-F644-44DE-B48E-9D7CC72592B9}" presName="childText" presStyleLbl="revTx" presStyleIdx="3" presStyleCnt="7">
        <dgm:presLayoutVars>
          <dgm:bulletEnabled val="1"/>
        </dgm:presLayoutVars>
      </dgm:prSet>
      <dgm:spPr/>
    </dgm:pt>
    <dgm:pt modelId="{8BCD6BBF-43A8-4C1A-A85F-51F8508ADF5B}" type="pres">
      <dgm:prSet presAssocID="{CD007CF4-D396-4575-813F-5361CAB0508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120553C-26FB-445B-AE99-E38B625FDE72}" type="pres">
      <dgm:prSet presAssocID="{CD007CF4-D396-4575-813F-5361CAB0508B}" presName="childText" presStyleLbl="revTx" presStyleIdx="4" presStyleCnt="7">
        <dgm:presLayoutVars>
          <dgm:bulletEnabled val="1"/>
        </dgm:presLayoutVars>
      </dgm:prSet>
      <dgm:spPr/>
    </dgm:pt>
    <dgm:pt modelId="{4B1C3F95-605E-4595-88EE-03F3450C7FDF}" type="pres">
      <dgm:prSet presAssocID="{4FCDF677-30F2-4760-AE69-8DEE963BABF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20A1E1B-D869-489A-853D-1A60A2C5EB62}" type="pres">
      <dgm:prSet presAssocID="{4FCDF677-30F2-4760-AE69-8DEE963BABF5}" presName="childText" presStyleLbl="revTx" presStyleIdx="5" presStyleCnt="7">
        <dgm:presLayoutVars>
          <dgm:bulletEnabled val="1"/>
        </dgm:presLayoutVars>
      </dgm:prSet>
      <dgm:spPr/>
    </dgm:pt>
    <dgm:pt modelId="{8769F3D7-DBE9-4AF8-9EA5-69A8C1A5C635}" type="pres">
      <dgm:prSet presAssocID="{4028C38A-04CC-4A81-B1AE-C02618227390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C386990E-24CB-4CA8-B863-2CF2A442D419}" type="pres">
      <dgm:prSet presAssocID="{4028C38A-04CC-4A81-B1AE-C02618227390}" presName="childText" presStyleLbl="revTx" presStyleIdx="6" presStyleCnt="7">
        <dgm:presLayoutVars>
          <dgm:bulletEnabled val="1"/>
        </dgm:presLayoutVars>
      </dgm:prSet>
      <dgm:spPr/>
    </dgm:pt>
  </dgm:ptLst>
  <dgm:cxnLst>
    <dgm:cxn modelId="{D08A0F0A-69BA-44AC-B774-0E60ACD35E0B}" srcId="{E777C757-289C-4339-A949-2A53B1A203E2}" destId="{E12174AF-417F-4109-80EA-751F9C32A4AF}" srcOrd="0" destOrd="0" parTransId="{B7446B1C-32B9-4527-A23C-6D34676ECE0E}" sibTransId="{C705573B-011F-41B0-B217-26988D98978D}"/>
    <dgm:cxn modelId="{6B3FD20A-849D-49A6-A50A-6004C7C45E86}" srcId="{E777C757-289C-4339-A949-2A53B1A203E2}" destId="{CD007CF4-D396-4575-813F-5361CAB0508B}" srcOrd="4" destOrd="0" parTransId="{3565CA96-5577-4F9F-AE06-FA09735921F4}" sibTransId="{0D41BD75-0B33-4871-AA55-945D1DDE0F11}"/>
    <dgm:cxn modelId="{A6CD9511-338E-4758-99CE-28E202D3CAD1}" srcId="{17C79DCD-6309-4C0E-A6A2-29CA05CF03AC}" destId="{590A8E4C-1BC7-4F07-B1CB-D65757D3DEAE}" srcOrd="8" destOrd="0" parTransId="{154BFDD5-2867-4290-B192-A83B08672132}" sibTransId="{6F93C5DD-04D4-4F70-B107-E6C4A91915A1}"/>
    <dgm:cxn modelId="{3DB3FD18-060D-476A-B126-0E6F74F271F0}" srcId="{17C79DCD-6309-4C0E-A6A2-29CA05CF03AC}" destId="{81EF567C-30F2-4214-9E94-4F9F864C3D3C}" srcOrd="2" destOrd="0" parTransId="{B314AF35-7A62-4172-AE7F-3ABF4925FFB5}" sibTransId="{A7335128-6150-4781-8E0B-AF905DADD7E9}"/>
    <dgm:cxn modelId="{6326951E-4FED-4FFE-BA67-2C16CA4EF3AA}" type="presOf" srcId="{5F3AB35C-9E73-4C75-95E9-5929032153A8}" destId="{5AEE55ED-8A31-4F71-BC55-F9BFB656E509}" srcOrd="0" destOrd="7" presId="urn:microsoft.com/office/officeart/2005/8/layout/vList2"/>
    <dgm:cxn modelId="{08BA3023-7006-4768-BBE6-D55DFAA6C073}" type="presOf" srcId="{17C79DCD-6309-4C0E-A6A2-29CA05CF03AC}" destId="{5AEE55ED-8A31-4F71-BC55-F9BFB656E509}" srcOrd="0" destOrd="1" presId="urn:microsoft.com/office/officeart/2005/8/layout/vList2"/>
    <dgm:cxn modelId="{747F0324-2721-47B3-A927-6719AA9F3D45}" type="presOf" srcId="{562CF5DB-D8E1-4A7D-9E6C-E40F4A9760D6}" destId="{5AEE55ED-8A31-4F71-BC55-F9BFB656E509}" srcOrd="0" destOrd="11" presId="urn:microsoft.com/office/officeart/2005/8/layout/vList2"/>
    <dgm:cxn modelId="{8E72DF25-8E50-4D10-AF00-B6A34382EF01}" type="presOf" srcId="{D3500F0F-CA7B-4203-928C-9BF7D38C826E}" destId="{E2380002-5FC3-4DBA-9771-8148674DF89F}" srcOrd="0" destOrd="0" presId="urn:microsoft.com/office/officeart/2005/8/layout/vList2"/>
    <dgm:cxn modelId="{E2ACF429-5384-48BC-94DA-6F970C8F9F80}" type="presOf" srcId="{180FC2A7-B3B1-4A24-B6F6-A5D587A7734B}" destId="{E3FC2004-7B6B-49CA-8E21-7DEF8E8CB8AC}" srcOrd="0" destOrd="0" presId="urn:microsoft.com/office/officeart/2005/8/layout/vList2"/>
    <dgm:cxn modelId="{19C7B22B-6088-4BC1-A168-5B527BB87EE1}" type="presOf" srcId="{9B21B664-50C9-4D00-9BD2-C976A7E611B2}" destId="{5AEE55ED-8A31-4F71-BC55-F9BFB656E509}" srcOrd="0" destOrd="12" presId="urn:microsoft.com/office/officeart/2005/8/layout/vList2"/>
    <dgm:cxn modelId="{C2CB7B2C-C9B2-4BA1-95E5-2418B44B6274}" srcId="{CD007CF4-D396-4575-813F-5361CAB0508B}" destId="{30D652E9-E8CF-452A-89AE-E537726801AE}" srcOrd="0" destOrd="0" parTransId="{CE8E64D0-1887-4E4E-A9E0-861C4BD4527C}" sibTransId="{5225F4B8-6899-40F2-B60D-874CAA65B4EE}"/>
    <dgm:cxn modelId="{65A40D31-7644-4F11-8207-87DC963B7D23}" srcId="{17C79DCD-6309-4C0E-A6A2-29CA05CF03AC}" destId="{1511EA2F-4826-4758-B683-3D7CD6754ACE}" srcOrd="6" destOrd="0" parTransId="{C47A49B5-9917-4B5D-8D30-176B4306F058}" sibTransId="{2849C002-56BA-4F1C-9108-43918A1A6EE0}"/>
    <dgm:cxn modelId="{55338932-B045-4AC0-9F98-82BA61E193A3}" type="presOf" srcId="{1511EA2F-4826-4758-B683-3D7CD6754ACE}" destId="{5AEE55ED-8A31-4F71-BC55-F9BFB656E509}" srcOrd="0" destOrd="8" presId="urn:microsoft.com/office/officeart/2005/8/layout/vList2"/>
    <dgm:cxn modelId="{ED4B793B-2BB1-46E6-9BCB-F9DCE2D2D11F}" srcId="{A7BE2C53-F644-44DE-B48E-9D7CC72592B9}" destId="{4872DE24-3109-4C40-9445-49C91AF907F1}" srcOrd="0" destOrd="0" parTransId="{63781215-62CF-425A-A0C4-79C811804112}" sibTransId="{47DFD114-3719-4275-9BA3-1967DF48EE09}"/>
    <dgm:cxn modelId="{BEFD833B-FDB5-4816-8B9B-07A58B3E4958}" type="presOf" srcId="{7CE104F0-EE06-45F4-A018-64208D62211F}" destId="{5AEE55ED-8A31-4F71-BC55-F9BFB656E509}" srcOrd="0" destOrd="0" presId="urn:microsoft.com/office/officeart/2005/8/layout/vList2"/>
    <dgm:cxn modelId="{A6908D3B-B34C-459D-893F-6CA670877F7C}" srcId="{17C79DCD-6309-4C0E-A6A2-29CA05CF03AC}" destId="{562CF5DB-D8E1-4A7D-9E6C-E40F4A9760D6}" srcOrd="9" destOrd="0" parTransId="{54E456CB-F7CC-49CA-81DB-0BE3FF13C597}" sibTransId="{515935A3-D476-411F-927E-52EAED4ECF69}"/>
    <dgm:cxn modelId="{D7DECE5D-316D-4EF5-99B2-B79ED4460642}" srcId="{E777C757-289C-4339-A949-2A53B1A203E2}" destId="{1EC15078-B943-442D-B2A2-4AEF0E662FB4}" srcOrd="1" destOrd="0" parTransId="{49163087-692B-4603-AB45-CD131140E3A6}" sibTransId="{829A3F19-81BF-4F39-A6AA-956E745DC32A}"/>
    <dgm:cxn modelId="{2349FA43-6F68-4840-83EF-B8F2CA5C8037}" srcId="{D3500F0F-CA7B-4203-928C-9BF7D38C826E}" destId="{209B4A86-EC86-4AA6-9F89-EA92C60FE2FD}" srcOrd="0" destOrd="0" parTransId="{44C2A719-16F1-40B6-8D8F-82435392223B}" sibTransId="{7C23DA76-E02C-472D-B13B-3B7F819D8216}"/>
    <dgm:cxn modelId="{6F9A1744-B033-461C-A845-D189F481C911}" srcId="{4FCDF677-30F2-4760-AE69-8DEE963BABF5}" destId="{9270EAE6-DBE4-480A-8E2B-0EE7B97115F8}" srcOrd="0" destOrd="0" parTransId="{7AFD74AC-FAE2-440F-8C6E-3AA9EE7F3364}" sibTransId="{635DFB34-4500-4C57-87F5-30E8CC820B48}"/>
    <dgm:cxn modelId="{AA52B265-E1B2-4745-A747-469F7F302E1E}" type="presOf" srcId="{A7BE2C53-F644-44DE-B48E-9D7CC72592B9}" destId="{D9265A67-F669-4AF2-8EFC-0955721E7D9A}" srcOrd="0" destOrd="0" presId="urn:microsoft.com/office/officeart/2005/8/layout/vList2"/>
    <dgm:cxn modelId="{C416CD47-5527-4B7C-A657-163C6032B7B1}" type="presOf" srcId="{68F514AC-251D-4DBB-84A1-CB78FC1569A5}" destId="{5AEE55ED-8A31-4F71-BC55-F9BFB656E509}" srcOrd="0" destOrd="9" presId="urn:microsoft.com/office/officeart/2005/8/layout/vList2"/>
    <dgm:cxn modelId="{DD286948-DC20-43CE-B5A1-ADEFEEB429B5}" type="presOf" srcId="{949195B0-9A40-4F66-A3CD-A8D14A606EE8}" destId="{5AEE55ED-8A31-4F71-BC55-F9BFB656E509}" srcOrd="0" destOrd="6" presId="urn:microsoft.com/office/officeart/2005/8/layout/vList2"/>
    <dgm:cxn modelId="{DA029348-701A-43BE-B5C7-C771D42BF726}" type="presOf" srcId="{1EC15078-B943-442D-B2A2-4AEF0E662FB4}" destId="{DF42ABD6-A107-4142-988C-BB7D8B7431A1}" srcOrd="0" destOrd="0" presId="urn:microsoft.com/office/officeart/2005/8/layout/vList2"/>
    <dgm:cxn modelId="{1E7C506A-DF45-4107-8103-C0AD78C1B225}" type="presOf" srcId="{4FCDF677-30F2-4760-AE69-8DEE963BABF5}" destId="{4B1C3F95-605E-4595-88EE-03F3450C7FDF}" srcOrd="0" destOrd="0" presId="urn:microsoft.com/office/officeart/2005/8/layout/vList2"/>
    <dgm:cxn modelId="{E8F56A4C-7FC3-4CD8-BBFC-7DAE0DFB775F}" type="presOf" srcId="{CD007CF4-D396-4575-813F-5361CAB0508B}" destId="{8BCD6BBF-43A8-4C1A-A85F-51F8508ADF5B}" srcOrd="0" destOrd="0" presId="urn:microsoft.com/office/officeart/2005/8/layout/vList2"/>
    <dgm:cxn modelId="{1E076C6F-5F48-4BEB-8085-EC731C9949C3}" srcId="{4028C38A-04CC-4A81-B1AE-C02618227390}" destId="{0B593A5F-D9B2-4767-A679-8FD0DD8466B0}" srcOrd="0" destOrd="0" parTransId="{830D8C46-0B7B-4B8D-89C9-92EB3201F1E2}" sibTransId="{76349375-D118-48AF-B6A1-06462C94E35B}"/>
    <dgm:cxn modelId="{7F89846F-625B-45A2-8220-900790BD579E}" srcId="{7CE104F0-EE06-45F4-A018-64208D62211F}" destId="{17C79DCD-6309-4C0E-A6A2-29CA05CF03AC}" srcOrd="0" destOrd="0" parTransId="{699F8AC2-30C6-4837-951E-AE299DE3795C}" sibTransId="{304A75F8-C851-44B3-9407-FD8C075C1E9E}"/>
    <dgm:cxn modelId="{CB7C5D50-661A-4A81-9011-4CB17C41762B}" srcId="{1EC15078-B943-442D-B2A2-4AEF0E662FB4}" destId="{7CE104F0-EE06-45F4-A018-64208D62211F}" srcOrd="0" destOrd="0" parTransId="{B6ABF11C-D394-434B-A61F-1138C8EA4FC2}" sibTransId="{B86F405C-7B46-4F96-9C4D-22835C9DD62F}"/>
    <dgm:cxn modelId="{FDCC9476-94FA-4A2E-B5D4-BED9089D52CD}" type="presOf" srcId="{FF6DA3DA-144F-492E-858D-F411D6BC6747}" destId="{5AEE55ED-8A31-4F71-BC55-F9BFB656E509}" srcOrd="0" destOrd="3" presId="urn:microsoft.com/office/officeart/2005/8/layout/vList2"/>
    <dgm:cxn modelId="{13733A84-FE1A-49B4-90B6-CB172A410100}" type="presOf" srcId="{4028C38A-04CC-4A81-B1AE-C02618227390}" destId="{8769F3D7-DBE9-4AF8-9EA5-69A8C1A5C635}" srcOrd="0" destOrd="0" presId="urn:microsoft.com/office/officeart/2005/8/layout/vList2"/>
    <dgm:cxn modelId="{831E4B86-D492-4277-A107-98B8198D3178}" srcId="{17C79DCD-6309-4C0E-A6A2-29CA05CF03AC}" destId="{FF6DA3DA-144F-492E-858D-F411D6BC6747}" srcOrd="1" destOrd="0" parTransId="{DD2A58E2-AAA2-42EA-AA54-CF89C29F2E92}" sibTransId="{8F00A0A4-CA63-4A7C-9373-B8F682B3987D}"/>
    <dgm:cxn modelId="{6C43B287-8A14-4B54-AAEE-3979A0A321B3}" srcId="{17C79DCD-6309-4C0E-A6A2-29CA05CF03AC}" destId="{949195B0-9A40-4F66-A3CD-A8D14A606EE8}" srcOrd="4" destOrd="0" parTransId="{4C5838FC-9AF6-4D63-AE7D-568B917202E7}" sibTransId="{9A9FCCF3-49C9-4793-8CAF-705EAE1CB0DE}"/>
    <dgm:cxn modelId="{62F4028A-56F4-4363-8955-5DF1131CF4E4}" type="presOf" srcId="{0B593A5F-D9B2-4767-A679-8FD0DD8466B0}" destId="{C386990E-24CB-4CA8-B863-2CF2A442D419}" srcOrd="0" destOrd="0" presId="urn:microsoft.com/office/officeart/2005/8/layout/vList2"/>
    <dgm:cxn modelId="{35790792-E180-4FDC-AD69-6D701A4873D1}" srcId="{17C79DCD-6309-4C0E-A6A2-29CA05CF03AC}" destId="{68F514AC-251D-4DBB-84A1-CB78FC1569A5}" srcOrd="7" destOrd="0" parTransId="{1DC8E548-EC89-4969-9A5F-91C463E9B703}" sibTransId="{7ED4483B-E4C6-4089-AA34-85CCB4B940DA}"/>
    <dgm:cxn modelId="{DF15BF99-A023-4B6E-83CA-5D97E10D44B6}" srcId="{17C79DCD-6309-4C0E-A6A2-29CA05CF03AC}" destId="{C431D2FE-2083-4A3B-A0DC-11EE67B445B6}" srcOrd="0" destOrd="0" parTransId="{9F86198E-EB1B-4EB1-9917-7A9EF5F34FAD}" sibTransId="{E31CCB41-BED8-46EA-95CC-4F0753C1058F}"/>
    <dgm:cxn modelId="{AFDA409A-4EF8-411C-91E4-ABD184F8A729}" type="presOf" srcId="{E777C757-289C-4339-A949-2A53B1A203E2}" destId="{11A07F14-AFD2-457F-8E04-B9CBF40965A3}" srcOrd="0" destOrd="0" presId="urn:microsoft.com/office/officeart/2005/8/layout/vList2"/>
    <dgm:cxn modelId="{04A0E8A5-EF08-4FDD-ADCB-099A7C2CCCAF}" srcId="{17C79DCD-6309-4C0E-A6A2-29CA05CF03AC}" destId="{5F3AB35C-9E73-4C75-95E9-5929032153A8}" srcOrd="5" destOrd="0" parTransId="{687C6DBD-5A4C-4566-B3D1-D25E508D8377}" sibTransId="{CA8FDB81-1575-455A-9423-E9C38F10CAFA}"/>
    <dgm:cxn modelId="{C1A102A9-B28A-4643-9ACF-AA6A80616866}" type="presOf" srcId="{4872DE24-3109-4C40-9445-49C91AF907F1}" destId="{C41BA301-60B6-4EB0-B4B4-913294990DD9}" srcOrd="0" destOrd="0" presId="urn:microsoft.com/office/officeart/2005/8/layout/vList2"/>
    <dgm:cxn modelId="{8DB720AE-0340-42BC-8009-E7C38F04A5F7}" srcId="{E777C757-289C-4339-A949-2A53B1A203E2}" destId="{D3500F0F-CA7B-4203-928C-9BF7D38C826E}" srcOrd="2" destOrd="0" parTransId="{E35391F8-C906-4249-8C62-7332CD6D76C4}" sibTransId="{7BC05158-1CEA-43F7-B0A5-C29C07B366DA}"/>
    <dgm:cxn modelId="{464728B0-9053-4003-AEF2-72554431723F}" type="presOf" srcId="{9270EAE6-DBE4-480A-8E2B-0EE7B97115F8}" destId="{920A1E1B-D869-489A-853D-1A60A2C5EB62}" srcOrd="0" destOrd="0" presId="urn:microsoft.com/office/officeart/2005/8/layout/vList2"/>
    <dgm:cxn modelId="{36C3E2B2-124A-4CD8-B676-7E18C2DAA61B}" type="presOf" srcId="{C431D2FE-2083-4A3B-A0DC-11EE67B445B6}" destId="{5AEE55ED-8A31-4F71-BC55-F9BFB656E509}" srcOrd="0" destOrd="2" presId="urn:microsoft.com/office/officeart/2005/8/layout/vList2"/>
    <dgm:cxn modelId="{23A4CEB5-6029-4931-85EF-66C2F5C20CDB}" type="presOf" srcId="{209B4A86-EC86-4AA6-9F89-EA92C60FE2FD}" destId="{1A6148BD-BBB4-4426-86A9-220459CC3298}" srcOrd="0" destOrd="0" presId="urn:microsoft.com/office/officeart/2005/8/layout/vList2"/>
    <dgm:cxn modelId="{B113A9B6-2C83-4C59-8CD6-438D8E04B373}" srcId="{E777C757-289C-4339-A949-2A53B1A203E2}" destId="{A7BE2C53-F644-44DE-B48E-9D7CC72592B9}" srcOrd="3" destOrd="0" parTransId="{2D3C443D-1B00-4A97-8970-1F4BB6F414EF}" sibTransId="{F2CBF7A8-979B-486D-A789-96D626E722D4}"/>
    <dgm:cxn modelId="{16FDB7B9-DF24-40EC-9523-4AADB2E72808}" srcId="{E12174AF-417F-4109-80EA-751F9C32A4AF}" destId="{180FC2A7-B3B1-4A24-B6F6-A5D587A7734B}" srcOrd="0" destOrd="0" parTransId="{771723CB-0D59-4E76-B73D-9C121E0B898E}" sibTransId="{7231A21F-6D22-4619-9F79-9B649D633DDD}"/>
    <dgm:cxn modelId="{0F41B2D3-5F8A-4D08-8846-6B58B8C79FC2}" type="presOf" srcId="{30D652E9-E8CF-452A-89AE-E537726801AE}" destId="{2120553C-26FB-445B-AE99-E38B625FDE72}" srcOrd="0" destOrd="0" presId="urn:microsoft.com/office/officeart/2005/8/layout/vList2"/>
    <dgm:cxn modelId="{6718CDDD-F5EA-49A3-B4AB-4B842F492E1C}" srcId="{17C79DCD-6309-4C0E-A6A2-29CA05CF03AC}" destId="{9B21B664-50C9-4D00-9BD2-C976A7E611B2}" srcOrd="10" destOrd="0" parTransId="{B7119235-3486-4084-857B-AA5762C61831}" sibTransId="{DB8CF779-DDD3-466F-9CFF-DCBDDC3FA55B}"/>
    <dgm:cxn modelId="{B91416EA-EA05-41ED-9FC8-E4112E5C2CAD}" srcId="{E777C757-289C-4339-A949-2A53B1A203E2}" destId="{4028C38A-04CC-4A81-B1AE-C02618227390}" srcOrd="6" destOrd="0" parTransId="{A990DA1B-0556-4E56-A168-ACC311D48FC2}" sibTransId="{EB8003D9-D9F8-41F8-889B-001CA6AAA0C7}"/>
    <dgm:cxn modelId="{46D1B4EA-F7FA-49CB-952E-191DCD7146FE}" srcId="{E777C757-289C-4339-A949-2A53B1A203E2}" destId="{4FCDF677-30F2-4760-AE69-8DEE963BABF5}" srcOrd="5" destOrd="0" parTransId="{F74FC9FB-A694-467B-AE64-B541BDD1C858}" sibTransId="{3693F73C-CC24-4BC1-9259-645905EF7334}"/>
    <dgm:cxn modelId="{65C688ED-EC4B-4617-B3B6-9EF8496DF32B}" type="presOf" srcId="{590A8E4C-1BC7-4F07-B1CB-D65757D3DEAE}" destId="{5AEE55ED-8A31-4F71-BC55-F9BFB656E509}" srcOrd="0" destOrd="10" presId="urn:microsoft.com/office/officeart/2005/8/layout/vList2"/>
    <dgm:cxn modelId="{9FF23EEE-45F7-4F19-86CD-66FC38771ECF}" type="presOf" srcId="{E12174AF-417F-4109-80EA-751F9C32A4AF}" destId="{19018D29-E584-4E22-8DCE-457282C9440F}" srcOrd="0" destOrd="0" presId="urn:microsoft.com/office/officeart/2005/8/layout/vList2"/>
    <dgm:cxn modelId="{9A0E72F4-E68C-4A50-B4BD-7B327396D16F}" srcId="{17C79DCD-6309-4C0E-A6A2-29CA05CF03AC}" destId="{91CDF6D4-6EF9-4B3C-97FB-DE531F190927}" srcOrd="3" destOrd="0" parTransId="{ACACA407-C4B6-43A4-A281-4F55DFE8BC05}" sibTransId="{1D9C93AD-70CD-4B2C-9F0C-A38FCAA5099D}"/>
    <dgm:cxn modelId="{05E426F6-186F-4A38-8BF8-D46AE8038337}" type="presOf" srcId="{81EF567C-30F2-4214-9E94-4F9F864C3D3C}" destId="{5AEE55ED-8A31-4F71-BC55-F9BFB656E509}" srcOrd="0" destOrd="4" presId="urn:microsoft.com/office/officeart/2005/8/layout/vList2"/>
    <dgm:cxn modelId="{15FBCBFC-9E20-4248-9EB5-11DD7D27D035}" type="presOf" srcId="{91CDF6D4-6EF9-4B3C-97FB-DE531F190927}" destId="{5AEE55ED-8A31-4F71-BC55-F9BFB656E509}" srcOrd="0" destOrd="5" presId="urn:microsoft.com/office/officeart/2005/8/layout/vList2"/>
    <dgm:cxn modelId="{3D3350E8-8F4C-44A9-9D3F-B3061EE21D56}" type="presParOf" srcId="{11A07F14-AFD2-457F-8E04-B9CBF40965A3}" destId="{19018D29-E584-4E22-8DCE-457282C9440F}" srcOrd="0" destOrd="0" presId="urn:microsoft.com/office/officeart/2005/8/layout/vList2"/>
    <dgm:cxn modelId="{CAE276E6-ACF5-477C-96D4-AEACBCF35A85}" type="presParOf" srcId="{11A07F14-AFD2-457F-8E04-B9CBF40965A3}" destId="{E3FC2004-7B6B-49CA-8E21-7DEF8E8CB8AC}" srcOrd="1" destOrd="0" presId="urn:microsoft.com/office/officeart/2005/8/layout/vList2"/>
    <dgm:cxn modelId="{F048284A-D898-4821-B122-7B885607C545}" type="presParOf" srcId="{11A07F14-AFD2-457F-8E04-B9CBF40965A3}" destId="{DF42ABD6-A107-4142-988C-BB7D8B7431A1}" srcOrd="2" destOrd="0" presId="urn:microsoft.com/office/officeart/2005/8/layout/vList2"/>
    <dgm:cxn modelId="{7D3A1C2B-8C07-4F0F-931E-86C4647FE360}" type="presParOf" srcId="{11A07F14-AFD2-457F-8E04-B9CBF40965A3}" destId="{5AEE55ED-8A31-4F71-BC55-F9BFB656E509}" srcOrd="3" destOrd="0" presId="urn:microsoft.com/office/officeart/2005/8/layout/vList2"/>
    <dgm:cxn modelId="{0DC49A91-8A36-4846-A67E-5E17D4B50404}" type="presParOf" srcId="{11A07F14-AFD2-457F-8E04-B9CBF40965A3}" destId="{E2380002-5FC3-4DBA-9771-8148674DF89F}" srcOrd="4" destOrd="0" presId="urn:microsoft.com/office/officeart/2005/8/layout/vList2"/>
    <dgm:cxn modelId="{38C1FDC8-7CDA-4FDE-BC80-4D17A9B3922F}" type="presParOf" srcId="{11A07F14-AFD2-457F-8E04-B9CBF40965A3}" destId="{1A6148BD-BBB4-4426-86A9-220459CC3298}" srcOrd="5" destOrd="0" presId="urn:microsoft.com/office/officeart/2005/8/layout/vList2"/>
    <dgm:cxn modelId="{428F3E17-EBD7-49F5-BB16-35EFA63A1F1C}" type="presParOf" srcId="{11A07F14-AFD2-457F-8E04-B9CBF40965A3}" destId="{D9265A67-F669-4AF2-8EFC-0955721E7D9A}" srcOrd="6" destOrd="0" presId="urn:microsoft.com/office/officeart/2005/8/layout/vList2"/>
    <dgm:cxn modelId="{E886CFD6-CCBF-439C-813F-67F6200F9E6E}" type="presParOf" srcId="{11A07F14-AFD2-457F-8E04-B9CBF40965A3}" destId="{C41BA301-60B6-4EB0-B4B4-913294990DD9}" srcOrd="7" destOrd="0" presId="urn:microsoft.com/office/officeart/2005/8/layout/vList2"/>
    <dgm:cxn modelId="{2D450A5F-0A86-4B15-BE48-CC90371BD271}" type="presParOf" srcId="{11A07F14-AFD2-457F-8E04-B9CBF40965A3}" destId="{8BCD6BBF-43A8-4C1A-A85F-51F8508ADF5B}" srcOrd="8" destOrd="0" presId="urn:microsoft.com/office/officeart/2005/8/layout/vList2"/>
    <dgm:cxn modelId="{A4F7C2ED-F215-491B-8D46-3C998FBE7531}" type="presParOf" srcId="{11A07F14-AFD2-457F-8E04-B9CBF40965A3}" destId="{2120553C-26FB-445B-AE99-E38B625FDE72}" srcOrd="9" destOrd="0" presId="urn:microsoft.com/office/officeart/2005/8/layout/vList2"/>
    <dgm:cxn modelId="{F2C4A18D-BAFC-4DC3-8900-BD2A4242C5E2}" type="presParOf" srcId="{11A07F14-AFD2-457F-8E04-B9CBF40965A3}" destId="{4B1C3F95-605E-4595-88EE-03F3450C7FDF}" srcOrd="10" destOrd="0" presId="urn:microsoft.com/office/officeart/2005/8/layout/vList2"/>
    <dgm:cxn modelId="{4D491DCD-11F0-4E47-8BC7-CBBAF2D8B54A}" type="presParOf" srcId="{11A07F14-AFD2-457F-8E04-B9CBF40965A3}" destId="{920A1E1B-D869-489A-853D-1A60A2C5EB62}" srcOrd="11" destOrd="0" presId="urn:microsoft.com/office/officeart/2005/8/layout/vList2"/>
    <dgm:cxn modelId="{B6A12F39-E761-4D52-85B7-160D82500CC4}" type="presParOf" srcId="{11A07F14-AFD2-457F-8E04-B9CBF40965A3}" destId="{8769F3D7-DBE9-4AF8-9EA5-69A8C1A5C635}" srcOrd="12" destOrd="0" presId="urn:microsoft.com/office/officeart/2005/8/layout/vList2"/>
    <dgm:cxn modelId="{38700225-8127-44B2-8654-B00C6863A38A}" type="presParOf" srcId="{11A07F14-AFD2-457F-8E04-B9CBF40965A3}" destId="{C386990E-24CB-4CA8-B863-2CF2A442D419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20C9B-43F0-41CA-8F7B-D1030B7B13DD}">
      <dsp:nvSpPr>
        <dsp:cNvPr id="0" name=""/>
        <dsp:cNvSpPr/>
      </dsp:nvSpPr>
      <dsp:spPr>
        <a:xfrm>
          <a:off x="3281801" y="735363"/>
          <a:ext cx="5658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5899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49838" y="778100"/>
        <a:ext cx="29824" cy="5964"/>
      </dsp:txXfrm>
    </dsp:sp>
    <dsp:sp modelId="{70EE6869-803C-405A-91FA-7A419F246DDA}">
      <dsp:nvSpPr>
        <dsp:cNvPr id="0" name=""/>
        <dsp:cNvSpPr/>
      </dsp:nvSpPr>
      <dsp:spPr>
        <a:xfrm>
          <a:off x="690127" y="3040"/>
          <a:ext cx="2593474" cy="155608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Develop</a:t>
          </a:r>
        </a:p>
      </dsp:txBody>
      <dsp:txXfrm>
        <a:off x="690127" y="3040"/>
        <a:ext cx="2593474" cy="1556084"/>
      </dsp:txXfrm>
    </dsp:sp>
    <dsp:sp modelId="{B2680B8B-FB15-4F64-B428-D328928A0648}">
      <dsp:nvSpPr>
        <dsp:cNvPr id="0" name=""/>
        <dsp:cNvSpPr/>
      </dsp:nvSpPr>
      <dsp:spPr>
        <a:xfrm>
          <a:off x="6471774" y="735363"/>
          <a:ext cx="5658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5899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39811" y="778100"/>
        <a:ext cx="29824" cy="5964"/>
      </dsp:txXfrm>
    </dsp:sp>
    <dsp:sp modelId="{8973394C-307E-4C59-A41A-4AEC52C2B34C}">
      <dsp:nvSpPr>
        <dsp:cNvPr id="0" name=""/>
        <dsp:cNvSpPr/>
      </dsp:nvSpPr>
      <dsp:spPr>
        <a:xfrm>
          <a:off x="3880100" y="3040"/>
          <a:ext cx="2593474" cy="155608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Test</a:t>
          </a:r>
        </a:p>
      </dsp:txBody>
      <dsp:txXfrm>
        <a:off x="3880100" y="3040"/>
        <a:ext cx="2593474" cy="1556084"/>
      </dsp:txXfrm>
    </dsp:sp>
    <dsp:sp modelId="{3D1B348C-3FDE-4A2E-BE0C-E433F08BC8E6}">
      <dsp:nvSpPr>
        <dsp:cNvPr id="0" name=""/>
        <dsp:cNvSpPr/>
      </dsp:nvSpPr>
      <dsp:spPr>
        <a:xfrm>
          <a:off x="1986864" y="1557325"/>
          <a:ext cx="6379946" cy="565899"/>
        </a:xfrm>
        <a:custGeom>
          <a:avLst/>
          <a:gdLst/>
          <a:ahLst/>
          <a:cxnLst/>
          <a:rect l="0" t="0" r="0" b="0"/>
          <a:pathLst>
            <a:path>
              <a:moveTo>
                <a:pt x="6379946" y="0"/>
              </a:moveTo>
              <a:lnTo>
                <a:pt x="6379946" y="300049"/>
              </a:lnTo>
              <a:lnTo>
                <a:pt x="0" y="300049"/>
              </a:lnTo>
              <a:lnTo>
                <a:pt x="0" y="565899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16643" y="1837292"/>
        <a:ext cx="320388" cy="5964"/>
      </dsp:txXfrm>
    </dsp:sp>
    <dsp:sp modelId="{6C50AB21-3C4E-4EB3-A369-2DD08E7CD218}">
      <dsp:nvSpPr>
        <dsp:cNvPr id="0" name=""/>
        <dsp:cNvSpPr/>
      </dsp:nvSpPr>
      <dsp:spPr>
        <a:xfrm>
          <a:off x="7070073" y="3040"/>
          <a:ext cx="2593474" cy="155608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Document</a:t>
          </a:r>
        </a:p>
      </dsp:txBody>
      <dsp:txXfrm>
        <a:off x="7070073" y="3040"/>
        <a:ext cx="2593474" cy="1556084"/>
      </dsp:txXfrm>
    </dsp:sp>
    <dsp:sp modelId="{2E507D2F-740F-4892-A98B-F3B9A5612086}">
      <dsp:nvSpPr>
        <dsp:cNvPr id="0" name=""/>
        <dsp:cNvSpPr/>
      </dsp:nvSpPr>
      <dsp:spPr>
        <a:xfrm>
          <a:off x="3281801" y="2887946"/>
          <a:ext cx="5658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5899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49838" y="2930684"/>
        <a:ext cx="29824" cy="5964"/>
      </dsp:txXfrm>
    </dsp:sp>
    <dsp:sp modelId="{12617335-AAA9-4D11-B8AC-2690E6415B17}">
      <dsp:nvSpPr>
        <dsp:cNvPr id="0" name=""/>
        <dsp:cNvSpPr/>
      </dsp:nvSpPr>
      <dsp:spPr>
        <a:xfrm>
          <a:off x="690127" y="2155624"/>
          <a:ext cx="2593474" cy="155608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Submit</a:t>
          </a:r>
        </a:p>
      </dsp:txBody>
      <dsp:txXfrm>
        <a:off x="690127" y="2155624"/>
        <a:ext cx="2593474" cy="1556084"/>
      </dsp:txXfrm>
    </dsp:sp>
    <dsp:sp modelId="{98754C7F-04A1-49E9-9E58-55BD2AB9E699}">
      <dsp:nvSpPr>
        <dsp:cNvPr id="0" name=""/>
        <dsp:cNvSpPr/>
      </dsp:nvSpPr>
      <dsp:spPr>
        <a:xfrm>
          <a:off x="6471774" y="2887946"/>
          <a:ext cx="5658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5899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39811" y="2930684"/>
        <a:ext cx="29824" cy="5964"/>
      </dsp:txXfrm>
    </dsp:sp>
    <dsp:sp modelId="{8C94C90E-9FA5-49C4-9B35-F0AA228015C3}">
      <dsp:nvSpPr>
        <dsp:cNvPr id="0" name=""/>
        <dsp:cNvSpPr/>
      </dsp:nvSpPr>
      <dsp:spPr>
        <a:xfrm>
          <a:off x="3880100" y="2155624"/>
          <a:ext cx="2593474" cy="155608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Review</a:t>
          </a:r>
        </a:p>
      </dsp:txBody>
      <dsp:txXfrm>
        <a:off x="3880100" y="2155624"/>
        <a:ext cx="2593474" cy="1556084"/>
      </dsp:txXfrm>
    </dsp:sp>
    <dsp:sp modelId="{2969C26C-F8EC-427A-8305-0DA042941A24}">
      <dsp:nvSpPr>
        <dsp:cNvPr id="0" name=""/>
        <dsp:cNvSpPr/>
      </dsp:nvSpPr>
      <dsp:spPr>
        <a:xfrm>
          <a:off x="7070073" y="2155624"/>
          <a:ext cx="2593474" cy="155608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Deploy</a:t>
          </a:r>
        </a:p>
      </dsp:txBody>
      <dsp:txXfrm>
        <a:off x="7070073" y="2155624"/>
        <a:ext cx="2593474" cy="15560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A1C8E-EDFA-4EEA-8F04-7B5AFA4D6D7C}">
      <dsp:nvSpPr>
        <dsp:cNvPr id="0" name=""/>
        <dsp:cNvSpPr/>
      </dsp:nvSpPr>
      <dsp:spPr>
        <a:xfrm>
          <a:off x="1751550" y="1086784"/>
          <a:ext cx="3711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35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27074" y="1130495"/>
        <a:ext cx="20086" cy="4017"/>
      </dsp:txXfrm>
    </dsp:sp>
    <dsp:sp modelId="{295564E4-0E56-4A8F-9E18-2266CDA1CE7F}">
      <dsp:nvSpPr>
        <dsp:cNvPr id="0" name=""/>
        <dsp:cNvSpPr/>
      </dsp:nvSpPr>
      <dsp:spPr>
        <a:xfrm>
          <a:off x="6673" y="608500"/>
          <a:ext cx="1746677" cy="104800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Copy the template</a:t>
          </a:r>
        </a:p>
      </dsp:txBody>
      <dsp:txXfrm>
        <a:off x="6673" y="608500"/>
        <a:ext cx="1746677" cy="1048006"/>
      </dsp:txXfrm>
    </dsp:sp>
    <dsp:sp modelId="{F3528782-93E7-40E8-8A21-F7A352D344B5}">
      <dsp:nvSpPr>
        <dsp:cNvPr id="0" name=""/>
        <dsp:cNvSpPr/>
      </dsp:nvSpPr>
      <dsp:spPr>
        <a:xfrm>
          <a:off x="3899963" y="1086784"/>
          <a:ext cx="3711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35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75487" y="1130495"/>
        <a:ext cx="20086" cy="4017"/>
      </dsp:txXfrm>
    </dsp:sp>
    <dsp:sp modelId="{DB9309EA-0E42-4F4A-BAD1-4849ABC82820}">
      <dsp:nvSpPr>
        <dsp:cNvPr id="0" name=""/>
        <dsp:cNvSpPr/>
      </dsp:nvSpPr>
      <dsp:spPr>
        <a:xfrm>
          <a:off x="2155086" y="608500"/>
          <a:ext cx="1746677" cy="104800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Name the document</a:t>
          </a:r>
        </a:p>
      </dsp:txBody>
      <dsp:txXfrm>
        <a:off x="2155086" y="608500"/>
        <a:ext cx="1746677" cy="1048006"/>
      </dsp:txXfrm>
    </dsp:sp>
    <dsp:sp modelId="{607A5983-5CEE-4DAA-A76E-400FC24C3374}">
      <dsp:nvSpPr>
        <dsp:cNvPr id="0" name=""/>
        <dsp:cNvSpPr/>
      </dsp:nvSpPr>
      <dsp:spPr>
        <a:xfrm>
          <a:off x="6048376" y="1086784"/>
          <a:ext cx="3711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35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23900" y="1130495"/>
        <a:ext cx="20086" cy="4017"/>
      </dsp:txXfrm>
    </dsp:sp>
    <dsp:sp modelId="{5CE8DE1D-EA3D-4B77-857F-F500C4E86B96}">
      <dsp:nvSpPr>
        <dsp:cNvPr id="0" name=""/>
        <dsp:cNvSpPr/>
      </dsp:nvSpPr>
      <dsp:spPr>
        <a:xfrm>
          <a:off x="4303498" y="608500"/>
          <a:ext cx="1746677" cy="104800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Write the document</a:t>
          </a:r>
        </a:p>
      </dsp:txBody>
      <dsp:txXfrm>
        <a:off x="4303498" y="608500"/>
        <a:ext cx="1746677" cy="1048006"/>
      </dsp:txXfrm>
    </dsp:sp>
    <dsp:sp modelId="{DF3235F3-B29C-497A-BE32-1498746ED808}">
      <dsp:nvSpPr>
        <dsp:cNvPr id="0" name=""/>
        <dsp:cNvSpPr/>
      </dsp:nvSpPr>
      <dsp:spPr>
        <a:xfrm>
          <a:off x="8196788" y="1086784"/>
          <a:ext cx="3711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35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372313" y="1130495"/>
        <a:ext cx="20086" cy="4017"/>
      </dsp:txXfrm>
    </dsp:sp>
    <dsp:sp modelId="{255CE886-3EB9-4ED2-B99D-C72E436C041C}">
      <dsp:nvSpPr>
        <dsp:cNvPr id="0" name=""/>
        <dsp:cNvSpPr/>
      </dsp:nvSpPr>
      <dsp:spPr>
        <a:xfrm>
          <a:off x="6451911" y="608500"/>
          <a:ext cx="1746677" cy="104800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Proofread</a:t>
          </a:r>
        </a:p>
      </dsp:txBody>
      <dsp:txXfrm>
        <a:off x="6451911" y="608500"/>
        <a:ext cx="1746677" cy="1048006"/>
      </dsp:txXfrm>
    </dsp:sp>
    <dsp:sp modelId="{57BF8C98-10F9-4369-A017-C1BA7AC7E025}">
      <dsp:nvSpPr>
        <dsp:cNvPr id="0" name=""/>
        <dsp:cNvSpPr/>
      </dsp:nvSpPr>
      <dsp:spPr>
        <a:xfrm>
          <a:off x="880011" y="1654707"/>
          <a:ext cx="8593651" cy="371135"/>
        </a:xfrm>
        <a:custGeom>
          <a:avLst/>
          <a:gdLst/>
          <a:ahLst/>
          <a:cxnLst/>
          <a:rect l="0" t="0" r="0" b="0"/>
          <a:pathLst>
            <a:path>
              <a:moveTo>
                <a:pt x="8593651" y="0"/>
              </a:moveTo>
              <a:lnTo>
                <a:pt x="8593651" y="202667"/>
              </a:lnTo>
              <a:lnTo>
                <a:pt x="0" y="202667"/>
              </a:lnTo>
              <a:lnTo>
                <a:pt x="0" y="371135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61761" y="1838266"/>
        <a:ext cx="430151" cy="4017"/>
      </dsp:txXfrm>
    </dsp:sp>
    <dsp:sp modelId="{A523F584-3CC1-4F43-8A62-335BBC319165}">
      <dsp:nvSpPr>
        <dsp:cNvPr id="0" name=""/>
        <dsp:cNvSpPr/>
      </dsp:nvSpPr>
      <dsp:spPr>
        <a:xfrm>
          <a:off x="8600324" y="608500"/>
          <a:ext cx="1746677" cy="104800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Determine permissions</a:t>
          </a:r>
        </a:p>
      </dsp:txBody>
      <dsp:txXfrm>
        <a:off x="8600324" y="608500"/>
        <a:ext cx="1746677" cy="1048006"/>
      </dsp:txXfrm>
    </dsp:sp>
    <dsp:sp modelId="{E764F9BE-F630-453D-A74E-1F0B06A82C4D}">
      <dsp:nvSpPr>
        <dsp:cNvPr id="0" name=""/>
        <dsp:cNvSpPr/>
      </dsp:nvSpPr>
      <dsp:spPr>
        <a:xfrm>
          <a:off x="1751550" y="2536525"/>
          <a:ext cx="3711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35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27074" y="2580237"/>
        <a:ext cx="20086" cy="4017"/>
      </dsp:txXfrm>
    </dsp:sp>
    <dsp:sp modelId="{A067838A-1656-4991-9587-1A4A938BD06B}">
      <dsp:nvSpPr>
        <dsp:cNvPr id="0" name=""/>
        <dsp:cNvSpPr/>
      </dsp:nvSpPr>
      <dsp:spPr>
        <a:xfrm>
          <a:off x="6673" y="2058242"/>
          <a:ext cx="1746677" cy="104800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Proofread (again)</a:t>
          </a:r>
        </a:p>
      </dsp:txBody>
      <dsp:txXfrm>
        <a:off x="6673" y="2058242"/>
        <a:ext cx="1746677" cy="1048006"/>
      </dsp:txXfrm>
    </dsp:sp>
    <dsp:sp modelId="{6DA448E8-EC83-4C1D-B404-09F6D33BF8BA}">
      <dsp:nvSpPr>
        <dsp:cNvPr id="0" name=""/>
        <dsp:cNvSpPr/>
      </dsp:nvSpPr>
      <dsp:spPr>
        <a:xfrm>
          <a:off x="3899963" y="2536525"/>
          <a:ext cx="3711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35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75487" y="2580237"/>
        <a:ext cx="20086" cy="4017"/>
      </dsp:txXfrm>
    </dsp:sp>
    <dsp:sp modelId="{A2129C07-454A-43AD-BFB1-B575ED576A17}">
      <dsp:nvSpPr>
        <dsp:cNvPr id="0" name=""/>
        <dsp:cNvSpPr/>
      </dsp:nvSpPr>
      <dsp:spPr>
        <a:xfrm>
          <a:off x="2155086" y="2058242"/>
          <a:ext cx="1746677" cy="104800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Submit for approval</a:t>
          </a:r>
        </a:p>
      </dsp:txBody>
      <dsp:txXfrm>
        <a:off x="2155086" y="2058242"/>
        <a:ext cx="1746677" cy="1048006"/>
      </dsp:txXfrm>
    </dsp:sp>
    <dsp:sp modelId="{5F40C6E0-0078-4429-BC80-68CEF9604149}">
      <dsp:nvSpPr>
        <dsp:cNvPr id="0" name=""/>
        <dsp:cNvSpPr/>
      </dsp:nvSpPr>
      <dsp:spPr>
        <a:xfrm>
          <a:off x="6048376" y="2536525"/>
          <a:ext cx="3711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135" y="45720"/>
              </a:lnTo>
            </a:path>
          </a:pathLst>
        </a:custGeom>
        <a:noFill/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23900" y="2580237"/>
        <a:ext cx="20086" cy="4017"/>
      </dsp:txXfrm>
    </dsp:sp>
    <dsp:sp modelId="{584F3A3A-C07D-4622-A14A-FB24D586DEE5}">
      <dsp:nvSpPr>
        <dsp:cNvPr id="0" name=""/>
        <dsp:cNvSpPr/>
      </dsp:nvSpPr>
      <dsp:spPr>
        <a:xfrm>
          <a:off x="4303498" y="2058242"/>
          <a:ext cx="1746677" cy="104800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Make changes (if needed)</a:t>
          </a:r>
        </a:p>
      </dsp:txBody>
      <dsp:txXfrm>
        <a:off x="4303498" y="2058242"/>
        <a:ext cx="1746677" cy="1048006"/>
      </dsp:txXfrm>
    </dsp:sp>
    <dsp:sp modelId="{B63011F1-0F5D-4A03-9193-6C28299FD61E}">
      <dsp:nvSpPr>
        <dsp:cNvPr id="0" name=""/>
        <dsp:cNvSpPr/>
      </dsp:nvSpPr>
      <dsp:spPr>
        <a:xfrm>
          <a:off x="6451911" y="2058242"/>
          <a:ext cx="1746677" cy="104800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Resubmit (if needed)</a:t>
          </a:r>
        </a:p>
      </dsp:txBody>
      <dsp:txXfrm>
        <a:off x="6451911" y="2058242"/>
        <a:ext cx="1746677" cy="1048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18D29-E584-4E22-8DCE-457282C9440F}">
      <dsp:nvSpPr>
        <dsp:cNvPr id="0" name=""/>
        <dsp:cNvSpPr/>
      </dsp:nvSpPr>
      <dsp:spPr>
        <a:xfrm>
          <a:off x="0" y="214459"/>
          <a:ext cx="9012382" cy="31180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Name</a:t>
          </a:r>
        </a:p>
      </dsp:txBody>
      <dsp:txXfrm>
        <a:off x="15221" y="229680"/>
        <a:ext cx="8981940" cy="281363"/>
      </dsp:txXfrm>
    </dsp:sp>
    <dsp:sp modelId="{E3FC2004-7B6B-49CA-8E21-7DEF8E8CB8AC}">
      <dsp:nvSpPr>
        <dsp:cNvPr id="0" name=""/>
        <dsp:cNvSpPr/>
      </dsp:nvSpPr>
      <dsp:spPr>
        <a:xfrm>
          <a:off x="0" y="526264"/>
          <a:ext cx="9012382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143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A description of the password. For instance, for a password to log into ConnectWise Automate, name the password “ConnectWise Automate”.</a:t>
          </a:r>
        </a:p>
      </dsp:txBody>
      <dsp:txXfrm>
        <a:off x="0" y="526264"/>
        <a:ext cx="9012382" cy="215280"/>
      </dsp:txXfrm>
    </dsp:sp>
    <dsp:sp modelId="{DF42ABD6-A107-4142-988C-BB7D8B7431A1}">
      <dsp:nvSpPr>
        <dsp:cNvPr id="0" name=""/>
        <dsp:cNvSpPr/>
      </dsp:nvSpPr>
      <dsp:spPr>
        <a:xfrm>
          <a:off x="0" y="741544"/>
          <a:ext cx="9012382" cy="31180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Category</a:t>
          </a:r>
        </a:p>
      </dsp:txBody>
      <dsp:txXfrm>
        <a:off x="15221" y="756765"/>
        <a:ext cx="8981940" cy="281363"/>
      </dsp:txXfrm>
    </dsp:sp>
    <dsp:sp modelId="{5AEE55ED-8A31-4F71-BC55-F9BFB656E509}">
      <dsp:nvSpPr>
        <dsp:cNvPr id="0" name=""/>
        <dsp:cNvSpPr/>
      </dsp:nvSpPr>
      <dsp:spPr>
        <a:xfrm>
          <a:off x="0" y="1053349"/>
          <a:ext cx="9012382" cy="2206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143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The class of password that is being created.</a:t>
          </a:r>
        </a:p>
        <a:p>
          <a:pPr marL="114300" lvl="2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Options:</a:t>
          </a:r>
        </a:p>
        <a:p>
          <a:pPr marL="171450" lvl="3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Active Directory 	– Password for authenticating with an AD server.</a:t>
          </a:r>
        </a:p>
        <a:p>
          <a:pPr marL="171450" lvl="3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API 			– Password for authenticating with an API</a:t>
          </a:r>
        </a:p>
        <a:p>
          <a:pPr marL="171450" lvl="3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Application 		– Password for authenticating with an application.</a:t>
          </a:r>
        </a:p>
        <a:p>
          <a:pPr marL="171450" lvl="3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Cloud 		– Password for logging into a cloud service.</a:t>
          </a:r>
        </a:p>
        <a:p>
          <a:pPr marL="171450" lvl="3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Domain/DNS 	– Password for logging into a registrar.</a:t>
          </a:r>
        </a:p>
        <a:p>
          <a:pPr marL="171450" lvl="3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Key/Physical Access 	– Password for accessing a physical access terminal</a:t>
          </a:r>
        </a:p>
        <a:p>
          <a:pPr marL="171450" lvl="3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Other 		– Does not fit other descriptions</a:t>
          </a:r>
        </a:p>
        <a:p>
          <a:pPr marL="171450" lvl="3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System 		– Password for logging into a physical or virtual computer system.</a:t>
          </a:r>
        </a:p>
        <a:p>
          <a:pPr marL="171450" lvl="3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Vendor 		– Password for logging into a vendor’s website.</a:t>
          </a:r>
        </a:p>
        <a:p>
          <a:pPr marL="171450" lvl="3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Web/FTP 		– Password for accessing an online file share.</a:t>
          </a:r>
        </a:p>
        <a:p>
          <a:pPr marL="171450" lvl="3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Wireless 		– Key for connecting to a wireless network.</a:t>
          </a:r>
        </a:p>
      </dsp:txBody>
      <dsp:txXfrm>
        <a:off x="0" y="1053349"/>
        <a:ext cx="9012382" cy="2206620"/>
      </dsp:txXfrm>
    </dsp:sp>
    <dsp:sp modelId="{E2380002-5FC3-4DBA-9771-8148674DF89F}">
      <dsp:nvSpPr>
        <dsp:cNvPr id="0" name=""/>
        <dsp:cNvSpPr/>
      </dsp:nvSpPr>
      <dsp:spPr>
        <a:xfrm>
          <a:off x="0" y="3259969"/>
          <a:ext cx="9012382" cy="31180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Username</a:t>
          </a:r>
        </a:p>
      </dsp:txBody>
      <dsp:txXfrm>
        <a:off x="15221" y="3275190"/>
        <a:ext cx="8981940" cy="281363"/>
      </dsp:txXfrm>
    </dsp:sp>
    <dsp:sp modelId="{1A6148BD-BBB4-4426-86A9-220459CC3298}">
      <dsp:nvSpPr>
        <dsp:cNvPr id="0" name=""/>
        <dsp:cNvSpPr/>
      </dsp:nvSpPr>
      <dsp:spPr>
        <a:xfrm>
          <a:off x="0" y="3571774"/>
          <a:ext cx="9012382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143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The username used in conjunction with the password. Leave blank if there is no username.</a:t>
          </a:r>
        </a:p>
      </dsp:txBody>
      <dsp:txXfrm>
        <a:off x="0" y="3571774"/>
        <a:ext cx="9012382" cy="215280"/>
      </dsp:txXfrm>
    </dsp:sp>
    <dsp:sp modelId="{D9265A67-F669-4AF2-8EFC-0955721E7D9A}">
      <dsp:nvSpPr>
        <dsp:cNvPr id="0" name=""/>
        <dsp:cNvSpPr/>
      </dsp:nvSpPr>
      <dsp:spPr>
        <a:xfrm>
          <a:off x="0" y="3787054"/>
          <a:ext cx="9012382" cy="31180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Password</a:t>
          </a:r>
        </a:p>
      </dsp:txBody>
      <dsp:txXfrm>
        <a:off x="15221" y="3802275"/>
        <a:ext cx="8981940" cy="281363"/>
      </dsp:txXfrm>
    </dsp:sp>
    <dsp:sp modelId="{C41BA301-60B6-4EB0-B4B4-913294990DD9}">
      <dsp:nvSpPr>
        <dsp:cNvPr id="0" name=""/>
        <dsp:cNvSpPr/>
      </dsp:nvSpPr>
      <dsp:spPr>
        <a:xfrm>
          <a:off x="0" y="4098859"/>
          <a:ext cx="9012382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143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The password used for authentication with the target.</a:t>
          </a:r>
        </a:p>
      </dsp:txBody>
      <dsp:txXfrm>
        <a:off x="0" y="4098859"/>
        <a:ext cx="9012382" cy="215280"/>
      </dsp:txXfrm>
    </dsp:sp>
    <dsp:sp modelId="{8BCD6BBF-43A8-4C1A-A85F-51F8508ADF5B}">
      <dsp:nvSpPr>
        <dsp:cNvPr id="0" name=""/>
        <dsp:cNvSpPr/>
      </dsp:nvSpPr>
      <dsp:spPr>
        <a:xfrm>
          <a:off x="0" y="4314139"/>
          <a:ext cx="9012382" cy="31180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One-Time Password</a:t>
          </a:r>
        </a:p>
      </dsp:txBody>
      <dsp:txXfrm>
        <a:off x="15221" y="4329360"/>
        <a:ext cx="8981940" cy="281363"/>
      </dsp:txXfrm>
    </dsp:sp>
    <dsp:sp modelId="{2120553C-26FB-445B-AE99-E38B625FDE72}">
      <dsp:nvSpPr>
        <dsp:cNvPr id="0" name=""/>
        <dsp:cNvSpPr/>
      </dsp:nvSpPr>
      <dsp:spPr>
        <a:xfrm>
          <a:off x="0" y="4625944"/>
          <a:ext cx="9012382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143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The TOTP secret key used for authentication with the target.</a:t>
          </a:r>
        </a:p>
      </dsp:txBody>
      <dsp:txXfrm>
        <a:off x="0" y="4625944"/>
        <a:ext cx="9012382" cy="215280"/>
      </dsp:txXfrm>
    </dsp:sp>
    <dsp:sp modelId="{4B1C3F95-605E-4595-88EE-03F3450C7FDF}">
      <dsp:nvSpPr>
        <dsp:cNvPr id="0" name=""/>
        <dsp:cNvSpPr/>
      </dsp:nvSpPr>
      <dsp:spPr>
        <a:xfrm>
          <a:off x="0" y="4841224"/>
          <a:ext cx="9012382" cy="31180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URL</a:t>
          </a:r>
        </a:p>
      </dsp:txBody>
      <dsp:txXfrm>
        <a:off x="15221" y="4856445"/>
        <a:ext cx="8981940" cy="281363"/>
      </dsp:txXfrm>
    </dsp:sp>
    <dsp:sp modelId="{920A1E1B-D869-489A-853D-1A60A2C5EB62}">
      <dsp:nvSpPr>
        <dsp:cNvPr id="0" name=""/>
        <dsp:cNvSpPr/>
      </dsp:nvSpPr>
      <dsp:spPr>
        <a:xfrm>
          <a:off x="0" y="5153029"/>
          <a:ext cx="9012382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143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The URL of the website to authenticate with. Leave blank if not applicable.</a:t>
          </a:r>
        </a:p>
      </dsp:txBody>
      <dsp:txXfrm>
        <a:off x="0" y="5153029"/>
        <a:ext cx="9012382" cy="215280"/>
      </dsp:txXfrm>
    </dsp:sp>
    <dsp:sp modelId="{8769F3D7-DBE9-4AF8-9EA5-69A8C1A5C635}">
      <dsp:nvSpPr>
        <dsp:cNvPr id="0" name=""/>
        <dsp:cNvSpPr/>
      </dsp:nvSpPr>
      <dsp:spPr>
        <a:xfrm>
          <a:off x="0" y="5368309"/>
          <a:ext cx="9012382" cy="31180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Notes</a:t>
          </a:r>
        </a:p>
      </dsp:txBody>
      <dsp:txXfrm>
        <a:off x="15221" y="5383530"/>
        <a:ext cx="8981940" cy="281363"/>
      </dsp:txXfrm>
    </dsp:sp>
    <dsp:sp modelId="{C386990E-24CB-4CA8-B863-2CF2A442D419}">
      <dsp:nvSpPr>
        <dsp:cNvPr id="0" name=""/>
        <dsp:cNvSpPr/>
      </dsp:nvSpPr>
      <dsp:spPr>
        <a:xfrm>
          <a:off x="0" y="5680114"/>
          <a:ext cx="9012382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143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And special notes about the password.</a:t>
          </a:r>
        </a:p>
      </dsp:txBody>
      <dsp:txXfrm>
        <a:off x="0" y="5680114"/>
        <a:ext cx="9012382" cy="215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upport.itglue.com/hc/en-us/articles/360004933997-Getting-started-with-MyGlu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1.xml"/><Relationship Id="rId7" Type="http://schemas.openxmlformats.org/officeDocument/2006/relationships/hyperlink" Target="https://proval.itglue.com/DOC-5078775-7342059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2.xml"/><Relationship Id="rId7" Type="http://schemas.openxmlformats.org/officeDocument/2006/relationships/hyperlink" Target="https://proval.itglue.com/5078775/docs/7355725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2800" dirty="0" err="1"/>
              <a:t>ITGlue</a:t>
            </a:r>
            <a:r>
              <a:rPr lang="en-US" sz="2800" dirty="0"/>
              <a:t> Run-through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Automation Team</a:t>
            </a:r>
          </a:p>
        </p:txBody>
      </p:sp>
      <p:pic>
        <p:nvPicPr>
          <p:cNvPr id="6" name="Picture 5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D72EEBAE-D601-497A-AA25-9175C7216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1114" y="2295367"/>
            <a:ext cx="2210108" cy="2267266"/>
          </a:xfrm>
          <a:prstGeom prst="rect">
            <a:avLst/>
          </a:prstGeom>
        </p:spPr>
      </p:pic>
      <p:pic>
        <p:nvPicPr>
          <p:cNvPr id="10" name="Picture 9" descr="Logo, icon&#10;&#10;Description automatically generated">
            <a:extLst>
              <a:ext uri="{FF2B5EF4-FFF2-40B4-BE49-F238E27FC236}">
                <a16:creationId xmlns:a16="http://schemas.microsoft.com/office/drawing/2014/main" id="{09E1F3BD-23F7-4605-B8ED-2C934960F1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330" y="2295367"/>
            <a:ext cx="2499601" cy="22672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B8D6F4-C1D6-475D-B36A-F59804DA05B6}"/>
              </a:ext>
            </a:extLst>
          </p:cNvPr>
          <p:cNvSpPr txBox="1"/>
          <p:nvPr/>
        </p:nvSpPr>
        <p:spPr>
          <a:xfrm>
            <a:off x="2859588" y="1997839"/>
            <a:ext cx="13388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29AC-3FCD-41B3-A879-54CF48B2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8011"/>
            <a:ext cx="10353762" cy="712124"/>
          </a:xfrm>
        </p:spPr>
        <p:txBody>
          <a:bodyPr>
            <a:normAutofit fontScale="90000"/>
          </a:bodyPr>
          <a:lstStyle/>
          <a:p>
            <a:r>
              <a:rPr lang="en-US" dirty="0"/>
              <a:t>Anatomy of an </a:t>
            </a:r>
            <a:r>
              <a:rPr lang="en-US" dirty="0" err="1"/>
              <a:t>ITGlue</a:t>
            </a:r>
            <a:r>
              <a:rPr lang="en-US" dirty="0"/>
              <a:t> Password Entry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868257-75ED-4F7D-9FBB-5B674CCCBE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13015"/>
              </p:ext>
            </p:extLst>
          </p:nvPr>
        </p:nvGraphicFramePr>
        <p:xfrm>
          <a:off x="1589809" y="730135"/>
          <a:ext cx="9012382" cy="6109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84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6931-1B8F-4031-93EC-DE6E817A7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Client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245A7-FEB3-4282-A459-AEFCE77B2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that decade old software that won’t die.</a:t>
            </a:r>
          </a:p>
        </p:txBody>
      </p:sp>
    </p:spTree>
    <p:extLst>
      <p:ext uri="{BB962C8B-B14F-4D97-AF65-F5344CB8AC3E}">
        <p14:creationId xmlns:p14="http://schemas.microsoft.com/office/powerpoint/2010/main" val="333512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9603-E00E-4881-9369-1E733EEA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0606-6A36-4277-983F-96FAF86B7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information about the client under their own organization in </a:t>
            </a:r>
            <a:r>
              <a:rPr lang="en-US" dirty="0" err="1"/>
              <a:t>ITGlue</a:t>
            </a:r>
            <a:r>
              <a:rPr lang="en-US" dirty="0"/>
              <a:t>.</a:t>
            </a:r>
          </a:p>
          <a:p>
            <a:r>
              <a:rPr lang="en-US" dirty="0"/>
              <a:t>Information about special applications that a client uses.</a:t>
            </a:r>
          </a:p>
          <a:p>
            <a:r>
              <a:rPr lang="en-US" dirty="0"/>
              <a:t>What RMM/PSA does the client use, and how do we log in?</a:t>
            </a:r>
          </a:p>
          <a:p>
            <a:r>
              <a:rPr lang="en-US" dirty="0"/>
              <a:t>Any special care that needs to be taken with the client is noted here.</a:t>
            </a:r>
          </a:p>
          <a:p>
            <a:r>
              <a:rPr lang="en-US" dirty="0"/>
              <a:t>Custom solutions for clients will be documented under the client themselves.</a:t>
            </a:r>
          </a:p>
        </p:txBody>
      </p:sp>
    </p:spTree>
    <p:extLst>
      <p:ext uri="{BB962C8B-B14F-4D97-AF65-F5344CB8AC3E}">
        <p14:creationId xmlns:p14="http://schemas.microsoft.com/office/powerpoint/2010/main" val="912524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6931-1B8F-4031-93EC-DE6E817A7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MyGlue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245A7-FEB3-4282-A459-AEFCE77B2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 see everything.</a:t>
            </a:r>
          </a:p>
        </p:txBody>
      </p:sp>
    </p:spTree>
    <p:extLst>
      <p:ext uri="{BB962C8B-B14F-4D97-AF65-F5344CB8AC3E}">
        <p14:creationId xmlns:p14="http://schemas.microsoft.com/office/powerpoint/2010/main" val="3578638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5DE3-4F8C-48FA-A3CD-8DB68E34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MyGlue?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35A6-35BC-48E9-98FC-FC4CCD141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portal for our clients to be able to log in and see the documentation that we have specifically for them.</a:t>
            </a:r>
          </a:p>
          <a:p>
            <a:r>
              <a:rPr lang="en-US" dirty="0"/>
              <a:t>This includes client-specific content documentation, configurations, RMM/PSA information, and best practices.</a:t>
            </a:r>
          </a:p>
          <a:p>
            <a:r>
              <a:rPr lang="en-US" dirty="0"/>
              <a:t>A MyGlue user only has access to their specific organization under </a:t>
            </a:r>
            <a:r>
              <a:rPr lang="en-US" dirty="0" err="1"/>
              <a:t>ITGlue</a:t>
            </a:r>
            <a:r>
              <a:rPr lang="en-US" dirty="0"/>
              <a:t>. They cannot access any other organization, including ProVal.</a:t>
            </a:r>
          </a:p>
          <a:p>
            <a:r>
              <a:rPr lang="en-US" dirty="0"/>
              <a:t>This allows us to easily share critical information with clients about what we do and make for them.</a:t>
            </a:r>
          </a:p>
        </p:txBody>
      </p:sp>
      <p:pic>
        <p:nvPicPr>
          <p:cNvPr id="4" name="Graphic 3" descr="Link with solid fill">
            <a:hlinkClick r:id="rId2"/>
            <a:extLst>
              <a:ext uri="{FF2B5EF4-FFF2-40B4-BE49-F238E27FC236}">
                <a16:creationId xmlns:a16="http://schemas.microsoft.com/office/drawing/2014/main" id="{708477D6-B5ED-4CDD-B2AC-C176EC7FD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9046" y="7810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81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6931-1B8F-4031-93EC-DE6E817A7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245A7-FEB3-4282-A459-AEFCE77B2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may have some.</a:t>
            </a:r>
          </a:p>
        </p:txBody>
      </p:sp>
      <p:pic>
        <p:nvPicPr>
          <p:cNvPr id="4" name="Picture 2" descr="Jinx Flipzflops GIF - Jinx Flipzflops GIFs">
            <a:extLst>
              <a:ext uri="{FF2B5EF4-FFF2-40B4-BE49-F238E27FC236}">
                <a16:creationId xmlns:a16="http://schemas.microsoft.com/office/drawing/2014/main" id="{8E82023A-151F-46B0-8B5B-BE6A45248B2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217" y="4171950"/>
            <a:ext cx="287655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676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120E253-27A0-4969-90FE-2EDF34CFFDC9}"/>
              </a:ext>
            </a:extLst>
          </p:cNvPr>
          <p:cNvSpPr txBox="1">
            <a:spLocks/>
          </p:cNvSpPr>
          <p:nvPr/>
        </p:nvSpPr>
        <p:spPr>
          <a:xfrm>
            <a:off x="1375983" y="3065105"/>
            <a:ext cx="9440034" cy="182880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Thank you!</a:t>
            </a:r>
          </a:p>
        </p:txBody>
      </p:sp>
      <p:pic>
        <p:nvPicPr>
          <p:cNvPr id="1030" name="Picture 6" descr="Cat Valentines GIF - Cat Valentines Dancing GIFs">
            <a:extLst>
              <a:ext uri="{FF2B5EF4-FFF2-40B4-BE49-F238E27FC236}">
                <a16:creationId xmlns:a16="http://schemas.microsoft.com/office/drawing/2014/main" id="{ECBC1C05-53E5-4D45-8423-5113679B382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887" y="3624579"/>
            <a:ext cx="1283797" cy="157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20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What does </a:t>
            </a:r>
            <a:r>
              <a:rPr lang="en-US" sz="4000" dirty="0" err="1"/>
              <a:t>ITGlue</a:t>
            </a:r>
            <a:r>
              <a:rPr lang="en-US" sz="4000" dirty="0"/>
              <a:t> do?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Content Documentation</a:t>
            </a:r>
          </a:p>
          <a:p>
            <a:pPr marL="36900" lvl="0" indent="0">
              <a:buNone/>
            </a:pPr>
            <a:r>
              <a:rPr lang="en-US" sz="2400" dirty="0"/>
              <a:t>SOP Documentation</a:t>
            </a:r>
          </a:p>
          <a:p>
            <a:pPr marL="36900" lvl="0" indent="0">
              <a:buNone/>
            </a:pPr>
            <a:r>
              <a:rPr lang="en-US" sz="2400" dirty="0"/>
              <a:t>Passwords and TOTP (2FA)</a:t>
            </a:r>
          </a:p>
          <a:p>
            <a:pPr marL="36900" lvl="0" indent="0">
              <a:buNone/>
            </a:pPr>
            <a:r>
              <a:rPr lang="en-US" sz="2400" dirty="0"/>
              <a:t>Client Information</a:t>
            </a:r>
          </a:p>
          <a:p>
            <a:pPr marL="36900" lvl="0" indent="0">
              <a:buNone/>
            </a:pPr>
            <a:r>
              <a:rPr lang="en-US" sz="2400" dirty="0"/>
              <a:t>MyGlue</a:t>
            </a:r>
          </a:p>
        </p:txBody>
      </p:sp>
      <p:pic>
        <p:nvPicPr>
          <p:cNvPr id="7" name="Picture 6" descr="A picture containing text, black&#10;&#10;Description automatically generated">
            <a:extLst>
              <a:ext uri="{FF2B5EF4-FFF2-40B4-BE49-F238E27FC236}">
                <a16:creationId xmlns:a16="http://schemas.microsoft.com/office/drawing/2014/main" id="{CE25C71A-6C54-4CDA-AD09-6ADBA54790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4324" y="2295367"/>
            <a:ext cx="2210108" cy="2267266"/>
          </a:xfrm>
          <a:prstGeom prst="rect">
            <a:avLst/>
          </a:prstGeom>
        </p:spPr>
      </p:pic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FE99A0A-9EA5-4924-94FB-A0D033A04C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90395" y="5610051"/>
            <a:ext cx="1286054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6931-1B8F-4031-93EC-DE6E817A7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Content Documentation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245A7-FEB3-4282-A459-AEFCE77B2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What we’re all here for.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7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BC24-B552-4251-976C-EDAC2B71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98B6A8-F9D2-410E-B6FF-CFB9D95BD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675307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phic 4" descr="Link with solid fill">
            <a:hlinkClick r:id="rId7"/>
            <a:extLst>
              <a:ext uri="{FF2B5EF4-FFF2-40B4-BE49-F238E27FC236}">
                <a16:creationId xmlns:a16="http://schemas.microsoft.com/office/drawing/2014/main" id="{F7F94601-AFFD-43F5-886B-7ACB65AB4C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72946" y="7810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70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C9A0-2997-463C-92AE-402D174A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make Content Documentation?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91CE3-0084-4706-88DE-1A816D96E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allow the entire team to be able to learn about the content we create</a:t>
            </a:r>
          </a:p>
          <a:p>
            <a:r>
              <a:rPr lang="en-US" dirty="0"/>
              <a:t>To allow clients to understand what our content does</a:t>
            </a:r>
          </a:p>
          <a:p>
            <a:r>
              <a:rPr lang="en-US" dirty="0"/>
              <a:t>To prevent duplicate work from being performed</a:t>
            </a:r>
          </a:p>
          <a:p>
            <a:r>
              <a:rPr lang="en-US" dirty="0"/>
              <a:t>To have a repository of what we have created at ProVal</a:t>
            </a:r>
          </a:p>
          <a:p>
            <a:r>
              <a:rPr lang="en-US" dirty="0"/>
              <a:t>To maintain a consistent quality of content we produce</a:t>
            </a:r>
          </a:p>
        </p:txBody>
      </p:sp>
    </p:spTree>
    <p:extLst>
      <p:ext uri="{BB962C8B-B14F-4D97-AF65-F5344CB8AC3E}">
        <p14:creationId xmlns:p14="http://schemas.microsoft.com/office/powerpoint/2010/main" val="426792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F1E6-017B-441B-8F66-B839A0B3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Documentation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0FF963C-0EB1-4460-A7EC-DC5499498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777719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 descr="Link with solid fill">
            <a:hlinkClick r:id="rId7"/>
            <a:extLst>
              <a:ext uri="{FF2B5EF4-FFF2-40B4-BE49-F238E27FC236}">
                <a16:creationId xmlns:a16="http://schemas.microsoft.com/office/drawing/2014/main" id="{5F9CB5C1-629C-4D1C-A6DC-1F8C2473AB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05455" y="7810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4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6931-1B8F-4031-93EC-DE6E817A7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SOP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245A7-FEB3-4282-A459-AEFCE77B2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do the thing.</a:t>
            </a:r>
          </a:p>
        </p:txBody>
      </p:sp>
    </p:spTree>
    <p:extLst>
      <p:ext uri="{BB962C8B-B14F-4D97-AF65-F5344CB8AC3E}">
        <p14:creationId xmlns:p14="http://schemas.microsoft.com/office/powerpoint/2010/main" val="345663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C9A0-2997-463C-92AE-402D174A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SOP Documentation for our team?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91CE3-0084-4706-88DE-1A816D96E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that describe our standard practices for doing our jobs</a:t>
            </a:r>
          </a:p>
          <a:p>
            <a:pPr lvl="1"/>
            <a:r>
              <a:rPr lang="en-US" dirty="0"/>
              <a:t>Setting up 2FA in an RMM</a:t>
            </a:r>
          </a:p>
          <a:p>
            <a:pPr lvl="1"/>
            <a:r>
              <a:rPr lang="en-US" dirty="0"/>
              <a:t>How to create a script/procedure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Totally independent from any single piece of content</a:t>
            </a:r>
          </a:p>
          <a:p>
            <a:r>
              <a:rPr lang="en-US" dirty="0"/>
              <a:t>Helpful how-to articles</a:t>
            </a:r>
          </a:p>
          <a:p>
            <a:r>
              <a:rPr lang="en-US" dirty="0"/>
              <a:t>Tutorials on cryptic RMM functions with little or no current documentation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09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6931-1B8F-4031-93EC-DE6E817A7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Passwords and TOTP (2FA)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245A7-FEB3-4282-A459-AEFCE77B2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Notepad is dead.</a:t>
            </a:r>
          </a:p>
        </p:txBody>
      </p:sp>
    </p:spTree>
    <p:extLst>
      <p:ext uri="{BB962C8B-B14F-4D97-AF65-F5344CB8AC3E}">
        <p14:creationId xmlns:p14="http://schemas.microsoft.com/office/powerpoint/2010/main" val="2156540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{1A26F9B1-BCE8-4668-A24F-1BDFE062E7F8}tf55705232_win32</Template>
  <TotalTime>265</TotalTime>
  <Words>619</Words>
  <Application>Microsoft Office PowerPoint</Application>
  <PresentationFormat>Widescreen</PresentationFormat>
  <Paragraphs>92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Goudy Old Style</vt:lpstr>
      <vt:lpstr>Wingdings 2</vt:lpstr>
      <vt:lpstr>SlateVTI</vt:lpstr>
      <vt:lpstr>ITGlue Run-through</vt:lpstr>
      <vt:lpstr>What does ITGlue do?</vt:lpstr>
      <vt:lpstr>Content Documentation</vt:lpstr>
      <vt:lpstr>Development Process</vt:lpstr>
      <vt:lpstr>Why make Content Documentation?</vt:lpstr>
      <vt:lpstr>Content Documentation</vt:lpstr>
      <vt:lpstr>SOP Documentation</vt:lpstr>
      <vt:lpstr>What is SOP Documentation for our team?</vt:lpstr>
      <vt:lpstr>Passwords and TOTP (2FA)</vt:lpstr>
      <vt:lpstr>Anatomy of an ITGlue Password Entry</vt:lpstr>
      <vt:lpstr>Client Information</vt:lpstr>
      <vt:lpstr>Client Information</vt:lpstr>
      <vt:lpstr>MyGlue</vt:lpstr>
      <vt:lpstr>What is MyGlue?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ITGlue Run-through</dc:title>
  <dc:creator>Stephen Nix</dc:creator>
  <cp:lastModifiedBy>Stephen Nix</cp:lastModifiedBy>
  <cp:revision>2</cp:revision>
  <dcterms:created xsi:type="dcterms:W3CDTF">2021-04-22T20:33:36Z</dcterms:created>
  <dcterms:modified xsi:type="dcterms:W3CDTF">2021-04-27T19:50:50Z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