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sldIdLst>
    <p:sldId id="261" r:id="rId3"/>
    <p:sldId id="260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C8257-5A0C-4D3E-B11E-C31FBF38A6DB}" v="18" dt="2022-04-20T20:15:0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Hicks" userId="9stLxHecXHbWyiS0T9BUDQu2NtR4c+dC2PIQ11bFOM8=" providerId="None" clId="Web-{34FC8257-5A0C-4D3E-B11E-C31FBF38A6DB}"/>
    <pc:docChg chg="addSld delSld modSld addMainMaster modMainMaster">
      <pc:chgData name="Dan Hicks" userId="9stLxHecXHbWyiS0T9BUDQu2NtR4c+dC2PIQ11bFOM8=" providerId="None" clId="Web-{34FC8257-5A0C-4D3E-B11E-C31FBF38A6DB}" dt="2022-04-20T20:15:04.637" v="16" actId="20577"/>
      <pc:docMkLst>
        <pc:docMk/>
      </pc:docMkLst>
      <pc:sldChg chg="del">
        <pc:chgData name="Dan Hicks" userId="9stLxHecXHbWyiS0T9BUDQu2NtR4c+dC2PIQ11bFOM8=" providerId="None" clId="Web-{34FC8257-5A0C-4D3E-B11E-C31FBF38A6DB}" dt="2022-04-20T20:14:21.886" v="5"/>
        <pc:sldMkLst>
          <pc:docMk/>
          <pc:sldMk cId="109857222" sldId="256"/>
        </pc:sldMkLst>
      </pc:sldChg>
      <pc:sldChg chg="add">
        <pc:chgData name="Dan Hicks" userId="9stLxHecXHbWyiS0T9BUDQu2NtR4c+dC2PIQ11bFOM8=" providerId="None" clId="Web-{34FC8257-5A0C-4D3E-B11E-C31FBF38A6DB}" dt="2022-04-20T20:14:16.605" v="0"/>
        <pc:sldMkLst>
          <pc:docMk/>
          <pc:sldMk cId="549198733" sldId="257"/>
        </pc:sldMkLst>
      </pc:sldChg>
      <pc:sldChg chg="add">
        <pc:chgData name="Dan Hicks" userId="9stLxHecXHbWyiS0T9BUDQu2NtR4c+dC2PIQ11bFOM8=" providerId="None" clId="Web-{34FC8257-5A0C-4D3E-B11E-C31FBF38A6DB}" dt="2022-04-20T20:14:16.839" v="1"/>
        <pc:sldMkLst>
          <pc:docMk/>
          <pc:sldMk cId="3474094815" sldId="258"/>
        </pc:sldMkLst>
      </pc:sldChg>
      <pc:sldChg chg="modSp add">
        <pc:chgData name="Dan Hicks" userId="9stLxHecXHbWyiS0T9BUDQu2NtR4c+dC2PIQ11bFOM8=" providerId="None" clId="Web-{34FC8257-5A0C-4D3E-B11E-C31FBF38A6DB}" dt="2022-04-20T20:15:04.637" v="16" actId="20577"/>
        <pc:sldMkLst>
          <pc:docMk/>
          <pc:sldMk cId="1270983981" sldId="259"/>
        </pc:sldMkLst>
        <pc:spChg chg="mod">
          <ac:chgData name="Dan Hicks" userId="9stLxHecXHbWyiS0T9BUDQu2NtR4c+dC2PIQ11bFOM8=" providerId="None" clId="Web-{34FC8257-5A0C-4D3E-B11E-C31FBF38A6DB}" dt="2022-04-20T20:15:04.637" v="16" actId="20577"/>
          <ac:spMkLst>
            <pc:docMk/>
            <pc:sldMk cId="1270983981" sldId="259"/>
            <ac:spMk id="5" creationId="{8A6FC22B-0C28-40FB-8516-121941C95E1A}"/>
          </ac:spMkLst>
        </pc:spChg>
      </pc:sldChg>
      <pc:sldChg chg="modSp add">
        <pc:chgData name="Dan Hicks" userId="9stLxHecXHbWyiS0T9BUDQu2NtR4c+dC2PIQ11bFOM8=" providerId="None" clId="Web-{34FC8257-5A0C-4D3E-B11E-C31FBF38A6DB}" dt="2022-04-20T20:14:44.074" v="10" actId="20577"/>
        <pc:sldMkLst>
          <pc:docMk/>
          <pc:sldMk cId="36541721" sldId="260"/>
        </pc:sldMkLst>
        <pc:spChg chg="mod">
          <ac:chgData name="Dan Hicks" userId="9stLxHecXHbWyiS0T9BUDQu2NtR4c+dC2PIQ11bFOM8=" providerId="None" clId="Web-{34FC8257-5A0C-4D3E-B11E-C31FBF38A6DB}" dt="2022-04-20T20:14:44.074" v="10" actId="20577"/>
          <ac:spMkLst>
            <pc:docMk/>
            <pc:sldMk cId="36541721" sldId="260"/>
            <ac:spMk id="5" creationId="{8A6FC22B-0C28-40FB-8516-121941C95E1A}"/>
          </ac:spMkLst>
        </pc:spChg>
      </pc:sldChg>
      <pc:sldChg chg="add">
        <pc:chgData name="Dan Hicks" userId="9stLxHecXHbWyiS0T9BUDQu2NtR4c+dC2PIQ11bFOM8=" providerId="None" clId="Web-{34FC8257-5A0C-4D3E-B11E-C31FBF38A6DB}" dt="2022-04-20T20:14:17.589" v="4"/>
        <pc:sldMkLst>
          <pc:docMk/>
          <pc:sldMk cId="1115608707" sldId="261"/>
        </pc:sldMkLst>
      </pc:sldChg>
      <pc:sldMasterChg chg="add addSldLayout">
        <pc:chgData name="Dan Hicks" userId="9stLxHecXHbWyiS0T9BUDQu2NtR4c+dC2PIQ11bFOM8=" providerId="None" clId="Web-{34FC8257-5A0C-4D3E-B11E-C31FBF38A6DB}" dt="2022-04-20T20:14:16.605" v="0"/>
        <pc:sldMasterMkLst>
          <pc:docMk/>
          <pc:sldMasterMk cId="0" sldId="2147483648"/>
        </pc:sldMasterMkLst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66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67"/>
          </pc:sldLayoutMkLst>
        </pc:sldLayoutChg>
        <pc:sldLayoutChg chg="ad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0" sldId="2147483648"/>
            <pc:sldLayoutMk cId="0" sldId="2147483668"/>
          </pc:sldLayoutMkLst>
        </pc:sldLayoutChg>
      </pc:sldMasterChg>
      <pc:sldMasterChg chg="replId modSldLayout">
        <pc:chgData name="Dan Hicks" userId="9stLxHecXHbWyiS0T9BUDQu2NtR4c+dC2PIQ11bFOM8=" providerId="None" clId="Web-{34FC8257-5A0C-4D3E-B11E-C31FBF38A6DB}" dt="2022-04-20T20:14:16.605" v="0"/>
        <pc:sldMasterMkLst>
          <pc:docMk/>
          <pc:sldMasterMk cId="2460954070" sldId="2147483672"/>
        </pc:sldMasterMkLst>
        <pc:sldLayoutChg chg="replI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2460954070" sldId="2147483672"/>
            <pc:sldLayoutMk cId="2385387890" sldId="2147483673"/>
          </pc:sldLayoutMkLst>
        </pc:sldLayoutChg>
        <pc:sldLayoutChg chg="replI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2460954070" sldId="2147483672"/>
            <pc:sldLayoutMk cId="3210312558" sldId="2147483674"/>
          </pc:sldLayoutMkLst>
        </pc:sldLayoutChg>
        <pc:sldLayoutChg chg="replI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2460954070" sldId="2147483672"/>
            <pc:sldLayoutMk cId="2591524520" sldId="2147483675"/>
          </pc:sldLayoutMkLst>
        </pc:sldLayoutChg>
        <pc:sldLayoutChg chg="replI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2460954070" sldId="2147483672"/>
            <pc:sldLayoutMk cId="3146388984" sldId="2147483676"/>
          </pc:sldLayoutMkLst>
        </pc:sldLayoutChg>
        <pc:sldLayoutChg chg="replId">
          <pc:chgData name="Dan Hicks" userId="9stLxHecXHbWyiS0T9BUDQu2NtR4c+dC2PIQ11bFOM8=" providerId="None" clId="Web-{34FC8257-5A0C-4D3E-B11E-C31FBF38A6DB}" dt="2022-04-20T20:14:16.605" v="0"/>
          <pc:sldLayoutMkLst>
            <pc:docMk/>
            <pc:sldMasterMk cId="2460954070" sldId="2147483672"/>
            <pc:sldLayoutMk cId="317184145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5" r:id="rId3"/>
    <p:sldLayoutId id="2147483664" r:id="rId4"/>
    <p:sldLayoutId id="2147483665" r:id="rId5"/>
    <p:sldLayoutId id="2147483674" r:id="rId6"/>
    <p:sldLayoutId id="2147483676" r:id="rId7"/>
    <p:sldLayoutId id="2147483677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valtech.sharepoint.com/sites/ltadmin71/Shared%20Documents/Kaseya/Templates/On-Boarding%20Process%20Report.xlsx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provaltech.com" TargetMode="External"/><Relationship Id="rId2" Type="http://schemas.openxmlformats.org/officeDocument/2006/relationships/hyperlink" Target="mailto:billing@provaltech.com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624-3DE3-4B48-A7F7-904147124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792" y="2884400"/>
            <a:ext cx="8791575" cy="1301673"/>
          </a:xfrm>
        </p:spPr>
        <p:txBody>
          <a:bodyPr>
            <a:normAutofit/>
          </a:bodyPr>
          <a:lstStyle/>
          <a:p>
            <a:pPr algn="ctr"/>
            <a:r>
              <a:rPr lang="en-US" b="1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Welcome</a:t>
            </a:r>
            <a:r>
              <a:rPr lang="en-US"/>
              <a:t> </a:t>
            </a:r>
            <a:r>
              <a:rPr lang="en-US" b="1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The Club!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121AC-1677-453E-BD0E-54E989E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790" y="4485007"/>
            <a:ext cx="8791575" cy="865991"/>
          </a:xfrm>
        </p:spPr>
        <p:txBody>
          <a:bodyPr>
            <a:normAutofit/>
          </a:bodyPr>
          <a:lstStyle/>
          <a:p>
            <a:pPr algn="ctr"/>
            <a:r>
              <a:rPr lang="en-US"/>
              <a:t>Kaseya Admin Program Kick-Off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B6A8F-8571-48F1-8BEA-D85DE351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4726"/>
            <a:ext cx="6714634" cy="1225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560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39AF2-8402-4C7A-A51B-EFC766A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Onboarding Schedule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6FC22B-0C28-40FB-8516-121941C9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778" y="1964884"/>
            <a:ext cx="5231958" cy="4471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fontAlgn="ctr">
              <a:buNone/>
            </a:pPr>
            <a:r>
              <a:rPr lang="en-US" sz="29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Audit Phase</a:t>
            </a:r>
          </a:p>
          <a:p>
            <a:pPr lvl="1" fontAlgn="ctr"/>
            <a:r>
              <a:rPr lang="en-US" sz="1600" dirty="0">
                <a:effectLst/>
              </a:rPr>
              <a:t>VSA Application Configuration Review</a:t>
            </a:r>
          </a:p>
          <a:p>
            <a:pPr lvl="1" fontAlgn="ctr"/>
            <a:r>
              <a:rPr lang="en-US" sz="1600" dirty="0">
                <a:effectLst/>
              </a:rPr>
              <a:t>System &amp; Discovery</a:t>
            </a:r>
          </a:p>
          <a:p>
            <a:pPr lvl="1" fontAlgn="ctr"/>
            <a:r>
              <a:rPr lang="en-US" sz="1600" dirty="0">
                <a:effectLst/>
              </a:rPr>
              <a:t>End-Client/Machine On-Boarding and Off-Boarding</a:t>
            </a:r>
          </a:p>
          <a:p>
            <a:pPr lvl="1" fontAlgn="ctr"/>
            <a:r>
              <a:rPr lang="en-US" sz="1600" dirty="0">
                <a:effectLst/>
              </a:rPr>
              <a:t>Audit Phase Review Call</a:t>
            </a:r>
          </a:p>
          <a:p>
            <a:pPr marL="0" indent="0" fontAlgn="ctr">
              <a:buNone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Impact Phase</a:t>
            </a:r>
          </a:p>
          <a:p>
            <a:pPr lvl="1" fontAlgn="ctr"/>
            <a:r>
              <a:rPr lang="en-US" sz="1600" dirty="0">
                <a:effectLst/>
              </a:rPr>
              <a:t>Agents &amp; Remote Control</a:t>
            </a:r>
          </a:p>
          <a:p>
            <a:pPr lvl="1" fontAlgn="ctr"/>
            <a:r>
              <a:rPr lang="en-US" sz="1600" dirty="0">
                <a:effectLst/>
              </a:rPr>
              <a:t>Patch/Software Management</a:t>
            </a:r>
          </a:p>
          <a:p>
            <a:pPr lvl="1" fontAlgn="ctr"/>
            <a:r>
              <a:rPr lang="en-US" sz="1600" dirty="0">
                <a:effectLst/>
              </a:rPr>
              <a:t>Antivirus Management</a:t>
            </a:r>
          </a:p>
          <a:p>
            <a:pPr lvl="1" fontAlgn="ctr"/>
            <a:r>
              <a:rPr lang="en-US" sz="1600" dirty="0">
                <a:effectLst/>
              </a:rPr>
              <a:t>Impact Phase Review Call</a:t>
            </a:r>
          </a:p>
          <a:p>
            <a:pPr lvl="1" fontAlgn="ctr"/>
            <a:endParaRPr lang="en-US" sz="1600" dirty="0">
              <a:effectLst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CD218-4DE6-477B-8E60-4CD5EBA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4536" y="1964884"/>
            <a:ext cx="5449824" cy="4471354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Automate Phase</a:t>
            </a:r>
          </a:p>
          <a:p>
            <a:pPr lvl="1" fontAlgn="ctr"/>
            <a:r>
              <a:rPr lang="en-US" sz="1600" dirty="0">
                <a:effectLst/>
              </a:rPr>
              <a:t>Alerting &amp; Monitoring</a:t>
            </a:r>
          </a:p>
          <a:p>
            <a:pPr lvl="1" fontAlgn="ctr"/>
            <a:r>
              <a:rPr lang="en-US" sz="1600" dirty="0">
                <a:effectLst/>
              </a:rPr>
              <a:t>Audits</a:t>
            </a:r>
          </a:p>
          <a:p>
            <a:pPr lvl="1" fontAlgn="ctr"/>
            <a:r>
              <a:rPr lang="en-US" sz="1600" dirty="0">
                <a:effectLst/>
              </a:rPr>
              <a:t>View &amp; Column Sets</a:t>
            </a:r>
          </a:p>
          <a:p>
            <a:pPr lvl="1" fontAlgn="ctr"/>
            <a:r>
              <a:rPr lang="en-US" sz="1600" dirty="0">
                <a:effectLst/>
              </a:rPr>
              <a:t>Automate Phase Review Call</a:t>
            </a:r>
          </a:p>
          <a:p>
            <a:pPr marL="0" indent="0" fontAlgn="ctr">
              <a:buNone/>
            </a:pPr>
            <a:b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Client Success Phase</a:t>
            </a:r>
          </a:p>
          <a:p>
            <a:pPr lvl="1" fontAlgn="ctr"/>
            <a:r>
              <a:rPr lang="en-US" sz="1600" dirty="0">
                <a:effectLst/>
              </a:rPr>
              <a:t>Policy Management</a:t>
            </a:r>
          </a:p>
          <a:p>
            <a:pPr lvl="1" fontAlgn="ctr"/>
            <a:r>
              <a:rPr lang="en-US" sz="1600" dirty="0">
                <a:effectLst/>
              </a:rPr>
              <a:t>Implementation</a:t>
            </a:r>
          </a:p>
          <a:p>
            <a:pPr lvl="1" fontAlgn="ctr"/>
            <a:r>
              <a:rPr lang="en-US" sz="1600" dirty="0">
                <a:effectLst/>
              </a:rPr>
              <a:t>Client Success Phase Review Call</a:t>
            </a:r>
          </a:p>
          <a:p>
            <a:pPr lvl="1" fontAlgn="ctr"/>
            <a:endParaRPr lang="en-US" sz="1600" dirty="0">
              <a:effectLst/>
            </a:endParaRPr>
          </a:p>
          <a:p>
            <a:endParaRPr lang="en-US" sz="2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553D833-F61D-4D8C-91D5-9FA31355A862}"/>
              </a:ext>
            </a:extLst>
          </p:cNvPr>
          <p:cNvSpPr txBox="1">
            <a:spLocks/>
          </p:cNvSpPr>
          <p:nvPr/>
        </p:nvSpPr>
        <p:spPr>
          <a:xfrm>
            <a:off x="4960377" y="5826941"/>
            <a:ext cx="9905998" cy="1218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 Checklist</a:t>
            </a:r>
            <a:endParaRPr lang="en-US" sz="2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4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39AF2-8402-4C7A-A51B-EFC766A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6FC22B-0C28-40FB-8516-121941C9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777" y="1964884"/>
            <a:ext cx="10085113" cy="4471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fontAlgn="ctr"/>
            <a:r>
              <a:rPr lang="en-US" sz="1600" dirty="0">
                <a:effectLst/>
              </a:rPr>
              <a:t>Email Address on the MSP domain (proaccess@MSPdomain.com) - Further, this can be used as the email for all the accounts you setup below; forwarding to ProAccess@provaltech.com</a:t>
            </a:r>
          </a:p>
          <a:p>
            <a:pPr lvl="1" fontAlgn="ctr"/>
            <a:r>
              <a:rPr lang="en-US" sz="1600" dirty="0">
                <a:effectLst/>
              </a:rPr>
              <a:t>Kaseya User - Master Role &amp; Scope - URL, Username &amp; Password with Two-factor Authentication (</a:t>
            </a:r>
            <a:r>
              <a:rPr lang="en-US" sz="1600" dirty="0" err="1">
                <a:effectLst/>
              </a:rPr>
              <a:t>AuthAnvil</a:t>
            </a:r>
            <a:r>
              <a:rPr lang="en-US" sz="1600" dirty="0">
                <a:effectLst/>
              </a:rPr>
              <a:t> or Google/Microsoft Setup, if required)</a:t>
            </a:r>
          </a:p>
          <a:p>
            <a:pPr lvl="1" fontAlgn="ctr"/>
            <a:r>
              <a:rPr lang="en-US" sz="1600" dirty="0">
                <a:effectLst/>
              </a:rPr>
              <a:t>Antivirus Portal - Webroot or Other AV Solution</a:t>
            </a:r>
          </a:p>
        </p:txBody>
      </p:sp>
    </p:spTree>
    <p:extLst>
      <p:ext uri="{BB962C8B-B14F-4D97-AF65-F5344CB8AC3E}">
        <p14:creationId xmlns:p14="http://schemas.microsoft.com/office/powerpoint/2010/main" val="127098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39AF2-8402-4C7A-A51B-EFC766A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Engaging ProVal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6FC22B-0C28-40FB-8516-121941C9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964884"/>
            <a:ext cx="4878389" cy="44713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a billing issue or questions?</a:t>
            </a:r>
          </a:p>
          <a:p>
            <a:pPr lvl="1">
              <a:tabLst>
                <a:tab pos="2057400" algn="l"/>
              </a:tabLst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billing@provaltech.com</a:t>
            </a:r>
            <a:endParaRPr lang="en-US" sz="16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  <a:tabLst>
                <a:tab pos="2057400" algn="l"/>
              </a:tabLst>
            </a:pP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submit a support request?</a:t>
            </a: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support@provaltech.com</a:t>
            </a:r>
            <a:endParaRPr lang="en-US" sz="16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about critical issues?</a:t>
            </a:r>
            <a:endParaRPr lang="en-US" sz="18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support@provaltech.com</a:t>
            </a:r>
            <a:endParaRPr lang="en-US" sz="16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sure to include the work “</a:t>
            </a:r>
            <a:r>
              <a:rPr lang="en-US" sz="1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Urgent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or “</a:t>
            </a:r>
            <a:r>
              <a:rPr lang="en-US" sz="1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Emergency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in the subject line.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CD218-4DE6-477B-8E60-4CD5EBA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9799"/>
            <a:ext cx="4875211" cy="44713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you like talking to us on the phone?</a:t>
            </a: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support@provaltech.com</a:t>
            </a:r>
            <a:endParaRPr lang="en-US" sz="16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Ask for a callback, leave your direct line and the next available consultant will give you a call.</a:t>
            </a:r>
            <a:endParaRPr lang="en-US" sz="16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lvl="1" indent="0">
              <a:buNone/>
            </a:pP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if you just aren’t sure?</a:t>
            </a:r>
            <a:endParaRPr lang="en-US" sz="20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support@provaltech.com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 We’ll figure it out for you.</a:t>
            </a:r>
            <a:endParaRPr lang="en-US" sz="16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lvl="1" indent="0">
              <a:buNone/>
            </a:pP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There’s only one thing we ask</a:t>
            </a:r>
            <a:endParaRPr lang="en-US" sz="20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not to email our consultant’s directly, as they are often busy bringing value to our clients, they may not check their email as often; sending a support request in ensures that your issue appears on their dashboard immediately.</a:t>
            </a:r>
            <a:endParaRPr lang="en-US" sz="16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sym typeface="Wingdings" panose="05000000000000000000" pitchFamily="2" charset="2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740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5156B8-D696-4C37-81B0-AB544E9F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00" y="1085088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en-US" sz="6600" b="1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 questions?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E7D64-BD56-4BFA-85CB-09F9F151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031357"/>
            <a:ext cx="9904459" cy="1476502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Ask us anything!</a:t>
            </a:r>
          </a:p>
        </p:txBody>
      </p:sp>
    </p:spTree>
    <p:extLst>
      <p:ext uri="{BB962C8B-B14F-4D97-AF65-F5344CB8AC3E}">
        <p14:creationId xmlns:p14="http://schemas.microsoft.com/office/powerpoint/2010/main" val="5491987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Circuit</vt:lpstr>
      <vt:lpstr>Welcome to The Club!</vt:lpstr>
      <vt:lpstr>Onboarding Schedule</vt:lpstr>
      <vt:lpstr>Prerequisites</vt:lpstr>
      <vt:lpstr>Engaging ProVal</vt:lpstr>
      <vt:lpstr>Got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</cp:revision>
  <dcterms:created xsi:type="dcterms:W3CDTF">2022-04-20T20:13:40Z</dcterms:created>
  <dcterms:modified xsi:type="dcterms:W3CDTF">2022-04-20T20:15:09Z</dcterms:modified>
</cp:coreProperties>
</file>