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0" r:id="rId7"/>
    <p:sldId id="273" r:id="rId8"/>
    <p:sldId id="274" r:id="rId9"/>
    <p:sldId id="258" r:id="rId10"/>
    <p:sldId id="27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132"/>
    <a:srgbClr val="16457A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E197E-3CCB-4EA0-875A-A738652165B1}" v="1282" dt="2023-05-17T18:56:36.265"/>
    <p1510:client id="{722E82AE-AA1C-46A6-A79D-2B5F8933FA78}" v="1" dt="2023-05-17T11:59:02.303"/>
    <p1510:client id="{9B62C319-8538-4B1A-8E36-611188D07B34}" v="167" dt="2023-05-17T14:31:51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ram Khanna" userId="bcd7eb36-f909-4ef3-b0c4-4dff956bd8f0" providerId="ADAL" clId="{53CE197E-3CCB-4EA0-875A-A738652165B1}"/>
    <pc:docChg chg="undo custSel addSld delSld modSld sldOrd">
      <pc:chgData name="Vikram Khanna" userId="bcd7eb36-f909-4ef3-b0c4-4dff956bd8f0" providerId="ADAL" clId="{53CE197E-3CCB-4EA0-875A-A738652165B1}" dt="2023-05-17T18:56:36.265" v="1269" actId="20577"/>
      <pc:docMkLst>
        <pc:docMk/>
      </pc:docMkLst>
      <pc:sldChg chg="modSp mod">
        <pc:chgData name="Vikram Khanna" userId="bcd7eb36-f909-4ef3-b0c4-4dff956bd8f0" providerId="ADAL" clId="{53CE197E-3CCB-4EA0-875A-A738652165B1}" dt="2023-05-17T18:56:26.776" v="1264" actId="20577"/>
        <pc:sldMkLst>
          <pc:docMk/>
          <pc:sldMk cId="2902794312" sldId="257"/>
        </pc:sldMkLst>
        <pc:spChg chg="mod">
          <ac:chgData name="Vikram Khanna" userId="bcd7eb36-f909-4ef3-b0c4-4dff956bd8f0" providerId="ADAL" clId="{53CE197E-3CCB-4EA0-875A-A738652165B1}" dt="2023-05-17T18:56:26.776" v="1264" actId="20577"/>
          <ac:spMkLst>
            <pc:docMk/>
            <pc:sldMk cId="2902794312" sldId="257"/>
            <ac:spMk id="5" creationId="{0A95F4DE-39B7-4CE2-BC1E-8B8AE662A895}"/>
          </ac:spMkLst>
        </pc:spChg>
      </pc:sldChg>
      <pc:sldChg chg="modSp mod">
        <pc:chgData name="Vikram Khanna" userId="bcd7eb36-f909-4ef3-b0c4-4dff956bd8f0" providerId="ADAL" clId="{53CE197E-3CCB-4EA0-875A-A738652165B1}" dt="2023-05-17T18:56:36.265" v="1269" actId="20577"/>
        <pc:sldMkLst>
          <pc:docMk/>
          <pc:sldMk cId="3733486012" sldId="258"/>
        </pc:sldMkLst>
        <pc:spChg chg="mod">
          <ac:chgData name="Vikram Khanna" userId="bcd7eb36-f909-4ef3-b0c4-4dff956bd8f0" providerId="ADAL" clId="{53CE197E-3CCB-4EA0-875A-A738652165B1}" dt="2023-05-17T18:56:36.265" v="1269" actId="20577"/>
          <ac:spMkLst>
            <pc:docMk/>
            <pc:sldMk cId="3733486012" sldId="258"/>
            <ac:spMk id="7" creationId="{7875C19A-1AAE-476A-A316-A2CF92D763D3}"/>
          </ac:spMkLst>
        </pc:spChg>
        <pc:spChg chg="mod">
          <ac:chgData name="Vikram Khanna" userId="bcd7eb36-f909-4ef3-b0c4-4dff956bd8f0" providerId="ADAL" clId="{53CE197E-3CCB-4EA0-875A-A738652165B1}" dt="2023-05-17T14:22:24.038" v="785" actId="20577"/>
          <ac:spMkLst>
            <pc:docMk/>
            <pc:sldMk cId="3733486012" sldId="258"/>
            <ac:spMk id="10" creationId="{EF2BC084-E6DB-4DE7-B309-042A85EBA700}"/>
          </ac:spMkLst>
        </pc:spChg>
      </pc:sldChg>
      <pc:sldChg chg="addSp delSp modSp mod">
        <pc:chgData name="Vikram Khanna" userId="bcd7eb36-f909-4ef3-b0c4-4dff956bd8f0" providerId="ADAL" clId="{53CE197E-3CCB-4EA0-875A-A738652165B1}" dt="2023-05-17T18:53:23.466" v="1136" actId="20577"/>
        <pc:sldMkLst>
          <pc:docMk/>
          <pc:sldMk cId="709828751" sldId="260"/>
        </pc:sldMkLst>
        <pc:spChg chg="add del">
          <ac:chgData name="Vikram Khanna" userId="bcd7eb36-f909-4ef3-b0c4-4dff956bd8f0" providerId="ADAL" clId="{53CE197E-3CCB-4EA0-875A-A738652165B1}" dt="2023-05-17T17:01:25.212" v="999"/>
          <ac:spMkLst>
            <pc:docMk/>
            <pc:sldMk cId="709828751" sldId="260"/>
            <ac:spMk id="3" creationId="{8C9FCEA7-A580-F9E1-527D-284261813CBC}"/>
          </ac:spMkLst>
        </pc:spChg>
        <pc:spChg chg="mod">
          <ac:chgData name="Vikram Khanna" userId="bcd7eb36-f909-4ef3-b0c4-4dff956bd8f0" providerId="ADAL" clId="{53CE197E-3CCB-4EA0-875A-A738652165B1}" dt="2023-05-17T14:12:39.344" v="230" actId="20577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Vikram Khanna" userId="bcd7eb36-f909-4ef3-b0c4-4dff956bd8f0" providerId="ADAL" clId="{53CE197E-3CCB-4EA0-875A-A738652165B1}" dt="2023-05-17T18:53:23.466" v="1136" actId="20577"/>
          <ac:spMkLst>
            <pc:docMk/>
            <pc:sldMk cId="709828751" sldId="260"/>
            <ac:spMk id="5" creationId="{DCDDBE65-9AB1-4989-AF86-726591A6A128}"/>
          </ac:spMkLst>
        </pc:spChg>
      </pc:sldChg>
      <pc:sldChg chg="del">
        <pc:chgData name="Vikram Khanna" userId="bcd7eb36-f909-4ef3-b0c4-4dff956bd8f0" providerId="ADAL" clId="{53CE197E-3CCB-4EA0-875A-A738652165B1}" dt="2023-05-17T14:18:55.536" v="397" actId="2696"/>
        <pc:sldMkLst>
          <pc:docMk/>
          <pc:sldMk cId="429771863" sldId="269"/>
        </pc:sldMkLst>
      </pc:sldChg>
      <pc:sldChg chg="modSp mod ord">
        <pc:chgData name="Vikram Khanna" userId="bcd7eb36-f909-4ef3-b0c4-4dff956bd8f0" providerId="ADAL" clId="{53CE197E-3CCB-4EA0-875A-A738652165B1}" dt="2023-05-17T14:19:06.764" v="423" actId="20577"/>
        <pc:sldMkLst>
          <pc:docMk/>
          <pc:sldMk cId="2272711753" sldId="270"/>
        </pc:sldMkLst>
        <pc:spChg chg="mod">
          <ac:chgData name="Vikram Khanna" userId="bcd7eb36-f909-4ef3-b0c4-4dff956bd8f0" providerId="ADAL" clId="{53CE197E-3CCB-4EA0-875A-A738652165B1}" dt="2023-05-17T14:19:06.764" v="423" actId="20577"/>
          <ac:spMkLst>
            <pc:docMk/>
            <pc:sldMk cId="2272711753" sldId="270"/>
            <ac:spMk id="4" creationId="{BD179B88-D43C-4A31-9A52-3498E9430782}"/>
          </ac:spMkLst>
        </pc:spChg>
      </pc:sldChg>
      <pc:sldChg chg="del">
        <pc:chgData name="Vikram Khanna" userId="bcd7eb36-f909-4ef3-b0c4-4dff956bd8f0" providerId="ADAL" clId="{53CE197E-3CCB-4EA0-875A-A738652165B1}" dt="2023-05-17T14:18:24.107" v="394" actId="2696"/>
        <pc:sldMkLst>
          <pc:docMk/>
          <pc:sldMk cId="4285153982" sldId="271"/>
        </pc:sldMkLst>
      </pc:sldChg>
      <pc:sldChg chg="modSp mod">
        <pc:chgData name="Vikram Khanna" userId="bcd7eb36-f909-4ef3-b0c4-4dff956bd8f0" providerId="ADAL" clId="{53CE197E-3CCB-4EA0-875A-A738652165B1}" dt="2023-05-17T18:55:45.465" v="1249" actId="1076"/>
        <pc:sldMkLst>
          <pc:docMk/>
          <pc:sldMk cId="4132471861" sldId="272"/>
        </pc:sldMkLst>
        <pc:spChg chg="mod">
          <ac:chgData name="Vikram Khanna" userId="bcd7eb36-f909-4ef3-b0c4-4dff956bd8f0" providerId="ADAL" clId="{53CE197E-3CCB-4EA0-875A-A738652165B1}" dt="2023-05-17T18:54:49.465" v="1176" actId="20577"/>
          <ac:spMkLst>
            <pc:docMk/>
            <pc:sldMk cId="4132471861" sldId="272"/>
            <ac:spMk id="4" creationId="{BD179B88-D43C-4A31-9A52-3498E9430782}"/>
          </ac:spMkLst>
        </pc:spChg>
        <pc:spChg chg="mod">
          <ac:chgData name="Vikram Khanna" userId="bcd7eb36-f909-4ef3-b0c4-4dff956bd8f0" providerId="ADAL" clId="{53CE197E-3CCB-4EA0-875A-A738652165B1}" dt="2023-05-17T18:55:45.465" v="1249" actId="1076"/>
          <ac:spMkLst>
            <pc:docMk/>
            <pc:sldMk cId="4132471861" sldId="272"/>
            <ac:spMk id="6" creationId="{039E2B37-A6B3-C665-F74C-4DBC73E37436}"/>
          </ac:spMkLst>
        </pc:spChg>
      </pc:sldChg>
      <pc:sldChg chg="new add del">
        <pc:chgData name="Vikram Khanna" userId="bcd7eb36-f909-4ef3-b0c4-4dff956bd8f0" providerId="ADAL" clId="{53CE197E-3CCB-4EA0-875A-A738652165B1}" dt="2023-05-17T14:16:12.942" v="364" actId="680"/>
        <pc:sldMkLst>
          <pc:docMk/>
          <pc:sldMk cId="478505779" sldId="273"/>
        </pc:sldMkLst>
      </pc:sldChg>
      <pc:sldChg chg="modSp add mod ord">
        <pc:chgData name="Vikram Khanna" userId="bcd7eb36-f909-4ef3-b0c4-4dff956bd8f0" providerId="ADAL" clId="{53CE197E-3CCB-4EA0-875A-A738652165B1}" dt="2023-05-17T18:53:58.131" v="1138"/>
        <pc:sldMkLst>
          <pc:docMk/>
          <pc:sldMk cId="1933773631" sldId="273"/>
        </pc:sldMkLst>
        <pc:spChg chg="mod">
          <ac:chgData name="Vikram Khanna" userId="bcd7eb36-f909-4ef3-b0c4-4dff956bd8f0" providerId="ADAL" clId="{53CE197E-3CCB-4EA0-875A-A738652165B1}" dt="2023-05-17T14:16:46.702" v="391" actId="20577"/>
          <ac:spMkLst>
            <pc:docMk/>
            <pc:sldMk cId="1933773631" sldId="273"/>
            <ac:spMk id="4" creationId="{BD179B88-D43C-4A31-9A52-3498E9430782}"/>
          </ac:spMkLst>
        </pc:spChg>
        <pc:spChg chg="mod">
          <ac:chgData name="Vikram Khanna" userId="bcd7eb36-f909-4ef3-b0c4-4dff956bd8f0" providerId="ADAL" clId="{53CE197E-3CCB-4EA0-875A-A738652165B1}" dt="2023-05-17T14:16:28.482" v="368" actId="27636"/>
          <ac:spMkLst>
            <pc:docMk/>
            <pc:sldMk cId="1933773631" sldId="273"/>
            <ac:spMk id="5" creationId="{DCDDBE65-9AB1-4989-AF86-726591A6A128}"/>
          </ac:spMkLst>
        </pc:spChg>
      </pc:sldChg>
      <pc:sldChg chg="add del">
        <pc:chgData name="Vikram Khanna" userId="bcd7eb36-f909-4ef3-b0c4-4dff956bd8f0" providerId="ADAL" clId="{53CE197E-3CCB-4EA0-875A-A738652165B1}" dt="2023-05-17T14:16:06.465" v="361"/>
        <pc:sldMkLst>
          <pc:docMk/>
          <pc:sldMk cId="2956575755" sldId="273"/>
        </pc:sldMkLst>
      </pc:sldChg>
      <pc:sldChg chg="modSp add mod">
        <pc:chgData name="Vikram Khanna" userId="bcd7eb36-f909-4ef3-b0c4-4dff956bd8f0" providerId="ADAL" clId="{53CE197E-3CCB-4EA0-875A-A738652165B1}" dt="2023-05-17T18:49:08.554" v="1067"/>
        <pc:sldMkLst>
          <pc:docMk/>
          <pc:sldMk cId="1241818116" sldId="274"/>
        </pc:sldMkLst>
        <pc:spChg chg="mod">
          <ac:chgData name="Vikram Khanna" userId="bcd7eb36-f909-4ef3-b0c4-4dff956bd8f0" providerId="ADAL" clId="{53CE197E-3CCB-4EA0-875A-A738652165B1}" dt="2023-05-17T18:47:37.620" v="1038" actId="20577"/>
          <ac:spMkLst>
            <pc:docMk/>
            <pc:sldMk cId="1241818116" sldId="274"/>
            <ac:spMk id="4" creationId="{BD179B88-D43C-4A31-9A52-3498E9430782}"/>
          </ac:spMkLst>
        </pc:spChg>
        <pc:spChg chg="mod">
          <ac:chgData name="Vikram Khanna" userId="bcd7eb36-f909-4ef3-b0c4-4dff956bd8f0" providerId="ADAL" clId="{53CE197E-3CCB-4EA0-875A-A738652165B1}" dt="2023-05-17T18:49:08.554" v="1067"/>
          <ac:spMkLst>
            <pc:docMk/>
            <pc:sldMk cId="1241818116" sldId="274"/>
            <ac:spMk id="5" creationId="{DCDDBE65-9AB1-4989-AF86-726591A6A128}"/>
          </ac:spMkLst>
        </pc:spChg>
      </pc:sldChg>
      <pc:sldChg chg="add del">
        <pc:chgData name="Vikram Khanna" userId="bcd7eb36-f909-4ef3-b0c4-4dff956bd8f0" providerId="ADAL" clId="{53CE197E-3CCB-4EA0-875A-A738652165B1}" dt="2023-05-17T14:16:11.823" v="363" actId="2890"/>
        <pc:sldMkLst>
          <pc:docMk/>
          <pc:sldMk cId="2406616534" sldId="274"/>
        </pc:sldMkLst>
      </pc:sldChg>
    </pc:docChg>
  </pc:docChgLst>
  <pc:docChgLst>
    <pc:chgData name="Dan Hicks" userId="e571258b-8dd6-4809-8b88-523bd4763dec" providerId="ADAL" clId="{9B62C319-8538-4B1A-8E36-611188D07B34}"/>
    <pc:docChg chg="undo custSel modSld">
      <pc:chgData name="Dan Hicks" userId="e571258b-8dd6-4809-8b88-523bd4763dec" providerId="ADAL" clId="{9B62C319-8538-4B1A-8E36-611188D07B34}" dt="2023-05-17T14:31:51.178" v="162" actId="20577"/>
      <pc:docMkLst>
        <pc:docMk/>
      </pc:docMkLst>
      <pc:sldChg chg="modSp mod">
        <pc:chgData name="Dan Hicks" userId="e571258b-8dd6-4809-8b88-523bd4763dec" providerId="ADAL" clId="{9B62C319-8538-4B1A-8E36-611188D07B34}" dt="2023-05-17T14:11:09.238" v="57" actId="20577"/>
        <pc:sldMkLst>
          <pc:docMk/>
          <pc:sldMk cId="2902794312" sldId="257"/>
        </pc:sldMkLst>
        <pc:spChg chg="mod">
          <ac:chgData name="Dan Hicks" userId="e571258b-8dd6-4809-8b88-523bd4763dec" providerId="ADAL" clId="{9B62C319-8538-4B1A-8E36-611188D07B34}" dt="2023-05-17T14:11:09.238" v="57" actId="20577"/>
          <ac:spMkLst>
            <pc:docMk/>
            <pc:sldMk cId="2902794312" sldId="257"/>
            <ac:spMk id="5" creationId="{0A95F4DE-39B7-4CE2-BC1E-8B8AE662A895}"/>
          </ac:spMkLst>
        </pc:spChg>
      </pc:sldChg>
      <pc:sldChg chg="modSp mod">
        <pc:chgData name="Dan Hicks" userId="e571258b-8dd6-4809-8b88-523bd4763dec" providerId="ADAL" clId="{9B62C319-8538-4B1A-8E36-611188D07B34}" dt="2023-05-17T14:23:52.653" v="125" actId="14100"/>
        <pc:sldMkLst>
          <pc:docMk/>
          <pc:sldMk cId="3733486012" sldId="258"/>
        </pc:sldMkLst>
        <pc:spChg chg="mod">
          <ac:chgData name="Dan Hicks" userId="e571258b-8dd6-4809-8b88-523bd4763dec" providerId="ADAL" clId="{9B62C319-8538-4B1A-8E36-611188D07B34}" dt="2023-05-17T14:19:18.157" v="58" actId="207"/>
          <ac:spMkLst>
            <pc:docMk/>
            <pc:sldMk cId="3733486012" sldId="258"/>
            <ac:spMk id="7" creationId="{7875C19A-1AAE-476A-A316-A2CF92D763D3}"/>
          </ac:spMkLst>
        </pc:spChg>
        <pc:spChg chg="mod">
          <ac:chgData name="Dan Hicks" userId="e571258b-8dd6-4809-8b88-523bd4763dec" providerId="ADAL" clId="{9B62C319-8538-4B1A-8E36-611188D07B34}" dt="2023-05-17T14:23:52.653" v="125" actId="14100"/>
          <ac:spMkLst>
            <pc:docMk/>
            <pc:sldMk cId="3733486012" sldId="258"/>
            <ac:spMk id="10" creationId="{EF2BC084-E6DB-4DE7-B309-042A85EBA700}"/>
          </ac:spMkLst>
        </pc:spChg>
      </pc:sldChg>
      <pc:sldChg chg="modSp mod">
        <pc:chgData name="Dan Hicks" userId="e571258b-8dd6-4809-8b88-523bd4763dec" providerId="ADAL" clId="{9B62C319-8538-4B1A-8E36-611188D07B34}" dt="2023-05-17T14:29:10.034" v="142" actId="20577"/>
        <pc:sldMkLst>
          <pc:docMk/>
          <pc:sldMk cId="709828751" sldId="260"/>
        </pc:sldMkLst>
        <pc:spChg chg="mod">
          <ac:chgData name="Dan Hicks" userId="e571258b-8dd6-4809-8b88-523bd4763dec" providerId="ADAL" clId="{9B62C319-8538-4B1A-8E36-611188D07B34}" dt="2023-05-17T14:29:10.034" v="142" actId="20577"/>
          <ac:spMkLst>
            <pc:docMk/>
            <pc:sldMk cId="709828751" sldId="260"/>
            <ac:spMk id="5" creationId="{DCDDBE65-9AB1-4989-AF86-726591A6A128}"/>
          </ac:spMkLst>
        </pc:spChg>
      </pc:sldChg>
      <pc:sldChg chg="modSp mod">
        <pc:chgData name="Dan Hicks" userId="e571258b-8dd6-4809-8b88-523bd4763dec" providerId="ADAL" clId="{9B62C319-8538-4B1A-8E36-611188D07B34}" dt="2023-05-17T14:31:51.178" v="162" actId="20577"/>
        <pc:sldMkLst>
          <pc:docMk/>
          <pc:sldMk cId="1933773631" sldId="273"/>
        </pc:sldMkLst>
        <pc:spChg chg="mod">
          <ac:chgData name="Dan Hicks" userId="e571258b-8dd6-4809-8b88-523bd4763dec" providerId="ADAL" clId="{9B62C319-8538-4B1A-8E36-611188D07B34}" dt="2023-05-17T14:31:51.178" v="162" actId="20577"/>
          <ac:spMkLst>
            <pc:docMk/>
            <pc:sldMk cId="1933773631" sldId="273"/>
            <ac:spMk id="5" creationId="{DCDDBE65-9AB1-4989-AF86-726591A6A1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5/17/2023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887" y="2373151"/>
            <a:ext cx="9633713" cy="1243584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Business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4895" y="3821174"/>
            <a:ext cx="2592610" cy="86868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/>
            <a:r>
              <a:rPr lang="en-US" sz="3200" b="1">
                <a:cs typeface="Arial"/>
              </a:rPr>
              <a:t>Meriplex</a:t>
            </a:r>
            <a:endParaRPr lang="en-US"/>
          </a:p>
          <a:p>
            <a:pPr algn="ctr"/>
            <a:r>
              <a:rPr lang="en-US" sz="3200" b="1">
                <a:cs typeface="Arial"/>
              </a:rPr>
              <a:t>2023 </a:t>
            </a:r>
            <a:endParaRPr lang="en-US"/>
          </a:p>
        </p:txBody>
      </p:sp>
      <p:pic>
        <p:nvPicPr>
          <p:cNvPr id="5" name="Picture 4" descr="A 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D6365E1-8D87-F69C-A79B-2A40D2166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45" y="1870698"/>
            <a:ext cx="2763493" cy="5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41" y="1070517"/>
            <a:ext cx="7781544" cy="859055"/>
          </a:xfrm>
        </p:spPr>
        <p:txBody>
          <a:bodyPr/>
          <a:lstStyle/>
          <a:p>
            <a:r>
              <a:rPr lang="en-US">
                <a:solidFill>
                  <a:srgbClr val="E95132"/>
                </a:solidFill>
              </a:rPr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387" y="2227270"/>
            <a:ext cx="7611599" cy="40456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cs typeface="Arial"/>
              </a:rPr>
              <a:t>Thank you for attending our Annual Business Review!</a:t>
            </a:r>
          </a:p>
          <a:p>
            <a:endParaRPr lang="en-US" sz="1800">
              <a:cs typeface="Arial"/>
            </a:endParaRPr>
          </a:p>
          <a:p>
            <a:r>
              <a:rPr lang="en-US" sz="1800">
                <a:cs typeface="Arial"/>
              </a:rPr>
              <a:t>This meeting is meant to review and reflect on the </a:t>
            </a:r>
            <a:r>
              <a:rPr lang="en-US" sz="1800" err="1">
                <a:cs typeface="Arial"/>
              </a:rPr>
              <a:t>Meriplex</a:t>
            </a:r>
            <a:r>
              <a:rPr lang="en-US" sz="1800">
                <a:cs typeface="Arial"/>
              </a:rPr>
              <a:t> / ProVal Tech partnership, as well as to plan for the future. </a:t>
            </a:r>
          </a:p>
          <a:p>
            <a:endParaRPr lang="en-US" sz="1800">
              <a:cs typeface="Arial"/>
            </a:endParaRPr>
          </a:p>
          <a:p>
            <a:r>
              <a:rPr lang="en-US" sz="1800">
                <a:cs typeface="Arial"/>
              </a:rPr>
              <a:t>During this meeting, we will discuss the following:</a:t>
            </a:r>
          </a:p>
          <a:p>
            <a:pPr marL="285750" indent="-285750">
              <a:buChar char="•"/>
            </a:pPr>
            <a:r>
              <a:rPr lang="en-US" sz="1800">
                <a:cs typeface="Arial"/>
              </a:rPr>
              <a:t>Current partnership</a:t>
            </a:r>
          </a:p>
          <a:p>
            <a:pPr marL="285750" indent="-285750">
              <a:buChar char="•"/>
            </a:pPr>
            <a:r>
              <a:rPr lang="en-US" sz="1800">
                <a:cs typeface="Arial"/>
              </a:rPr>
              <a:t>ProVal Updates</a:t>
            </a:r>
          </a:p>
          <a:p>
            <a:pPr marL="285750" indent="-285750">
              <a:buChar char="•"/>
            </a:pPr>
            <a:r>
              <a:rPr lang="en-US" sz="1800">
                <a:cs typeface="Arial"/>
              </a:rPr>
              <a:t>Direction Moving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53" y="410737"/>
            <a:ext cx="8532956" cy="859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95132"/>
                </a:solidFill>
              </a:rPr>
              <a:t>Current Partnership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40" y="1418807"/>
            <a:ext cx="7156257" cy="5290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Management of Kaseya VSA</a:t>
            </a:r>
          </a:p>
          <a:p>
            <a:pPr marL="971550" lvl="1" indent="-285750"/>
            <a:r>
              <a: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cs typeface="Arial"/>
              </a:rPr>
              <a:t>On-Prem Server</a:t>
            </a:r>
          </a:p>
          <a:p>
            <a:pPr marL="971550" lvl="1" indent="-285750"/>
            <a:r>
              <a: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cs typeface="Arial"/>
              </a:rPr>
              <a:t>13k end-points</a:t>
            </a:r>
          </a:p>
          <a:p>
            <a:pPr marL="971550" lvl="1" indent="-285750"/>
            <a:endParaRPr lang="en-US" sz="1600" spc="300">
              <a:solidFill>
                <a:schemeClr val="accent1">
                  <a:lumMod val="20000"/>
                  <a:lumOff val="80000"/>
                </a:schemeClr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Other VSA servers: not under ProVal management</a:t>
            </a:r>
          </a:p>
          <a:p>
            <a:br>
              <a:rPr lang="en-US">
                <a:cs typeface="Arial"/>
              </a:rPr>
            </a:br>
            <a:r>
              <a:rPr lang="en-US">
                <a:cs typeface="Arial"/>
              </a:rPr>
              <a:t>Kaseya VSA Management tickets closed: </a:t>
            </a:r>
          </a:p>
          <a:p>
            <a:r>
              <a:rPr lang="en-US">
                <a:cs typeface="Arial"/>
              </a:rPr>
              <a:t>	2023 YTD: 245 (2022 total: 753)</a:t>
            </a:r>
          </a:p>
          <a:p>
            <a:r>
              <a:rPr lang="en-US">
                <a:cs typeface="Arial"/>
              </a:rPr>
              <a:t>Patching Metrics Overview: </a:t>
            </a:r>
          </a:p>
          <a:p>
            <a:r>
              <a:rPr lang="en-US">
                <a:cs typeface="Arial"/>
              </a:rPr>
              <a:t>	Servers: 95% Patched</a:t>
            </a:r>
          </a:p>
          <a:p>
            <a:r>
              <a:rPr lang="en-US">
                <a:cs typeface="Arial"/>
              </a:rPr>
              <a:t>	Workstations: 92% Patched</a:t>
            </a:r>
          </a:p>
          <a:p>
            <a:endParaRPr lang="en-US" sz="1500">
              <a:solidFill>
                <a:schemeClr val="accent1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53" y="410737"/>
            <a:ext cx="8532956" cy="859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95132"/>
                </a:solidFill>
              </a:rPr>
              <a:t>Solutions Deployed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40" y="1418807"/>
            <a:ext cx="7156257" cy="5290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pc="0">
                <a:cs typeface="Arial"/>
              </a:rPr>
              <a:t>Vulnerabilities</a:t>
            </a:r>
          </a:p>
          <a:p>
            <a:pPr marL="971550" lvl="1">
              <a:buChar char="•"/>
            </a:pPr>
            <a:r>
              <a:rPr lang="en-US" sz="1500">
                <a:solidFill>
                  <a:schemeClr val="accent1">
                    <a:lumMod val="20000"/>
                    <a:lumOff val="80000"/>
                  </a:schemeClr>
                </a:solidFill>
                <a:cs typeface="Arial"/>
              </a:rPr>
              <a:t>Several CVEs were remediated via automation</a:t>
            </a:r>
          </a:p>
          <a:p>
            <a:pPr marL="971550" lvl="1">
              <a:buChar char="•"/>
            </a:pPr>
            <a:r>
              <a:rPr lang="en-US" sz="1500">
                <a:solidFill>
                  <a:schemeClr val="accent1">
                    <a:lumMod val="20000"/>
                    <a:lumOff val="80000"/>
                  </a:schemeClr>
                </a:solidFill>
                <a:cs typeface="Arial"/>
              </a:rPr>
              <a:t>Veeam vulnerability was remediated by the Backup Team</a:t>
            </a:r>
          </a:p>
          <a:p>
            <a:pPr marL="285750" indent="-285750">
              <a:buFont typeface="Arial,Sans-Serif"/>
              <a:buChar char="•"/>
            </a:pPr>
            <a:r>
              <a:rPr lang="en-US" sz="1500" spc="0">
                <a:cs typeface="Arial"/>
              </a:rPr>
              <a:t>Windows 10 Patching</a:t>
            </a:r>
          </a:p>
          <a:p>
            <a:pPr marL="971550" lvl="1" indent="-285750">
              <a:buFont typeface="Arial,Sans-Serif"/>
              <a:buChar char="•"/>
            </a:pPr>
            <a:r>
              <a:rPr lang="en-US" sz="1500">
                <a:solidFill>
                  <a:schemeClr val="accent1">
                    <a:lumMod val="20000"/>
                    <a:lumOff val="80000"/>
                  </a:schemeClr>
                </a:solidFill>
                <a:cs typeface="Arial"/>
              </a:rPr>
              <a:t>Windows 10 Feature Updates &amp; Patching is fully automated.</a:t>
            </a:r>
          </a:p>
          <a:p>
            <a:pPr marL="285750" indent="-285750">
              <a:buFont typeface="Arial,Sans-Serif"/>
              <a:buChar char="•"/>
            </a:pPr>
            <a:r>
              <a:rPr lang="en-US" sz="1500" spc="0">
                <a:cs typeface="Arial"/>
              </a:rPr>
              <a:t>Umbrella Management</a:t>
            </a:r>
          </a:p>
          <a:p>
            <a:pPr marL="971550" lvl="1">
              <a:buFont typeface="Arial,Sans-Serif"/>
              <a:buChar char="•"/>
            </a:pPr>
            <a:r>
              <a:rPr lang="en-US" sz="1500">
                <a:solidFill>
                  <a:schemeClr val="accent1">
                    <a:lumMod val="20000"/>
                    <a:lumOff val="80000"/>
                  </a:schemeClr>
                </a:solidFill>
                <a:cs typeface="Arial"/>
              </a:rPr>
              <a:t>Cisco Umbrella VPN management is now fully automated.</a:t>
            </a:r>
          </a:p>
          <a:p>
            <a:pPr marL="285750" indent="-285750">
              <a:buFont typeface="Arial,Sans-Serif"/>
              <a:buChar char="•"/>
            </a:pPr>
            <a:r>
              <a:rPr lang="en-US" sz="1500" spc="0">
                <a:cs typeface="Arial"/>
              </a:rPr>
              <a:t>Custom KMP Solutions</a:t>
            </a:r>
          </a:p>
          <a:p>
            <a:pPr marL="971550" lvl="1">
              <a:buFont typeface="Arial,Sans-Serif"/>
              <a:buChar char="•"/>
            </a:pPr>
            <a:r>
              <a:rPr lang="en-US" sz="1500">
                <a:solidFill>
                  <a:schemeClr val="accent1">
                    <a:lumMod val="20000"/>
                    <a:lumOff val="80000"/>
                  </a:schemeClr>
                </a:solidFill>
                <a:cs typeface="Arial"/>
              </a:rPr>
              <a:t>Custom KMP Solutions have been maintained, such as Overlay and Print Manager</a:t>
            </a:r>
          </a:p>
          <a:p>
            <a:pPr marL="285750" indent="-285750">
              <a:buFont typeface="Arial,Sans-Serif"/>
              <a:buChar char="•"/>
            </a:pPr>
            <a:r>
              <a:rPr lang="en-US" sz="1500" spc="0">
                <a:cs typeface="Arial"/>
              </a:rPr>
              <a:t>Disk Maintenance</a:t>
            </a:r>
          </a:p>
          <a:p>
            <a:pPr marL="971550" lvl="1">
              <a:buFont typeface="Arial,Sans-Serif"/>
              <a:buChar char="•"/>
            </a:pPr>
            <a:r>
              <a:rPr lang="en-US" sz="1500">
                <a:solidFill>
                  <a:schemeClr val="accent1">
                    <a:lumMod val="20000"/>
                    <a:lumOff val="80000"/>
                  </a:schemeClr>
                </a:solidFill>
                <a:cs typeface="Arial"/>
              </a:rPr>
              <a:t>Our custom disk space solution – Soji – Fully automates the disk cleaning process.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7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53" y="410737"/>
            <a:ext cx="8532956" cy="859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95132"/>
                </a:solidFill>
              </a:rPr>
              <a:t>Backup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40" y="1418807"/>
            <a:ext cx="7156257" cy="5290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300">
                <a:solidFill>
                  <a:schemeClr val="accent1">
                    <a:lumMod val="20000"/>
                    <a:lumOff val="80000"/>
                  </a:schemeClr>
                </a:solidFill>
                <a:cs typeface="Arial"/>
              </a:rPr>
              <a:t>1000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300">
                <a:solidFill>
                  <a:schemeClr val="accent1">
                    <a:lumMod val="20000"/>
                    <a:lumOff val="80000"/>
                  </a:schemeClr>
                </a:solidFill>
                <a:cs typeface="Arial"/>
              </a:rPr>
              <a:t>Unitrends DTC / Appliance, StorageCraft, Veeam, Barracuda, Datto, Acronis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300">
                <a:solidFill>
                  <a:schemeClr val="accent1">
                    <a:lumMod val="20000"/>
                    <a:lumOff val="80000"/>
                  </a:schemeClr>
                </a:solidFill>
                <a:cs typeface="Arial"/>
              </a:rPr>
              <a:t>Setup Automated Virtual Testing for backups on Datto, Unitrends &amp; Veeam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300">
                <a:solidFill>
                  <a:schemeClr val="accent1">
                    <a:lumMod val="20000"/>
                    <a:lumOff val="80000"/>
                  </a:schemeClr>
                </a:solidFill>
                <a:cs typeface="Arial"/>
              </a:rPr>
              <a:t>2 emergency restores this year</a:t>
            </a:r>
            <a:endParaRPr lang="en-US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300">
                <a:solidFill>
                  <a:schemeClr val="accent1">
                    <a:lumMod val="20000"/>
                    <a:lumOff val="80000"/>
                  </a:schemeClr>
                </a:solidFill>
                <a:cs typeface="Arial"/>
              </a:rPr>
              <a:t>Drive space audits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300">
                <a:solidFill>
                  <a:schemeClr val="accent1">
                    <a:lumMod val="20000"/>
                    <a:lumOff val="80000"/>
                  </a:schemeClr>
                </a:solidFill>
                <a:cs typeface="Arial"/>
              </a:rPr>
              <a:t>Backup Audit with Unitrends and cleaned up the decommissioned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Updates and upgrades are performed on Unitrends regularly</a:t>
            </a:r>
            <a:endParaRPr lang="en-US" sz="1800" spc="300">
              <a:solidFill>
                <a:schemeClr val="accent1">
                  <a:lumMod val="20000"/>
                  <a:lumOff val="80000"/>
                </a:schemeClr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300">
              <a:solidFill>
                <a:schemeClr val="accent1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18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95132"/>
                </a:solidFill>
              </a:rPr>
              <a:t>ProVal Updates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327900" cy="40932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cs typeface="Arial"/>
              </a:rPr>
              <a:t>Security-first mindset</a:t>
            </a:r>
          </a:p>
          <a:p>
            <a:pPr lvl="1"/>
            <a:r>
              <a:rPr lang="en-US" sz="1800">
                <a:cs typeface="Arial"/>
              </a:rPr>
              <a:t>SOC 2 Compliance by Q3</a:t>
            </a:r>
          </a:p>
          <a:p>
            <a:pPr lvl="1"/>
            <a:r>
              <a:rPr lang="en-US" sz="1800">
                <a:cs typeface="Arial"/>
              </a:rPr>
              <a:t>Currently auditing all of our content from a security standpoint</a:t>
            </a:r>
          </a:p>
          <a:p>
            <a:pPr lvl="1"/>
            <a:r>
              <a:rPr lang="en-US" sz="1800">
                <a:cs typeface="Arial"/>
              </a:rPr>
              <a:t>Code-signing on all development work</a:t>
            </a:r>
            <a:endParaRPr lang="en-US" sz="1800"/>
          </a:p>
          <a:p>
            <a:r>
              <a:rPr lang="en-US" sz="2000">
                <a:cs typeface="Arial"/>
              </a:rPr>
              <a:t>Expansion of services</a:t>
            </a:r>
          </a:p>
          <a:p>
            <a:pPr lvl="1"/>
            <a:r>
              <a:rPr lang="en-US" sz="1800">
                <a:cs typeface="Arial"/>
              </a:rPr>
              <a:t>NOC Monitoring</a:t>
            </a:r>
          </a:p>
          <a:p>
            <a:pPr lvl="1"/>
            <a:r>
              <a:rPr lang="en-US" sz="1800">
                <a:cs typeface="Arial"/>
              </a:rPr>
              <a:t>Migration and consolidation project work</a:t>
            </a:r>
          </a:p>
          <a:p>
            <a:pPr lvl="1"/>
            <a:r>
              <a:rPr lang="en-US" sz="1800">
                <a:cs typeface="Arial"/>
              </a:rPr>
              <a:t>Datto RMM</a:t>
            </a:r>
          </a:p>
          <a:p>
            <a:pPr lvl="1"/>
            <a:r>
              <a:rPr lang="en-US" sz="1800">
                <a:cs typeface="Arial"/>
              </a:rPr>
              <a:t>CW Manage (PSA) Management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14" y="847492"/>
            <a:ext cx="7781544" cy="859055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E95132"/>
                </a:solidFill>
              </a:rPr>
              <a:t>Meriplex</a:t>
            </a:r>
            <a:r>
              <a:rPr lang="en-US">
                <a:solidFill>
                  <a:srgbClr val="E95132"/>
                </a:solidFill>
              </a:rPr>
              <a:t> Future Plans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39E2B37-A6B3-C665-F74C-4DBC73E3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918" y="2094199"/>
            <a:ext cx="6803136" cy="43244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cs typeface="Arial"/>
              </a:rPr>
              <a:t>Tool stack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cs typeface="Arial"/>
              </a:rPr>
              <a:t>Challenges and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cs typeface="Arial"/>
              </a:rPr>
              <a:t>2023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cs typeface="Arial"/>
              </a:rPr>
              <a:t>Is our point of contact able to effect change in your organization?</a:t>
            </a:r>
            <a:endParaRPr lang="en-US" sz="1800"/>
          </a:p>
          <a:p>
            <a:pPr marL="285750" indent="-28575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7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1" y="2696736"/>
            <a:ext cx="7781544" cy="859055"/>
          </a:xfrm>
        </p:spPr>
        <p:txBody>
          <a:bodyPr/>
          <a:lstStyle/>
          <a:p>
            <a:r>
              <a:rPr lang="en-US">
                <a:solidFill>
                  <a:srgbClr val="E95132"/>
                </a:solidFill>
              </a:rPr>
              <a:t>Feedback / Questions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1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EE30115766634B830E06C740D5A1FF" ma:contentTypeVersion="17" ma:contentTypeDescription="Create a new document." ma:contentTypeScope="" ma:versionID="0763a73dd5530ee8d82c797d6bed13c5">
  <xsd:schema xmlns:xsd="http://www.w3.org/2001/XMLSchema" xmlns:xs="http://www.w3.org/2001/XMLSchema" xmlns:p="http://schemas.microsoft.com/office/2006/metadata/properties" xmlns:ns2="fcb393e7-9c67-43f8-9ada-1e554588925f" xmlns:ns3="39477edf-b8ea-4cae-97d9-f185db3024da" targetNamespace="http://schemas.microsoft.com/office/2006/metadata/properties" ma:root="true" ma:fieldsID="4287aa2170efe0cfd02beec5f55cc554" ns2:_="" ns3:_="">
    <xsd:import namespace="fcb393e7-9c67-43f8-9ada-1e554588925f"/>
    <xsd:import namespace="39477edf-b8ea-4cae-97d9-f185db3024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TaxKeywordTaxHTField" minOccurs="0"/>
                <xsd:element ref="ns3:TaxCatchAll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b393e7-9c67-43f8-9ada-1e55458892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d3a26aa3-9c64-47b2-89ad-1622a0c354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77edf-b8ea-4cae-97d9-f185db3024d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18" nillable="true" ma:taxonomy="true" ma:internalName="TaxKeywordTaxHTField" ma:taxonomyFieldName="TaxKeyword" ma:displayName="Enterprise Keywords" ma:fieldId="{23f27201-bee3-471e-b2e7-b64fd8b7ca38}" ma:taxonomyMulti="true" ma:sspId="d3a26aa3-9c64-47b2-89ad-1622a0c354c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140dd94a-e861-457a-b27a-2fe582c94954}" ma:internalName="TaxCatchAll" ma:showField="CatchAllData" ma:web="39477edf-b8ea-4cae-97d9-f185db302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cb393e7-9c67-43f8-9ada-1e554588925f" xsi:nil="true"/>
    <TaxCatchAll xmlns="39477edf-b8ea-4cae-97d9-f185db3024da" xsi:nil="true"/>
    <lcf76f155ced4ddcb4097134ff3c332f xmlns="fcb393e7-9c67-43f8-9ada-1e554588925f">
      <Terms xmlns="http://schemas.microsoft.com/office/infopath/2007/PartnerControls"/>
    </lcf76f155ced4ddcb4097134ff3c332f>
    <TaxKeywordTaxHTField xmlns="39477edf-b8ea-4cae-97d9-f185db3024da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8AA01-3C8A-41B8-9FEF-1503D139944C}">
  <ds:schemaRefs>
    <ds:schemaRef ds:uri="39477edf-b8ea-4cae-97d9-f185db3024da"/>
    <ds:schemaRef ds:uri="fcb393e7-9c67-43f8-9ada-1e55458892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39477edf-b8ea-4cae-97d9-f185db3024da"/>
    <ds:schemaRef ds:uri="fcb393e7-9c67-43f8-9ada-1e554588925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Annual Business Review</vt:lpstr>
      <vt:lpstr>Introduction</vt:lpstr>
      <vt:lpstr>Current Partnership</vt:lpstr>
      <vt:lpstr>Solutions Deployed</vt:lpstr>
      <vt:lpstr>Backup Management</vt:lpstr>
      <vt:lpstr>ProVal Updates</vt:lpstr>
      <vt:lpstr>Meriplex Future Plans</vt:lpstr>
      <vt:lpstr>Feedback / Questions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Business Review</dc:title>
  <dc:creator>Kaitlin Jones</dc:creator>
  <cp:revision>1</cp:revision>
  <dcterms:created xsi:type="dcterms:W3CDTF">2023-05-11T20:32:57Z</dcterms:created>
  <dcterms:modified xsi:type="dcterms:W3CDTF">2023-05-17T18:56:42Z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0x010100FAEE30115766634B830E06C740D5A1FF</vt:lpwstr>
  </property>
  <property fmtid="{D5CDD505-2E9C-101B-9397-08002B2CF9AE}" pid="3" name="TaxKeyword">
    <vt:lpwstr/>
  </property>
  <property fmtid="{D5CDD505-2E9C-101B-9397-08002B2CF9AE}" pid="4" name="MediaServiceImageTags">
    <vt:lpwstr/>
  </property>
</Properties>
</file>