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</p:sldMasterIdLst>
  <p:sldIdLst>
    <p:sldId id="264" r:id="rId3"/>
    <p:sldId id="263" r:id="rId4"/>
    <p:sldId id="262" r:id="rId5"/>
    <p:sldId id="261" r:id="rId6"/>
    <p:sldId id="260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64F0BA-7EDF-470F-9DB5-38EA358569D9}" v="47" dt="2023-07-06T13:01:17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Hicks" userId="9stLxHecXHbWyiS0T9BUDQu2NtR4c+dC2PIQ11bFOM8=" providerId="None" clId="Web-{DC64F0BA-7EDF-470F-9DB5-38EA358569D9}"/>
    <pc:docChg chg="addSld delSld addMainMaster modMainMaster">
      <pc:chgData name="Dan Hicks" userId="9stLxHecXHbWyiS0T9BUDQu2NtR4c+dC2PIQ11bFOM8=" providerId="None" clId="Web-{DC64F0BA-7EDF-470F-9DB5-38EA358569D9}" dt="2023-07-06T13:00:37.015" v="24"/>
      <pc:docMkLst>
        <pc:docMk/>
      </pc:docMkLst>
      <pc:sldChg chg="del">
        <pc:chgData name="Dan Hicks" userId="9stLxHecXHbWyiS0T9BUDQu2NtR4c+dC2PIQ11bFOM8=" providerId="None" clId="Web-{DC64F0BA-7EDF-470F-9DB5-38EA358569D9}" dt="2023-07-06T13:00:37.015" v="24"/>
        <pc:sldMkLst>
          <pc:docMk/>
          <pc:sldMk cId="109857222" sldId="256"/>
        </pc:sldMkLst>
      </pc:sldChg>
      <pc:sldChg chg="add del">
        <pc:chgData name="Dan Hicks" userId="9stLxHecXHbWyiS0T9BUDQu2NtR4c+dC2PIQ11bFOM8=" providerId="None" clId="Web-{DC64F0BA-7EDF-470F-9DB5-38EA358569D9}" dt="2023-07-06T13:00:30.718" v="23"/>
        <pc:sldMkLst>
          <pc:docMk/>
          <pc:sldMk cId="118864575" sldId="257"/>
        </pc:sldMkLst>
      </pc:sldChg>
      <pc:sldChg chg="add del">
        <pc:chgData name="Dan Hicks" userId="9stLxHecXHbWyiS0T9BUDQu2NtR4c+dC2PIQ11bFOM8=" providerId="None" clId="Web-{DC64F0BA-7EDF-470F-9DB5-38EA358569D9}" dt="2023-07-06T13:00:30.608" v="22"/>
        <pc:sldMkLst>
          <pc:docMk/>
          <pc:sldMk cId="502877574" sldId="258"/>
        </pc:sldMkLst>
      </pc:sldChg>
      <pc:sldChg chg="add del">
        <pc:chgData name="Dan Hicks" userId="9stLxHecXHbWyiS0T9BUDQu2NtR4c+dC2PIQ11bFOM8=" providerId="None" clId="Web-{DC64F0BA-7EDF-470F-9DB5-38EA358569D9}" dt="2023-07-06T13:00:30.499" v="21"/>
        <pc:sldMkLst>
          <pc:docMk/>
          <pc:sldMk cId="2281136209" sldId="259"/>
        </pc:sldMkLst>
      </pc:sldChg>
      <pc:sldChg chg="add del">
        <pc:chgData name="Dan Hicks" userId="9stLxHecXHbWyiS0T9BUDQu2NtR4c+dC2PIQ11bFOM8=" providerId="None" clId="Web-{DC64F0BA-7EDF-470F-9DB5-38EA358569D9}" dt="2023-07-06T13:00:30.389" v="20"/>
        <pc:sldMkLst>
          <pc:docMk/>
          <pc:sldMk cId="2889385107" sldId="260"/>
        </pc:sldMkLst>
      </pc:sldChg>
      <pc:sldChg chg="add del">
        <pc:chgData name="Dan Hicks" userId="9stLxHecXHbWyiS0T9BUDQu2NtR4c+dC2PIQ11bFOM8=" providerId="None" clId="Web-{DC64F0BA-7EDF-470F-9DB5-38EA358569D9}" dt="2023-07-06T13:00:30.264" v="19"/>
        <pc:sldMkLst>
          <pc:docMk/>
          <pc:sldMk cId="2199230390" sldId="261"/>
        </pc:sldMkLst>
      </pc:sldChg>
      <pc:sldChg chg="add del">
        <pc:chgData name="Dan Hicks" userId="9stLxHecXHbWyiS0T9BUDQu2NtR4c+dC2PIQ11bFOM8=" providerId="None" clId="Web-{DC64F0BA-7EDF-470F-9DB5-38EA358569D9}" dt="2023-07-06T13:00:30.155" v="18"/>
        <pc:sldMkLst>
          <pc:docMk/>
          <pc:sldMk cId="702742597" sldId="262"/>
        </pc:sldMkLst>
      </pc:sldChg>
      <pc:sldChg chg="add del">
        <pc:chgData name="Dan Hicks" userId="9stLxHecXHbWyiS0T9BUDQu2NtR4c+dC2PIQ11bFOM8=" providerId="None" clId="Web-{DC64F0BA-7EDF-470F-9DB5-38EA358569D9}" dt="2023-07-06T13:00:29.999" v="17"/>
        <pc:sldMkLst>
          <pc:docMk/>
          <pc:sldMk cId="466947515" sldId="263"/>
        </pc:sldMkLst>
      </pc:sldChg>
      <pc:sldChg chg="add del">
        <pc:chgData name="Dan Hicks" userId="9stLxHecXHbWyiS0T9BUDQu2NtR4c+dC2PIQ11bFOM8=" providerId="None" clId="Web-{DC64F0BA-7EDF-470F-9DB5-38EA358569D9}" dt="2023-07-06T13:00:29.874" v="16"/>
        <pc:sldMkLst>
          <pc:docMk/>
          <pc:sldMk cId="2239137748" sldId="264"/>
        </pc:sldMkLst>
      </pc:sldChg>
      <pc:sldMasterChg chg="add addSldLayout">
        <pc:chgData name="Dan Hicks" userId="9stLxHecXHbWyiS0T9BUDQu2NtR4c+dC2PIQ11bFOM8=" providerId="None" clId="Web-{DC64F0BA-7EDF-470F-9DB5-38EA358569D9}" dt="2023-07-06T13:00:21.842" v="0"/>
        <pc:sldMasterMkLst>
          <pc:docMk/>
          <pc:sldMasterMk cId="666093331" sldId="2147483648"/>
        </pc:sldMasterMkLst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436959625" sldId="2147483649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1675197494" sldId="2147483651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274574868" sldId="2147483654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3511478827" sldId="2147483660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4073704932" sldId="2147483661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476266371" sldId="2147483662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1544745716" sldId="2147483663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2486826778" sldId="2147483664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3219167126" sldId="2147483665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1753169891" sldId="2147483666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2236386145" sldId="2147483667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1218518015" sldId="2147483668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2672304746" sldId="2147483672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999597857" sldId="2147483673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2636708262" sldId="2147483674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1540650178" sldId="2147483675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1212989540" sldId="2147483676"/>
          </pc:sldLayoutMkLst>
        </pc:sldLayoutChg>
        <pc:sldLayoutChg chg="ad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666093331" sldId="2147483648"/>
            <pc:sldLayoutMk cId="2904744868" sldId="2147483677"/>
          </pc:sldLayoutMkLst>
        </pc:sldLayoutChg>
      </pc:sldMasterChg>
      <pc:sldMasterChg chg="replId modSldLayout">
        <pc:chgData name="Dan Hicks" userId="9stLxHecXHbWyiS0T9BUDQu2NtR4c+dC2PIQ11bFOM8=" providerId="None" clId="Web-{DC64F0BA-7EDF-470F-9DB5-38EA358569D9}" dt="2023-07-06T13:00:21.842" v="0"/>
        <pc:sldMasterMkLst>
          <pc:docMk/>
          <pc:sldMasterMk cId="2460954070" sldId="2147483678"/>
        </pc:sldMasterMkLst>
        <pc:sldLayoutChg chg="replI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2460954070" sldId="2147483678"/>
            <pc:sldLayoutMk cId="3210312558" sldId="2147483679"/>
          </pc:sldLayoutMkLst>
        </pc:sldLayoutChg>
        <pc:sldLayoutChg chg="replI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2460954070" sldId="2147483678"/>
            <pc:sldLayoutMk cId="2385387890" sldId="2147483680"/>
          </pc:sldLayoutMkLst>
        </pc:sldLayoutChg>
        <pc:sldLayoutChg chg="replI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2460954070" sldId="2147483678"/>
            <pc:sldLayoutMk cId="3733172339" sldId="2147483681"/>
          </pc:sldLayoutMkLst>
        </pc:sldLayoutChg>
        <pc:sldLayoutChg chg="replI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2460954070" sldId="2147483678"/>
            <pc:sldLayoutMk cId="949138452" sldId="2147483682"/>
          </pc:sldLayoutMkLst>
        </pc:sldLayoutChg>
        <pc:sldLayoutChg chg="replI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2460954070" sldId="2147483678"/>
            <pc:sldLayoutMk cId="2591524520" sldId="2147483683"/>
          </pc:sldLayoutMkLst>
        </pc:sldLayoutChg>
        <pc:sldLayoutChg chg="replI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2460954070" sldId="2147483678"/>
            <pc:sldLayoutMk cId="1203092039" sldId="2147483684"/>
          </pc:sldLayoutMkLst>
        </pc:sldLayoutChg>
        <pc:sldLayoutChg chg="replI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2460954070" sldId="2147483678"/>
            <pc:sldLayoutMk cId="3146388984" sldId="2147483685"/>
          </pc:sldLayoutMkLst>
        </pc:sldLayoutChg>
        <pc:sldLayoutChg chg="replId">
          <pc:chgData name="Dan Hicks" userId="9stLxHecXHbWyiS0T9BUDQu2NtR4c+dC2PIQ11bFOM8=" providerId="None" clId="Web-{DC64F0BA-7EDF-470F-9DB5-38EA358569D9}" dt="2023-07-06T13:00:21.842" v="0"/>
          <pc:sldLayoutMkLst>
            <pc:docMk/>
            <pc:sldMasterMk cId="2460954070" sldId="2147483678"/>
            <pc:sldLayoutMk cId="3171841454" sldId="21474836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3" r:id="rId3"/>
    <p:sldLayoutId id="2147483684" r:id="rId4"/>
    <p:sldLayoutId id="2147483681" r:id="rId5"/>
    <p:sldLayoutId id="2147483679" r:id="rId6"/>
    <p:sldLayoutId id="2147483685" r:id="rId7"/>
    <p:sldLayoutId id="2147483686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887" y="2373151"/>
            <a:ext cx="9633713" cy="12435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Annual Business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1555" y="4045460"/>
            <a:ext cx="6599208" cy="1734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/>
              <a:t>CLIENTNAME</a:t>
            </a:r>
          </a:p>
          <a:p>
            <a:pPr algn="ctr"/>
            <a:r>
              <a:rPr lang="en-US" sz="3200" b="1" dirty="0">
                <a:cs typeface="Arial"/>
              </a:rPr>
              <a:t> </a:t>
            </a:r>
            <a:br>
              <a:rPr lang="en-US" sz="3200" b="1" dirty="0">
                <a:cs typeface="Arial"/>
              </a:rPr>
            </a:br>
            <a:r>
              <a:rPr lang="en-US" sz="3200" b="1" dirty="0">
                <a:cs typeface="Arial"/>
              </a:rPr>
              <a:t>2023 </a:t>
            </a:r>
            <a:endParaRPr lang="en-US" dirty="0"/>
          </a:p>
        </p:txBody>
      </p:sp>
      <p:pic>
        <p:nvPicPr>
          <p:cNvPr id="5" name="Picture 4" descr="A 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D6365E1-8D87-F69C-A79B-2A40D2166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045" y="1870698"/>
            <a:ext cx="2763493" cy="5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377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1" y="1070517"/>
            <a:ext cx="7781544" cy="859055"/>
          </a:xfrm>
        </p:spPr>
        <p:txBody>
          <a:bodyPr/>
          <a:lstStyle/>
          <a:p>
            <a:r>
              <a:rPr lang="en-US" dirty="0">
                <a:solidFill>
                  <a:srgbClr val="E95132"/>
                </a:solidFill>
              </a:rPr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387" y="2227270"/>
            <a:ext cx="7611599" cy="40456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Thank you for attending our Annual Business Review!</a:t>
            </a:r>
          </a:p>
          <a:p>
            <a:r>
              <a:rPr lang="en-US" dirty="0">
                <a:cs typeface="Arial"/>
              </a:rPr>
              <a:t>This meeting is meant to provide a high-level overview of the services provided from ProVal Tech this year, as well as to gain insight of the plans of your organization moving forward. </a:t>
            </a:r>
          </a:p>
          <a:p>
            <a:r>
              <a:rPr lang="en-US" dirty="0">
                <a:cs typeface="Arial"/>
              </a:rPr>
              <a:t>During this meeting, we will discuss the following:</a:t>
            </a:r>
          </a:p>
          <a:p>
            <a:pPr marL="285750" indent="-285750">
              <a:buChar char="•"/>
            </a:pPr>
            <a:r>
              <a:rPr lang="en-US" dirty="0">
                <a:cs typeface="Arial"/>
              </a:rPr>
              <a:t>Value provided by ProVal</a:t>
            </a:r>
          </a:p>
          <a:p>
            <a:pPr marL="285750" indent="-285750">
              <a:buChar char="•"/>
            </a:pPr>
            <a:r>
              <a:rPr lang="en-US" dirty="0">
                <a:cs typeface="Arial"/>
              </a:rPr>
              <a:t>Feedback</a:t>
            </a:r>
          </a:p>
          <a:p>
            <a:pPr marL="971550" lvl="1" indent="-285750"/>
            <a:r>
              <a:rPr lang="en-US" sz="1400" spc="300" dirty="0">
                <a:solidFill>
                  <a:srgbClr val="BAE4FF"/>
                </a:solidFill>
                <a:cs typeface="Arial"/>
              </a:rPr>
              <a:t>From ProVal</a:t>
            </a:r>
          </a:p>
          <a:p>
            <a:pPr marL="971550" lvl="1" indent="-285750"/>
            <a:r>
              <a:rPr lang="en-US" sz="1400" spc="300" dirty="0">
                <a:solidFill>
                  <a:srgbClr val="BAE4FF"/>
                </a:solidFill>
                <a:cs typeface="Arial"/>
              </a:rPr>
              <a:t>From CLIENTNAME</a:t>
            </a:r>
            <a:endParaRPr lang="en-US" sz="1400" dirty="0">
              <a:cs typeface="Arial"/>
            </a:endParaRPr>
          </a:p>
          <a:p>
            <a:pPr marL="285750" indent="-285750">
              <a:buChar char="•"/>
            </a:pPr>
            <a:r>
              <a:rPr lang="en-US" dirty="0">
                <a:cs typeface="Arial"/>
              </a:rPr>
              <a:t>Direction Moving Forward</a:t>
            </a:r>
          </a:p>
          <a:p>
            <a:pPr marL="971550" lvl="1" indent="-285750"/>
            <a:r>
              <a:rPr lang="en-US" sz="1400" spc="300" dirty="0">
                <a:solidFill>
                  <a:srgbClr val="BAE4FF"/>
                </a:solidFill>
                <a:cs typeface="Arial"/>
              </a:rPr>
              <a:t>ProVal Vision</a:t>
            </a:r>
          </a:p>
          <a:p>
            <a:pPr marL="971550" lvl="1" indent="-285750"/>
            <a:r>
              <a:rPr lang="en-US" sz="1400" spc="300" dirty="0">
                <a:solidFill>
                  <a:srgbClr val="BAE4FF"/>
                </a:solidFill>
                <a:cs typeface="Arial"/>
              </a:rPr>
              <a:t>CLIENTNAME's 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dirty="0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4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53" y="410737"/>
            <a:ext cx="8532956" cy="859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95132"/>
                </a:solidFill>
              </a:rPr>
              <a:t>Current </a:t>
            </a:r>
            <a:r>
              <a:rPr lang="en-US" dirty="0" err="1">
                <a:solidFill>
                  <a:srgbClr val="E95132"/>
                </a:solidFill>
              </a:rPr>
              <a:t>ProVal</a:t>
            </a:r>
            <a:r>
              <a:rPr lang="en-US" dirty="0">
                <a:solidFill>
                  <a:srgbClr val="E95132"/>
                </a:solidFill>
              </a:rPr>
              <a:t> Engagement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240" y="1418807"/>
            <a:ext cx="7156257" cy="52908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u="sng" dirty="0">
                <a:cs typeface="Arial"/>
              </a:rPr>
              <a:t>Data provided by Consultant</a:t>
            </a:r>
            <a:endParaRPr lang="en-US" dirty="0"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dirty="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4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41" y="317810"/>
            <a:ext cx="7781544" cy="859055"/>
          </a:xfrm>
        </p:spPr>
        <p:txBody>
          <a:bodyPr/>
          <a:lstStyle/>
          <a:p>
            <a:r>
              <a:rPr lang="en-US" dirty="0">
                <a:solidFill>
                  <a:srgbClr val="E95132"/>
                </a:solidFill>
              </a:rPr>
              <a:t>Feedback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484" y="1483856"/>
            <a:ext cx="6803136" cy="4324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From ProVal</a:t>
            </a:r>
          </a:p>
          <a:p>
            <a:pPr marL="285750" indent="-285750">
              <a:buChar char="•"/>
            </a:pPr>
            <a:r>
              <a:rPr lang="en-US" dirty="0">
                <a:cs typeface="Arial"/>
              </a:rPr>
              <a:t>Data provided by consultant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  <a:cs typeface="Arial"/>
            </a:endParaRPr>
          </a:p>
          <a:p>
            <a:pPr marL="971550" lvl="1" indent="-285750"/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dirty="0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3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1" y="2696736"/>
            <a:ext cx="7781544" cy="859055"/>
          </a:xfrm>
        </p:spPr>
        <p:txBody>
          <a:bodyPr/>
          <a:lstStyle/>
          <a:p>
            <a:r>
              <a:rPr lang="en-US" dirty="0">
                <a:solidFill>
                  <a:srgbClr val="E95132"/>
                </a:solidFill>
              </a:rPr>
              <a:t>Any Feedback for us?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dirty="0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ProVal's</a:t>
            </a:r>
            <a:r>
              <a:rPr lang="en-US" dirty="0"/>
              <a:t> plans moving forward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SOC 2 Compliance by Q3</a:t>
            </a:r>
            <a:endParaRPr lang="en-US" dirty="0"/>
          </a:p>
          <a:p>
            <a:r>
              <a:rPr lang="en-US" dirty="0">
                <a:cs typeface="Arial"/>
              </a:rPr>
              <a:t>Expansion further into the MSP sector to continue helping MSPs to grow.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dirty="0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136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14" y="847492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95132"/>
                </a:solidFill>
              </a:rPr>
              <a:t>What direction is your company heading in?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dirty="0" smtClean="0"/>
              <a:pPr/>
              <a:t>7</a:t>
            </a:fld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39E2B37-A6B3-C665-F74C-4DBC73E3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143" y="1911319"/>
            <a:ext cx="6803136" cy="43244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RMM Discussion. Do you have any shortcomings with your current stack?</a:t>
            </a:r>
          </a:p>
          <a:p>
            <a:endParaRPr lang="en-US"/>
          </a:p>
          <a:p>
            <a:r>
              <a:rPr lang="en-US" dirty="0"/>
              <a:t>What are the top 3 challenges in your organization today?</a:t>
            </a:r>
          </a:p>
          <a:p>
            <a:endParaRPr lang="en-US"/>
          </a:p>
          <a:p>
            <a:r>
              <a:rPr lang="en-US" dirty="0">
                <a:cs typeface="Arial"/>
              </a:rPr>
              <a:t>What are your major goals for 2023? How can </a:t>
            </a:r>
            <a:r>
              <a:rPr lang="en-US" dirty="0" err="1">
                <a:cs typeface="Arial"/>
              </a:rPr>
              <a:t>ProVal</a:t>
            </a:r>
            <a:r>
              <a:rPr lang="en-US" dirty="0">
                <a:cs typeface="Arial"/>
              </a:rPr>
              <a:t> help accomplish these goals?</a:t>
            </a:r>
          </a:p>
          <a:p>
            <a:endParaRPr lang="en-US">
              <a:cs typeface="Arial"/>
            </a:endParaRPr>
          </a:p>
          <a:p>
            <a:r>
              <a:rPr lang="en-US" dirty="0">
                <a:cs typeface="Arial"/>
              </a:rPr>
              <a:t>Is our point of contact able to effect change in your organization?</a:t>
            </a:r>
            <a:endParaRPr lang="en-US" dirty="0"/>
          </a:p>
          <a:p>
            <a:pPr marL="285750" indent="-28575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95132"/>
                </a:solidFill>
              </a:rPr>
              <a:t>Thank You</a:t>
            </a:r>
            <a:endParaRPr lang="en-GB" dirty="0">
              <a:solidFill>
                <a:srgbClr val="E95132"/>
              </a:solidFill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DC696B3D-3894-8EC6-1789-9A7F4AAA03DD}"/>
              </a:ext>
            </a:extLst>
          </p:cNvPr>
          <p:cNvSpPr txBox="1">
            <a:spLocks/>
          </p:cNvSpPr>
          <p:nvPr/>
        </p:nvSpPr>
        <p:spPr>
          <a:xfrm>
            <a:off x="5623642" y="4050792"/>
            <a:ext cx="2854314" cy="1896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err="1">
                <a:solidFill>
                  <a:schemeClr val="bg1"/>
                </a:solidFill>
              </a:rPr>
              <a:t>ProVal</a:t>
            </a:r>
            <a:r>
              <a:rPr lang="en-US" sz="1600" dirty="0">
                <a:solidFill>
                  <a:schemeClr val="bg1"/>
                </a:solidFill>
              </a:rPr>
              <a:t> Technologies, INC</a:t>
            </a:r>
          </a:p>
          <a:p>
            <a:pPr marL="0" indent="0" algn="ctr">
              <a:buNone/>
            </a:pPr>
            <a:r>
              <a:rPr lang="nb-NO" sz="14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498 Palm Springs Drive, Ste. 310</a:t>
            </a:r>
            <a:br>
              <a:rPr lang="nb-NO" sz="1400"/>
            </a:br>
            <a:r>
              <a:rPr lang="nb-NO" sz="1400" b="0" i="0" dirty="0" err="1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Altamonte</a:t>
            </a:r>
            <a:r>
              <a:rPr lang="nb-NO" sz="14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 Springs, FL 32701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 407-588-0101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Email Address:</a:t>
            </a:r>
          </a:p>
        </p:txBody>
      </p:sp>
    </p:spTree>
    <p:extLst>
      <p:ext uri="{BB962C8B-B14F-4D97-AF65-F5344CB8AC3E}">
        <p14:creationId xmlns:p14="http://schemas.microsoft.com/office/powerpoint/2010/main" val="1188645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Annual Business Review</vt:lpstr>
      <vt:lpstr>Introduction</vt:lpstr>
      <vt:lpstr>Current ProVal Engagement</vt:lpstr>
      <vt:lpstr>Feedback</vt:lpstr>
      <vt:lpstr>Any Feedback for us?</vt:lpstr>
      <vt:lpstr>ProVal's plans moving forward</vt:lpstr>
      <vt:lpstr>What direction is your company heading in?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</cp:revision>
  <dcterms:created xsi:type="dcterms:W3CDTF">2023-07-06T13:00:10Z</dcterms:created>
  <dcterms:modified xsi:type="dcterms:W3CDTF">2023-07-06T13:01:18Z</dcterms:modified>
</cp:coreProperties>
</file>