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7D6855-E129-4008-BFCC-D946BCBF6379}" v="1" dt="2024-02-29T20:01:32.898"/>
    <p1510:client id="{E3F216D8-EB27-F7EA-C099-25018BD8493F}" v="2" dt="2024-02-29T20:07:28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rique Guzman" userId="S::enrique.guzman@provaltech.com::06b51459-623c-4c82-965a-289aa1ab4f49" providerId="AD" clId="Web-{E3F216D8-EB27-F7EA-C099-25018BD8493F}"/>
    <pc:docChg chg="modSld">
      <pc:chgData name="Enrique Guzman" userId="S::enrique.guzman@provaltech.com::06b51459-623c-4c82-965a-289aa1ab4f49" providerId="AD" clId="Web-{E3F216D8-EB27-F7EA-C099-25018BD8493F}" dt="2024-02-29T20:07:28.825" v="1"/>
      <pc:docMkLst>
        <pc:docMk/>
      </pc:docMkLst>
      <pc:sldChg chg="modSp">
        <pc:chgData name="Enrique Guzman" userId="S::enrique.guzman@provaltech.com::06b51459-623c-4c82-965a-289aa1ab4f49" providerId="AD" clId="Web-{E3F216D8-EB27-F7EA-C099-25018BD8493F}" dt="2024-02-29T20:07:28.825" v="1"/>
        <pc:sldMkLst>
          <pc:docMk/>
          <pc:sldMk cId="194825112" sldId="259"/>
        </pc:sldMkLst>
        <pc:picChg chg="mod modCrop">
          <ac:chgData name="Enrique Guzman" userId="S::enrique.guzman@provaltech.com::06b51459-623c-4c82-965a-289aa1ab4f49" providerId="AD" clId="Web-{E3F216D8-EB27-F7EA-C099-25018BD8493F}" dt="2024-02-29T20:07:28.825" v="1"/>
          <ac:picMkLst>
            <pc:docMk/>
            <pc:sldMk cId="194825112" sldId="259"/>
            <ac:picMk id="3" creationId="{15685032-06A0-9324-EC10-2D1C91D72E43}"/>
          </ac:picMkLst>
        </pc:picChg>
      </pc:sldChg>
    </pc:docChg>
  </pc:docChgLst>
  <pc:docChgLst>
    <pc:chgData name="Tom Zobl" userId="7997fce8-9067-4a9a-ac19-5718ef6df113" providerId="ADAL" clId="{792D7209-42EC-40C9-9A3D-A296099F7430}"/>
    <pc:docChg chg="modSld">
      <pc:chgData name="Tom Zobl" userId="7997fce8-9067-4a9a-ac19-5718ef6df113" providerId="ADAL" clId="{792D7209-42EC-40C9-9A3D-A296099F7430}" dt="2024-02-01T16:19:11.893" v="1" actId="1076"/>
      <pc:docMkLst>
        <pc:docMk/>
      </pc:docMkLst>
      <pc:sldChg chg="modSp mod">
        <pc:chgData name="Tom Zobl" userId="7997fce8-9067-4a9a-ac19-5718ef6df113" providerId="ADAL" clId="{792D7209-42EC-40C9-9A3D-A296099F7430}" dt="2024-02-01T16:19:11.893" v="1" actId="1076"/>
        <pc:sldMkLst>
          <pc:docMk/>
          <pc:sldMk cId="725878653" sldId="258"/>
        </pc:sldMkLst>
        <pc:picChg chg="mod">
          <ac:chgData name="Tom Zobl" userId="7997fce8-9067-4a9a-ac19-5718ef6df113" providerId="ADAL" clId="{792D7209-42EC-40C9-9A3D-A296099F7430}" dt="2024-02-01T16:19:11.893" v="1" actId="1076"/>
          <ac:picMkLst>
            <pc:docMk/>
            <pc:sldMk cId="725878653" sldId="258"/>
            <ac:picMk id="4" creationId="{05C5F0B7-2E76-54B7-2812-D3F572248C83}"/>
          </ac:picMkLst>
        </pc:picChg>
      </pc:sldChg>
    </pc:docChg>
  </pc:docChgLst>
  <pc:docChgLst>
    <pc:chgData name="Kaitlin Jones" userId="4b03213b-a822-4cc7-8b26-d9f23198d50d" providerId="ADAL" clId="{787D6855-E129-4008-BFCC-D946BCBF6379}"/>
    <pc:docChg chg="custSel modSld">
      <pc:chgData name="Kaitlin Jones" userId="4b03213b-a822-4cc7-8b26-d9f23198d50d" providerId="ADAL" clId="{787D6855-E129-4008-BFCC-D946BCBF6379}" dt="2024-02-29T20:01:33.776" v="3" actId="962"/>
      <pc:docMkLst>
        <pc:docMk/>
      </pc:docMkLst>
      <pc:sldChg chg="addSp delSp modSp mod">
        <pc:chgData name="Kaitlin Jones" userId="4b03213b-a822-4cc7-8b26-d9f23198d50d" providerId="ADAL" clId="{787D6855-E129-4008-BFCC-D946BCBF6379}" dt="2024-02-29T20:01:33.776" v="3" actId="962"/>
        <pc:sldMkLst>
          <pc:docMk/>
          <pc:sldMk cId="194825112" sldId="259"/>
        </pc:sldMkLst>
        <pc:picChg chg="add mod">
          <ac:chgData name="Kaitlin Jones" userId="4b03213b-a822-4cc7-8b26-d9f23198d50d" providerId="ADAL" clId="{787D6855-E129-4008-BFCC-D946BCBF6379}" dt="2024-02-29T20:01:33.776" v="3" actId="962"/>
          <ac:picMkLst>
            <pc:docMk/>
            <pc:sldMk cId="194825112" sldId="259"/>
            <ac:picMk id="3" creationId="{15685032-06A0-9324-EC10-2D1C91D72E43}"/>
          </ac:picMkLst>
        </pc:picChg>
        <pc:picChg chg="del">
          <ac:chgData name="Kaitlin Jones" userId="4b03213b-a822-4cc7-8b26-d9f23198d50d" providerId="ADAL" clId="{787D6855-E129-4008-BFCC-D946BCBF6379}" dt="2024-02-29T20:00:05.676" v="0" actId="478"/>
          <ac:picMkLst>
            <pc:docMk/>
            <pc:sldMk cId="194825112" sldId="259"/>
            <ac:picMk id="4" creationId="{AAAA228A-8F7A-A99E-59D9-DEC32C29CC2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7B305-9BEF-4CC5-A177-59CA70634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0448C-77C5-4816-97D7-EEE56509D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19143-1E70-4F70-8C90-9EFFA4B8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CB12-DF51-496E-8880-462AB48F123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E4322-F7FF-4AD3-B2C1-9A3E3D33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9B80E-EF93-4F24-A84A-A9F97E7C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61A9-3A42-42A9-B421-973D8026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76B9F-1C42-4408-8A67-B4BB570B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48720-4855-44EE-8657-75980621D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DB538-A363-4D56-871A-9AB6DC135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CB12-DF51-496E-8880-462AB48F123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9C4EA-951D-4EDC-8EA2-F4E72FDA9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75F58-BF9C-4EA3-A289-78443BF0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61A9-3A42-42A9-B421-973D8026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218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187EF9-1BF0-478B-8680-3960666D0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B0ABE-6DDA-4CCC-898C-867662CC0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74DE20-7BBF-4346-955C-E1FDF6BDC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CB12-DF51-496E-8880-462AB48F123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92D6E-7403-4A0A-934E-3A916374B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F9588-25AB-40C6-86FC-950583FC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61A9-3A42-42A9-B421-973D8026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B3D60-9199-4361-8846-237E2C963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D76FB-F5C6-4917-821F-3721F4572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619D0-4E99-4F4B-B2C0-889B2082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CB12-DF51-496E-8880-462AB48F123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A20F25-EB8F-4584-9C91-150224B98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1C94A-85A8-4295-A37F-92F93C71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61A9-3A42-42A9-B421-973D8026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0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D7EC-5BE0-4C9D-B921-71BF1C336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F9AE3-3BCB-445D-ABE8-2B112FBF9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617A5-AAC6-4BD5-9D31-59F54C84E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CB12-DF51-496E-8880-462AB48F123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EC53D-1D05-4341-9BCA-44548BAAA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3286F-E626-4583-944A-7A1B56B5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61A9-3A42-42A9-B421-973D8026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7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60847-4800-427B-AECF-843663EE8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6543F-15C5-42A3-B83F-C09BBE5AB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F86D08-8DD5-4BF5-9EAF-71BFFE9F5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AB304-A053-49EC-8032-A82A4F5C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CB12-DF51-496E-8880-462AB48F123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5EC19-5615-4297-8ACA-E739B8149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41D92-9213-4D4D-80F5-E58B1224C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61A9-3A42-42A9-B421-973D8026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0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B42A3-8F8F-47E2-93BD-687683CA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DA4DF-7AD5-4FEE-B1F5-60A165E62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FEC15-7AF7-4C92-9F3E-3C3D1C608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D3E885-9401-408E-9B2E-D72D5D1A30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D678BD-3DC4-40EF-A0F8-54054FC6F5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843EB-B997-4ABA-B8D3-18CDC4AE4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CB12-DF51-496E-8880-462AB48F123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4E062-22D4-46C3-837D-E4C5204A6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F74B18-F3D5-4B23-AFD9-1A4F357B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61A9-3A42-42A9-B421-973D8026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6A83A-31F0-4390-B476-244565CA0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CAFCE-EF3A-4219-B8EE-0364FD8F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CB12-DF51-496E-8880-462AB48F123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7F688-404C-4E8D-ACC9-E626192D8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26204-8609-4223-B4BF-F552B7DD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61A9-3A42-42A9-B421-973D8026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15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5E6FB8-4703-4475-A1BF-F2FA74BC3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CB12-DF51-496E-8880-462AB48F123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1BB3A2-E38F-4F89-A378-79ADF14F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5F9B1-3335-4D55-8E3C-07D36012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61A9-3A42-42A9-B421-973D8026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0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CAE4F-5C24-4A4F-BB56-2C8C39FF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3DC71-5B57-40AA-A186-92646DD4C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B75194-7905-42D7-826A-A3950CC36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5BDAD-8D6D-4DCC-8338-3385F0234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CB12-DF51-496E-8880-462AB48F123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C2292-EF33-42BA-9B4E-E9A2EFC46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54D0E-5811-45EB-ACB2-DEC26C3C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61A9-3A42-42A9-B421-973D8026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5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6EB5-ADE4-4E75-976B-DDD9448C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63E0C-98C4-4F80-9E6B-C1CED3FD2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87784-3482-4593-A3C0-EF29E1D2D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D6000-FCE8-428A-94C3-A6E618ED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9CB12-DF51-496E-8880-462AB48F123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58445-5E93-494D-A70F-B601FEC9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BC1AA-88ED-4255-9D3E-54C426035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161A9-3A42-42A9-B421-973D8026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76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393B1-4E86-4FBD-9A1C-873FE92E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4A408-F38A-453C-A479-495B20188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FDE93-F9EE-4EC1-B51B-8CD3A7B5B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9CB12-DF51-496E-8880-462AB48F1231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6FAD7-1E36-4801-BA09-27675D9A1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37141-36C2-491E-9924-93CEA0DB6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161A9-3A42-42A9-B421-973D80264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3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48CF1094-AE1D-4408-ABF1-8C03FFD1F4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6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people in circles&#10;&#10;Description automatically generated with low confidence">
            <a:extLst>
              <a:ext uri="{FF2B5EF4-FFF2-40B4-BE49-F238E27FC236}">
                <a16:creationId xmlns:a16="http://schemas.microsoft.com/office/drawing/2014/main" id="{9CD1E24B-EBF7-C1CC-7A30-49BD44B4B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52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creen with white text and red hexagons&#10;&#10;Description automatically generated with low confidence">
            <a:extLst>
              <a:ext uri="{FF2B5EF4-FFF2-40B4-BE49-F238E27FC236}">
                <a16:creationId xmlns:a16="http://schemas.microsoft.com/office/drawing/2014/main" id="{05C5F0B7-2E76-54B7-2812-D3F572248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78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screen with white text&#10;&#10;Description automatically generated">
            <a:extLst>
              <a:ext uri="{FF2B5EF4-FFF2-40B4-BE49-F238E27FC236}">
                <a16:creationId xmlns:a16="http://schemas.microsoft.com/office/drawing/2014/main" id="{15685032-06A0-9324-EC10-2D1C91D72E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" t="-296" r="-83" b="296"/>
          <a:stretch/>
        </p:blipFill>
        <p:spPr>
          <a:xfrm>
            <a:off x="0" y="0"/>
            <a:ext cx="12192012" cy="685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2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creenshot, font, menu&#10;&#10;Description automatically generated">
            <a:extLst>
              <a:ext uri="{FF2B5EF4-FFF2-40B4-BE49-F238E27FC236}">
                <a16:creationId xmlns:a16="http://schemas.microsoft.com/office/drawing/2014/main" id="{066E28A1-C400-6155-223E-41ADDC211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783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screenshot, font, logo&#10;&#10;Description automatically generated">
            <a:extLst>
              <a:ext uri="{FF2B5EF4-FFF2-40B4-BE49-F238E27FC236}">
                <a16:creationId xmlns:a16="http://schemas.microsoft.com/office/drawing/2014/main" id="{EF21F720-A365-359B-BFFA-54713834A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856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6436579-e9de-498b-ab91-e2b9238ca78f" xsi:nil="true"/>
    <lcf76f155ced4ddcb4097134ff3c332f xmlns="26828747-cf0a-437b-8b7d-bf586826c5d3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E67D8C735B68478B80CFC12537129F" ma:contentTypeVersion="18" ma:contentTypeDescription="Create a new document." ma:contentTypeScope="" ma:versionID="daae3fc3c9607d1f12726a03961a73c1">
  <xsd:schema xmlns:xsd="http://www.w3.org/2001/XMLSchema" xmlns:xs="http://www.w3.org/2001/XMLSchema" xmlns:p="http://schemas.microsoft.com/office/2006/metadata/properties" xmlns:ns2="26828747-cf0a-437b-8b7d-bf586826c5d3" xmlns:ns3="b6436579-e9de-498b-ab91-e2b9238ca78f" targetNamespace="http://schemas.microsoft.com/office/2006/metadata/properties" ma:root="true" ma:fieldsID="0c3577266794ad9b3ffd3c931f093f30" ns2:_="" ns3:_="">
    <xsd:import namespace="26828747-cf0a-437b-8b7d-bf586826c5d3"/>
    <xsd:import namespace="b6436579-e9de-498b-ab91-e2b9238ca7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DateTaken" minOccurs="0"/>
                <xsd:element ref="ns2:MediaServiceEventHashCode" minOccurs="0"/>
                <xsd:element ref="ns2:MediaServiceGenerationTim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828747-cf0a-437b-8b7d-bf586826c5d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3a26aa3-9c64-47b2-89ad-1622a0c354c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436579-e9de-498b-ab91-e2b9238ca78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325ab085-e8a6-4180-91f2-f3e8628fb991}" ma:internalName="TaxCatchAll" ma:showField="CatchAllData" ma:web="b6436579-e9de-498b-ab91-e2b9238ca7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6705A7-D86B-421E-9E8F-69D9399D04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FA0BB8-77CF-4BA0-A0BA-A6A0DC0067D1}">
  <ds:schemaRefs>
    <ds:schemaRef ds:uri="http://purl.org/dc/dcmitype/"/>
    <ds:schemaRef ds:uri="b6436579-e9de-498b-ab91-e2b9238ca78f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26828747-cf0a-437b-8b7d-bf586826c5d3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11CC606-6A7B-4494-8DE8-27B70B3574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828747-cf0a-437b-8b7d-bf586826c5d3"/>
    <ds:schemaRef ds:uri="b6436579-e9de-498b-ab91-e2b9238ca7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Kaitlin Jones</dc:creator>
  <cp:lastModifiedBy>Kaitlin Jones</cp:lastModifiedBy>
  <cp:revision>4</cp:revision>
  <dcterms:created xsi:type="dcterms:W3CDTF">2022-06-16T16:35:55Z</dcterms:created>
  <dcterms:modified xsi:type="dcterms:W3CDTF">2024-02-29T20:07:29Z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0x01010002E67D8C735B68478B80CFC12537129F</vt:lpwstr>
  </property>
  <property fmtid="{D5CDD505-2E9C-101B-9397-08002B2CF9AE}" pid="3" name="MediaServiceImageTags">
    <vt:lpwstr/>
  </property>
</Properties>
</file>