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3" r:id="rId3"/>
    <p:sldId id="378" r:id="rId4"/>
    <p:sldId id="379" r:id="rId5"/>
    <p:sldId id="380" r:id="rId6"/>
    <p:sldId id="381" r:id="rId7"/>
    <p:sldId id="382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A71"/>
    <a:srgbClr val="E3EEEA"/>
    <a:srgbClr val="FFFFFF"/>
    <a:srgbClr val="95C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94597" autoAdjust="0"/>
  </p:normalViewPr>
  <p:slideViewPr>
    <p:cSldViewPr snapToGrid="0">
      <p:cViewPr varScale="1">
        <p:scale>
          <a:sx n="130" d="100"/>
          <a:sy n="130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DF9B-67DC-4AD3-8DB2-D046B347B69B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15759-852C-4A17-B822-405E4C12BD0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9345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1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945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244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96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06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902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359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15759-852C-4A17-B822-405E4C12BD0D}" type="slidenum">
              <a:rPr lang="en-HK" smtClean="0"/>
              <a:t>7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84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A03B-862C-4169-AF8C-BEFB3865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F49C-7CD6-44E7-AA91-B8BBEE17C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966D-D67B-40A4-90A2-EA89C765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081D-24BE-4A57-9E91-1B4F073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242C-CC4D-4D0E-A5B5-BC960A3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2021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518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6D0-69CC-4974-B589-E8C1FB6C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555B-78DC-4C10-9EE6-F0E74C5C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B32-3733-4A5E-AC71-4BEAEB4A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8A1C-E033-4686-AFB4-FF92C97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F8EA-F1ED-46E1-8D4E-004F5D5D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2814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5B26-69A4-4ADD-9DC6-EC84D1EA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82FBE-27BC-4EDF-81BD-151250C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432F-83DE-463C-882A-0E4A05BF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842B-F02E-4C3A-B4E8-4192CFCA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1879-6086-40AA-980E-9C2B9CE8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5143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A03B-862C-4169-AF8C-BEFB3865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F49C-7CD6-44E7-AA91-B8BBEE17C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966D-D67B-40A4-90A2-EA89C765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081D-24BE-4A57-9E91-1B4F073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242C-CC4D-4D0E-A5B5-BC960A3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3869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ECC7-43A2-48D1-BD53-4CDF9F59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B9FD-5C45-4AF9-917B-D5F9DD06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D234-1396-409D-B142-F6E8B155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22A2-FDE0-4D54-A657-C68B186A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E0D5-1B98-4E3D-AA04-5991C10B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9187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FEE1-347E-40E4-B551-384BFBF1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E7F1-1782-48C8-8BAD-CCB66658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178D-ACDB-4783-BE65-CF9C57F2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0A3E-7D0D-4BCE-9500-EC39391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3512-6C1C-4FD3-A35E-E5422911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6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C4C-4E01-4C4E-B667-18177AA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9127-B284-488E-82B6-7CF08F3BB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0C86-0097-4E55-81CD-6F5276FBA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52FF-6904-4D8F-974E-B3D3FA5D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188F6-2C5F-475B-ADAE-C2E1FB9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38038-AEB3-43B3-B089-24F58DA8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8091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A2CD-E8B9-44C3-B098-60F8F9F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D1C1-19BF-49B8-A378-5C05039E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915A-EED2-4308-BD63-9C491FF87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46B9-7E07-4312-92A1-2674EC813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BDB2A-ABA8-449C-AA89-EC386C87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47AC-EE54-4887-9094-EAA59D9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9A13-9B24-4FDA-A6D7-94BCABF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243B-C98D-4836-913E-E1BFCB6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541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AAC5-02CA-4F09-BBB4-D9B5171D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B8B57-FDCA-41C9-A03E-334729B9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B5DD7-DC6D-43D1-A46A-7E29AB17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57315-82D1-4653-97AC-CA58694A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458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7AD1-AA54-4215-BCCF-F3BA0D5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0E5F-F5B8-4BA0-8F67-B9DC99B4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672C-8FFC-4F22-B81D-28A0111C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9751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AF96-DE66-452E-825F-0B30D7E0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5344-951E-492C-A133-8C54D282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DC4A-9A12-46D6-9120-B8C7978C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6C12-EF8E-4C90-A7FF-161932E6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3391-C94E-47F2-AEE7-D97DCCE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BF7A-D8FB-4289-82BA-F0BA86D8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179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ECC7-43A2-48D1-BD53-4CDF9F59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B9FD-5C45-4AF9-917B-D5F9DD06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D234-1396-409D-B142-F6E8B155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22A2-FDE0-4D54-A657-C68B186A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E0D5-1B98-4E3D-AA04-5991C10B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06845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0433-BF67-4F21-A0DE-5312499B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D04AE-8F08-4CE0-A2A7-E9B279AF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2905A-A9A0-4EB7-8647-E2D795BE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E9F-E7C9-49E9-9C0D-08E37EB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539B-08A2-492E-B055-0F3F5A51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EBB3-DC74-4333-801A-0BBFE4A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69024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6D0-69CC-4974-B589-E8C1FB6C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555B-78DC-4C10-9EE6-F0E74C5C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B32-3733-4A5E-AC71-4BEAEB4A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8A1C-E033-4686-AFB4-FF92C97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F8EA-F1ED-46E1-8D4E-004F5D5D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53753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A5B26-69A4-4ADD-9DC6-EC84D1EA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82FBE-27BC-4EDF-81BD-151250C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432F-83DE-463C-882A-0E4A05BF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842B-F02E-4C3A-B4E8-4192CFCA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1879-6086-40AA-980E-9C2B9CE8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9238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FEE1-347E-40E4-B551-384BFBF1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E7F1-1782-48C8-8BAD-CCB66658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178D-ACDB-4783-BE65-CF9C57F2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0A3E-7D0D-4BCE-9500-EC39391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3512-6C1C-4FD3-A35E-E5422911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112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C4C-4E01-4C4E-B667-18177AA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9127-B284-488E-82B6-7CF08F3BB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0C86-0097-4E55-81CD-6F5276FBA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52FF-6904-4D8F-974E-B3D3FA5D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188F6-2C5F-475B-ADAE-C2E1FB9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38038-AEB3-43B3-B089-24F58DA8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0334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A2CD-E8B9-44C3-B098-60F8F9F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D1C1-19BF-49B8-A378-5C05039E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915A-EED2-4308-BD63-9C491FF87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46B9-7E07-4312-92A1-2674EC813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BDB2A-ABA8-449C-AA89-EC386C87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47AC-EE54-4887-9094-EAA59D9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9A13-9B24-4FDA-A6D7-94BCABF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243B-C98D-4836-913E-E1BFCB6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164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AAC5-02CA-4F09-BBB4-D9B5171D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B8B57-FDCA-41C9-A03E-334729B9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B5DD7-DC6D-43D1-A46A-7E29AB17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57315-82D1-4653-97AC-CA58694A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537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7AD1-AA54-4215-BCCF-F3BA0D5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0E5F-F5B8-4BA0-8F67-B9DC99B4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672C-8FFC-4F22-B81D-28A0111C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5817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AF96-DE66-452E-825F-0B30D7E0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5344-951E-492C-A133-8C54D282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DC4A-9A12-46D6-9120-B8C7978C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6C12-EF8E-4C90-A7FF-161932E6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3391-C94E-47F2-AEE7-D97DCCE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BF7A-D8FB-4289-82BA-F0BA86D8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889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0433-BF67-4F21-A0DE-5312499B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D04AE-8F08-4CE0-A2A7-E9B279AF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2905A-A9A0-4EB7-8647-E2D795BE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E9F-E7C9-49E9-9C0D-08E37EB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2C4E5F-7EC7-4711-8D56-3818AD4F4541}" type="datetimeFigureOut">
              <a:rPr lang="en-HK" smtClean="0"/>
              <a:t>2/1/2024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539B-08A2-492E-B055-0F3F5A51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EBB3-DC74-4333-801A-0BBFE4A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8319B-62B8-484D-84BE-58E45D74D055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4240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00DCB1-A9B1-4174-967C-426B01866CEF}"/>
              </a:ext>
            </a:extLst>
          </p:cNvPr>
          <p:cNvSpPr txBox="1"/>
          <p:nvPr userDrawn="1"/>
        </p:nvSpPr>
        <p:spPr>
          <a:xfrm>
            <a:off x="0" y="6627168"/>
            <a:ext cx="12192000" cy="230832"/>
          </a:xfrm>
          <a:prstGeom prst="rect">
            <a:avLst/>
          </a:prstGeom>
          <a:solidFill>
            <a:srgbClr val="448A7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HK" sz="900" dirty="0">
                <a:solidFill>
                  <a:schemeClr val="bg1"/>
                </a:solidFill>
                <a:latin typeface="+mn-lt"/>
              </a:rPr>
              <a:t>© 2023 ProVista Group.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6E37C-ED43-D4CA-1AAB-A36D452E69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" y="0"/>
            <a:ext cx="1982183" cy="11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00DCB1-A9B1-4174-967C-426B01866CEF}"/>
              </a:ext>
            </a:extLst>
          </p:cNvPr>
          <p:cNvSpPr txBox="1"/>
          <p:nvPr userDrawn="1"/>
        </p:nvSpPr>
        <p:spPr>
          <a:xfrm>
            <a:off x="0" y="6627168"/>
            <a:ext cx="12192000" cy="230832"/>
          </a:xfrm>
          <a:prstGeom prst="rect">
            <a:avLst/>
          </a:prstGeom>
          <a:solidFill>
            <a:srgbClr val="448A7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HK" sz="900" dirty="0">
                <a:solidFill>
                  <a:schemeClr val="bg1"/>
                </a:solidFill>
                <a:latin typeface="+mn-lt"/>
              </a:rPr>
              <a:t>© 2022 ProVista Group.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7773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2FD2CB-6EE7-482C-A0E7-160523539136}"/>
              </a:ext>
            </a:extLst>
          </p:cNvPr>
          <p:cNvSpPr/>
          <p:nvPr/>
        </p:nvSpPr>
        <p:spPr>
          <a:xfrm>
            <a:off x="7427378" y="11035"/>
            <a:ext cx="4764622" cy="6630123"/>
          </a:xfrm>
          <a:prstGeom prst="rect">
            <a:avLst/>
          </a:prstGeom>
          <a:solidFill>
            <a:srgbClr val="448A71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rgbClr val="448A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E60E4-8764-4BBB-A474-EA5F4CCA6711}"/>
              </a:ext>
            </a:extLst>
          </p:cNvPr>
          <p:cNvSpPr txBox="1"/>
          <p:nvPr/>
        </p:nvSpPr>
        <p:spPr>
          <a:xfrm>
            <a:off x="2107524" y="2639117"/>
            <a:ext cx="523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5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Camera</a:t>
            </a:r>
            <a:endParaRPr lang="en-HK" sz="5400" dirty="0">
              <a:solidFill>
                <a:srgbClr val="E3EE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F498A-DF81-4C8A-8221-3038812843D2}"/>
              </a:ext>
            </a:extLst>
          </p:cNvPr>
          <p:cNvSpPr txBox="1"/>
          <p:nvPr/>
        </p:nvSpPr>
        <p:spPr>
          <a:xfrm>
            <a:off x="7657544" y="5846034"/>
            <a:ext cx="445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HK" sz="2400" dirty="0"/>
          </a:p>
          <a:p>
            <a:pPr algn="r"/>
            <a:r>
              <a:rPr lang="en-HK" sz="1600" dirty="0">
                <a:solidFill>
                  <a:schemeClr val="bg1">
                    <a:lumMod val="75000"/>
                  </a:schemeClr>
                </a:solidFill>
              </a:rPr>
              <a:t>2024-01-02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7465B-9926-46DF-BF56-02043407C92D}"/>
              </a:ext>
            </a:extLst>
          </p:cNvPr>
          <p:cNvSpPr txBox="1"/>
          <p:nvPr/>
        </p:nvSpPr>
        <p:spPr>
          <a:xfrm>
            <a:off x="7543800" y="2839172"/>
            <a:ext cx="445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</a:p>
        </p:txBody>
      </p:sp>
    </p:spTree>
    <p:extLst>
      <p:ext uri="{BB962C8B-B14F-4D97-AF65-F5344CB8AC3E}">
        <p14:creationId xmlns:p14="http://schemas.microsoft.com/office/powerpoint/2010/main" val="21614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0F5F6F-7657-0773-B5AE-7BC99A789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" y="2535380"/>
            <a:ext cx="3048000" cy="228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F6D0A3-1752-CF70-5CC2-9971DF01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5380"/>
            <a:ext cx="3048000" cy="2286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5E6388-9BC6-4DEB-3F16-EAEA60F41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25" y="2535380"/>
            <a:ext cx="3048000" cy="2286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36A81D28-4573-2944-E6FA-775E2CEE80E5}"/>
              </a:ext>
            </a:extLst>
          </p:cNvPr>
          <p:cNvSpPr txBox="1"/>
          <p:nvPr/>
        </p:nvSpPr>
        <p:spPr>
          <a:xfrm>
            <a:off x="6987582" y="88448"/>
            <a:ext cx="505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FF9F1-0719-495C-8F63-5D7AA4A66881}"/>
              </a:ext>
            </a:extLst>
          </p:cNvPr>
          <p:cNvSpPr txBox="1"/>
          <p:nvPr/>
        </p:nvSpPr>
        <p:spPr>
          <a:xfrm>
            <a:off x="847164" y="4876417"/>
            <a:ext cx="2820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</a:p>
          <a:p>
            <a:pPr algn="ctr"/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Big Icon to select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0D162A1-8D79-BF40-674C-5B2894E1DAF6}"/>
              </a:ext>
            </a:extLst>
          </p:cNvPr>
          <p:cNvSpPr txBox="1"/>
          <p:nvPr/>
        </p:nvSpPr>
        <p:spPr>
          <a:xfrm>
            <a:off x="4685689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267966B-1F0A-C1C1-A936-A17F3EECA57C}"/>
              </a:ext>
            </a:extLst>
          </p:cNvPr>
          <p:cNvSpPr txBox="1"/>
          <p:nvPr/>
        </p:nvSpPr>
        <p:spPr>
          <a:xfrm>
            <a:off x="8524215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AE56463-A3CD-7E41-5A00-ABDFEF515EF9}"/>
              </a:ext>
            </a:extLst>
          </p:cNvPr>
          <p:cNvCxnSpPr>
            <a:cxnSpLocks/>
          </p:cNvCxnSpPr>
          <p:nvPr/>
        </p:nvCxnSpPr>
        <p:spPr>
          <a:xfrm>
            <a:off x="5109882" y="1990165"/>
            <a:ext cx="0" cy="601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66965B3-A30E-E727-4DAC-3799508CB4FF}"/>
              </a:ext>
            </a:extLst>
          </p:cNvPr>
          <p:cNvCxnSpPr>
            <a:cxnSpLocks/>
          </p:cNvCxnSpPr>
          <p:nvPr/>
        </p:nvCxnSpPr>
        <p:spPr>
          <a:xfrm flipH="1">
            <a:off x="1398494" y="1990165"/>
            <a:ext cx="37113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AE94751-C229-717F-ABF9-30ACBA884ED8}"/>
              </a:ext>
            </a:extLst>
          </p:cNvPr>
          <p:cNvCxnSpPr>
            <a:cxnSpLocks/>
          </p:cNvCxnSpPr>
          <p:nvPr/>
        </p:nvCxnSpPr>
        <p:spPr>
          <a:xfrm>
            <a:off x="1398494" y="1990165"/>
            <a:ext cx="0" cy="74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FA9A915-3B64-6D34-6094-FB6BEF2B0944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422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FFEC347-6BEB-20A5-EFDB-AC43F8792E22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0" cy="410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986971E-55A2-FC52-015E-ED0F0A124288}"/>
              </a:ext>
            </a:extLst>
          </p:cNvPr>
          <p:cNvCxnSpPr>
            <a:cxnSpLocks/>
          </p:cNvCxnSpPr>
          <p:nvPr/>
        </p:nvCxnSpPr>
        <p:spPr>
          <a:xfrm flipH="1">
            <a:off x="7584141" y="3158836"/>
            <a:ext cx="532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3577FD5-D524-820C-CAEF-0368571B0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" y="2535380"/>
            <a:ext cx="3048000" cy="2286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D16F1C-9E0B-2DC9-97B9-FF36B4C12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5380"/>
            <a:ext cx="3048000" cy="2286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82A1A54-55EF-D0C0-6CA8-8B1874218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25" y="2535380"/>
            <a:ext cx="3048000" cy="2286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60918DC-9EC2-09AC-9511-1487F9D03517}"/>
              </a:ext>
            </a:extLst>
          </p:cNvPr>
          <p:cNvSpPr txBox="1"/>
          <p:nvPr/>
        </p:nvSpPr>
        <p:spPr>
          <a:xfrm>
            <a:off x="6987582" y="88448"/>
            <a:ext cx="505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2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8C2D22D-E28C-5387-62D2-D20E54398B33}"/>
              </a:ext>
            </a:extLst>
          </p:cNvPr>
          <p:cNvSpPr txBox="1"/>
          <p:nvPr/>
        </p:nvSpPr>
        <p:spPr>
          <a:xfrm>
            <a:off x="847164" y="4876417"/>
            <a:ext cx="2820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</a:p>
          <a:p>
            <a:pPr algn="ctr"/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Big Icon to select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681C726-89B5-85CF-642C-9DDDD8481D2F}"/>
              </a:ext>
            </a:extLst>
          </p:cNvPr>
          <p:cNvSpPr txBox="1"/>
          <p:nvPr/>
        </p:nvSpPr>
        <p:spPr>
          <a:xfrm>
            <a:off x="4685689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F3C5C4E-D375-F167-3D9B-BE5F87E54595}"/>
              </a:ext>
            </a:extLst>
          </p:cNvPr>
          <p:cNvSpPr txBox="1"/>
          <p:nvPr/>
        </p:nvSpPr>
        <p:spPr>
          <a:xfrm>
            <a:off x="8524215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5FAD943-6169-EFA1-338C-6A432913B9CE}"/>
              </a:ext>
            </a:extLst>
          </p:cNvPr>
          <p:cNvCxnSpPr>
            <a:cxnSpLocks/>
          </p:cNvCxnSpPr>
          <p:nvPr/>
        </p:nvCxnSpPr>
        <p:spPr>
          <a:xfrm>
            <a:off x="5109882" y="1990165"/>
            <a:ext cx="0" cy="601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CAA26DE-BEF0-B2F3-2CA4-460CCF0035E9}"/>
              </a:ext>
            </a:extLst>
          </p:cNvPr>
          <p:cNvCxnSpPr>
            <a:cxnSpLocks/>
          </p:cNvCxnSpPr>
          <p:nvPr/>
        </p:nvCxnSpPr>
        <p:spPr>
          <a:xfrm flipH="1">
            <a:off x="2254216" y="1990165"/>
            <a:ext cx="2855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5AA356-2E1C-4338-3A77-FC68811418AF}"/>
              </a:ext>
            </a:extLst>
          </p:cNvPr>
          <p:cNvCxnSpPr>
            <a:cxnSpLocks/>
          </p:cNvCxnSpPr>
          <p:nvPr/>
        </p:nvCxnSpPr>
        <p:spPr>
          <a:xfrm>
            <a:off x="2254216" y="1990165"/>
            <a:ext cx="0" cy="13300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2AF1981-1297-359E-0D9F-BFB3DB9EDDD8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422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70B05C7-C9A9-990B-E044-C7AB76B4A6E7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0" cy="410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3E8BE33-5186-0649-87AB-A69243D7F041}"/>
              </a:ext>
            </a:extLst>
          </p:cNvPr>
          <p:cNvCxnSpPr>
            <a:cxnSpLocks/>
          </p:cNvCxnSpPr>
          <p:nvPr/>
        </p:nvCxnSpPr>
        <p:spPr>
          <a:xfrm flipH="1">
            <a:off x="7584141" y="3158836"/>
            <a:ext cx="532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7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E8EB40-CA25-5C48-F9E6-54E02C340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" y="2535380"/>
            <a:ext cx="3048000" cy="228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47D406-055C-BCE3-C8D1-BDD8A10E7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5380"/>
            <a:ext cx="3048000" cy="2286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4CF7ED-08F5-B113-8727-4454F230E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25" y="2535380"/>
            <a:ext cx="3048000" cy="2286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34EEADDE-2336-4991-52B1-599E84DF6917}"/>
              </a:ext>
            </a:extLst>
          </p:cNvPr>
          <p:cNvSpPr txBox="1"/>
          <p:nvPr/>
        </p:nvSpPr>
        <p:spPr>
          <a:xfrm>
            <a:off x="6987582" y="88448"/>
            <a:ext cx="505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3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2709A5B-51E6-FB67-C386-2BD89EBB4F82}"/>
              </a:ext>
            </a:extLst>
          </p:cNvPr>
          <p:cNvSpPr txBox="1"/>
          <p:nvPr/>
        </p:nvSpPr>
        <p:spPr>
          <a:xfrm>
            <a:off x="847164" y="4876417"/>
            <a:ext cx="2820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</a:p>
          <a:p>
            <a:pPr algn="ctr"/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Big Icon to select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C760423-44FD-1D38-8B6F-D7FB5250EA0C}"/>
              </a:ext>
            </a:extLst>
          </p:cNvPr>
          <p:cNvSpPr txBox="1"/>
          <p:nvPr/>
        </p:nvSpPr>
        <p:spPr>
          <a:xfrm>
            <a:off x="4685689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20C268D-3C37-9E93-AF92-BBD1160A0B15}"/>
              </a:ext>
            </a:extLst>
          </p:cNvPr>
          <p:cNvSpPr txBox="1"/>
          <p:nvPr/>
        </p:nvSpPr>
        <p:spPr>
          <a:xfrm>
            <a:off x="8524215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C9444B-03C1-054B-66B3-B7BEF67F23FE}"/>
              </a:ext>
            </a:extLst>
          </p:cNvPr>
          <p:cNvCxnSpPr>
            <a:cxnSpLocks/>
          </p:cNvCxnSpPr>
          <p:nvPr/>
        </p:nvCxnSpPr>
        <p:spPr>
          <a:xfrm>
            <a:off x="5109882" y="1990165"/>
            <a:ext cx="0" cy="601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413C075-1EA8-B70C-7148-CB877C7781A9}"/>
              </a:ext>
            </a:extLst>
          </p:cNvPr>
          <p:cNvCxnSpPr>
            <a:cxnSpLocks/>
          </p:cNvCxnSpPr>
          <p:nvPr/>
        </p:nvCxnSpPr>
        <p:spPr>
          <a:xfrm flipH="1">
            <a:off x="3105048" y="1990165"/>
            <a:ext cx="20048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41DC6AE-6EBD-BF68-3FF5-9541191BA24E}"/>
              </a:ext>
            </a:extLst>
          </p:cNvPr>
          <p:cNvCxnSpPr>
            <a:cxnSpLocks/>
          </p:cNvCxnSpPr>
          <p:nvPr/>
        </p:nvCxnSpPr>
        <p:spPr>
          <a:xfrm>
            <a:off x="3105048" y="1990165"/>
            <a:ext cx="0" cy="74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7D5ABA3-EDBA-E1B7-0FEF-6F349929DD9B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422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218D379-2F23-1226-C9AF-AF9F58738F65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0" cy="410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A686E46-3855-E702-4B94-64BB289E45DE}"/>
              </a:ext>
            </a:extLst>
          </p:cNvPr>
          <p:cNvCxnSpPr>
            <a:cxnSpLocks/>
          </p:cNvCxnSpPr>
          <p:nvPr/>
        </p:nvCxnSpPr>
        <p:spPr>
          <a:xfrm flipH="1">
            <a:off x="7584141" y="3158836"/>
            <a:ext cx="532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0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4CE2B8-A839-6704-4C6D-7D2798A2A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" y="2535380"/>
            <a:ext cx="3048000" cy="2286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4CB376-DE40-B3D2-3E00-42CFF8A14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5380"/>
            <a:ext cx="3048000" cy="2286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04F817-A63A-C099-5190-DC03B6170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25" y="2535380"/>
            <a:ext cx="3048000" cy="2286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91163993-FF87-E43B-F994-8AB69793365E}"/>
              </a:ext>
            </a:extLst>
          </p:cNvPr>
          <p:cNvSpPr txBox="1"/>
          <p:nvPr/>
        </p:nvSpPr>
        <p:spPr>
          <a:xfrm>
            <a:off x="6987582" y="88448"/>
            <a:ext cx="505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4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A55577C-D224-D67C-24C1-810CEF1601A4}"/>
              </a:ext>
            </a:extLst>
          </p:cNvPr>
          <p:cNvSpPr txBox="1"/>
          <p:nvPr/>
        </p:nvSpPr>
        <p:spPr>
          <a:xfrm>
            <a:off x="847164" y="4876417"/>
            <a:ext cx="2820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</a:p>
          <a:p>
            <a:pPr algn="ctr"/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Big Icon to select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2D57F70-8ECA-E983-2EC0-58FB84A06C8F}"/>
              </a:ext>
            </a:extLst>
          </p:cNvPr>
          <p:cNvSpPr txBox="1"/>
          <p:nvPr/>
        </p:nvSpPr>
        <p:spPr>
          <a:xfrm>
            <a:off x="4685689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E49592E-9047-AE2C-8026-251BB49D6037}"/>
              </a:ext>
            </a:extLst>
          </p:cNvPr>
          <p:cNvSpPr txBox="1"/>
          <p:nvPr/>
        </p:nvSpPr>
        <p:spPr>
          <a:xfrm>
            <a:off x="8524215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1495023-99EE-5272-E4B7-67906A07D543}"/>
              </a:ext>
            </a:extLst>
          </p:cNvPr>
          <p:cNvCxnSpPr>
            <a:cxnSpLocks/>
          </p:cNvCxnSpPr>
          <p:nvPr/>
        </p:nvCxnSpPr>
        <p:spPr>
          <a:xfrm>
            <a:off x="5109882" y="1990165"/>
            <a:ext cx="0" cy="601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CA8E700-5A32-37CD-1FDC-31E1237AF4E4}"/>
              </a:ext>
            </a:extLst>
          </p:cNvPr>
          <p:cNvCxnSpPr>
            <a:cxnSpLocks/>
          </p:cNvCxnSpPr>
          <p:nvPr/>
        </p:nvCxnSpPr>
        <p:spPr>
          <a:xfrm flipH="1">
            <a:off x="1398494" y="1990165"/>
            <a:ext cx="37113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F57268-C9A1-9B37-57E0-4475E1A1AAB2}"/>
              </a:ext>
            </a:extLst>
          </p:cNvPr>
          <p:cNvCxnSpPr>
            <a:cxnSpLocks/>
          </p:cNvCxnSpPr>
          <p:nvPr/>
        </p:nvCxnSpPr>
        <p:spPr>
          <a:xfrm>
            <a:off x="1398494" y="1990165"/>
            <a:ext cx="0" cy="17701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A67B2D6-BD8B-E071-B745-C9CF2C25794D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422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89588CF-26CB-22F7-2FA8-7DBC74B4A235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0" cy="410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31C81BC-CDA2-AF72-C6C1-EF4EFC6D3726}"/>
              </a:ext>
            </a:extLst>
          </p:cNvPr>
          <p:cNvCxnSpPr>
            <a:cxnSpLocks/>
          </p:cNvCxnSpPr>
          <p:nvPr/>
        </p:nvCxnSpPr>
        <p:spPr>
          <a:xfrm flipH="1">
            <a:off x="7584141" y="3158836"/>
            <a:ext cx="532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2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E6687E-EC5B-979B-D181-7B12304F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5" y="2535380"/>
            <a:ext cx="3048000" cy="2286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986F95-CC67-579F-590B-BF7360BE1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5380"/>
            <a:ext cx="3048000" cy="2286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F8F3A7-F0E1-66FA-44BD-EB7B12FC6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25" y="2535380"/>
            <a:ext cx="3048000" cy="2286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B734332A-48E8-0D77-02DC-D7681718E331}"/>
              </a:ext>
            </a:extLst>
          </p:cNvPr>
          <p:cNvSpPr txBox="1"/>
          <p:nvPr/>
        </p:nvSpPr>
        <p:spPr>
          <a:xfrm>
            <a:off x="6987582" y="88448"/>
            <a:ext cx="505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5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D2E4D14-B8FF-D5A2-CC9F-00D8369BFDAE}"/>
              </a:ext>
            </a:extLst>
          </p:cNvPr>
          <p:cNvSpPr txBox="1"/>
          <p:nvPr/>
        </p:nvSpPr>
        <p:spPr>
          <a:xfrm>
            <a:off x="847164" y="4876417"/>
            <a:ext cx="2820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</a:p>
          <a:p>
            <a:pPr algn="ctr"/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Big Icon to select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C1BC07-942D-505F-8DD9-949E88DE5214}"/>
              </a:ext>
            </a:extLst>
          </p:cNvPr>
          <p:cNvSpPr txBox="1"/>
          <p:nvPr/>
        </p:nvSpPr>
        <p:spPr>
          <a:xfrm>
            <a:off x="4685689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28D5D59-B22B-46F2-CBB0-355DD5D870C2}"/>
              </a:ext>
            </a:extLst>
          </p:cNvPr>
          <p:cNvSpPr txBox="1"/>
          <p:nvPr/>
        </p:nvSpPr>
        <p:spPr>
          <a:xfrm>
            <a:off x="8524215" y="4876417"/>
            <a:ext cx="28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dirty="0" err="1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ubpage</a:t>
            </a:r>
            <a:r>
              <a:rPr lang="en-US" altLang="zh-CN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0E0CE02-03DE-96DF-68B5-6AE68DBFC573}"/>
              </a:ext>
            </a:extLst>
          </p:cNvPr>
          <p:cNvCxnSpPr>
            <a:cxnSpLocks/>
          </p:cNvCxnSpPr>
          <p:nvPr/>
        </p:nvCxnSpPr>
        <p:spPr>
          <a:xfrm>
            <a:off x="5109882" y="1990165"/>
            <a:ext cx="0" cy="601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F23CE21-D65C-768A-1A38-46A6F6CD486F}"/>
              </a:ext>
            </a:extLst>
          </p:cNvPr>
          <p:cNvCxnSpPr>
            <a:cxnSpLocks/>
          </p:cNvCxnSpPr>
          <p:nvPr/>
        </p:nvCxnSpPr>
        <p:spPr>
          <a:xfrm flipH="1">
            <a:off x="3183285" y="1990165"/>
            <a:ext cx="19265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F4F7473-DE0C-7AC1-4847-DDE9BB8BEE99}"/>
              </a:ext>
            </a:extLst>
          </p:cNvPr>
          <p:cNvCxnSpPr>
            <a:cxnSpLocks/>
          </p:cNvCxnSpPr>
          <p:nvPr/>
        </p:nvCxnSpPr>
        <p:spPr>
          <a:xfrm>
            <a:off x="3183285" y="1990165"/>
            <a:ext cx="0" cy="17701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33A4B7-6FFB-64A4-E994-19EC5E1C82A3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422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20AA309-E425-33F1-7D63-6B0E1716FB87}"/>
              </a:ext>
            </a:extLst>
          </p:cNvPr>
          <p:cNvCxnSpPr>
            <a:cxnSpLocks/>
          </p:cNvCxnSpPr>
          <p:nvPr/>
        </p:nvCxnSpPr>
        <p:spPr>
          <a:xfrm>
            <a:off x="8117134" y="2747886"/>
            <a:ext cx="0" cy="410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4981E93-A48D-48CF-6B81-B65D5728C93C}"/>
              </a:ext>
            </a:extLst>
          </p:cNvPr>
          <p:cNvCxnSpPr>
            <a:cxnSpLocks/>
          </p:cNvCxnSpPr>
          <p:nvPr/>
        </p:nvCxnSpPr>
        <p:spPr>
          <a:xfrm flipH="1">
            <a:off x="7584141" y="3158836"/>
            <a:ext cx="532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8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2FD2CB-6EE7-482C-A0E7-160523539136}"/>
              </a:ext>
            </a:extLst>
          </p:cNvPr>
          <p:cNvSpPr/>
          <p:nvPr/>
        </p:nvSpPr>
        <p:spPr>
          <a:xfrm>
            <a:off x="7427378" y="-1"/>
            <a:ext cx="4764622" cy="6630123"/>
          </a:xfrm>
          <a:prstGeom prst="rect">
            <a:avLst/>
          </a:prstGeom>
          <a:solidFill>
            <a:srgbClr val="448A71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rgbClr val="448A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E60E4-8764-4BBB-A474-EA5F4CCA6711}"/>
              </a:ext>
            </a:extLst>
          </p:cNvPr>
          <p:cNvSpPr txBox="1"/>
          <p:nvPr/>
        </p:nvSpPr>
        <p:spPr>
          <a:xfrm>
            <a:off x="4087498" y="2653340"/>
            <a:ext cx="5238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8000" b="1" dirty="0">
                <a:solidFill>
                  <a:srgbClr val="448A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HK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HK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F498A-DF81-4C8A-8221-3038812843D2}"/>
              </a:ext>
            </a:extLst>
          </p:cNvPr>
          <p:cNvSpPr txBox="1"/>
          <p:nvPr/>
        </p:nvSpPr>
        <p:spPr>
          <a:xfrm>
            <a:off x="7657544" y="5846034"/>
            <a:ext cx="445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HK" sz="2400" dirty="0"/>
          </a:p>
          <a:p>
            <a:pPr algn="r"/>
            <a:r>
              <a:rPr lang="en-HK" sz="1600" dirty="0">
                <a:solidFill>
                  <a:schemeClr val="bg1">
                    <a:lumMod val="75000"/>
                  </a:schemeClr>
                </a:solidFill>
              </a:rPr>
              <a:t>-To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6525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88</Words>
  <Application>Microsoft Office PowerPoint</Application>
  <PresentationFormat>寬螢幕</PresentationFormat>
  <Paragraphs>39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</dc:creator>
  <cp:lastModifiedBy>KelvinHo</cp:lastModifiedBy>
  <cp:revision>139</cp:revision>
  <dcterms:created xsi:type="dcterms:W3CDTF">2021-10-12T02:44:46Z</dcterms:created>
  <dcterms:modified xsi:type="dcterms:W3CDTF">2024-01-02T08:39:01Z</dcterms:modified>
</cp:coreProperties>
</file>