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70" r:id="rId7"/>
    <p:sldId id="271" r:id="rId8"/>
    <p:sldId id="259" r:id="rId9"/>
    <p:sldId id="262" r:id="rId10"/>
    <p:sldId id="260" r:id="rId11"/>
    <p:sldId id="261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ECB7B6-1570-4920-8B3F-6BF417521E5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D67705-78D2-4AE1-82FB-888DB3565986}">
      <dgm:prSet/>
      <dgm:spPr/>
      <dgm:t>
        <a:bodyPr anchor="ctr"/>
        <a:lstStyle/>
        <a:p>
          <a:pPr algn="ctr"/>
          <a:r>
            <a:rPr lang="de-DE" dirty="0"/>
            <a:t>Alex / IN</a:t>
          </a:r>
          <a:endParaRPr lang="en-US" dirty="0"/>
        </a:p>
      </dgm:t>
    </dgm:pt>
    <dgm:pt modelId="{4B930771-1B56-403E-BB9C-BC1347066544}" type="parTrans" cxnId="{EBD27F6D-F8A0-48F9-8B9F-07CAD1019DC9}">
      <dgm:prSet/>
      <dgm:spPr/>
      <dgm:t>
        <a:bodyPr/>
        <a:lstStyle/>
        <a:p>
          <a:pPr algn="ctr"/>
          <a:endParaRPr lang="en-US"/>
        </a:p>
      </dgm:t>
    </dgm:pt>
    <dgm:pt modelId="{E9793E78-8607-4CA3-8C4D-6C8E54F8AB52}" type="sibTrans" cxnId="{EBD27F6D-F8A0-48F9-8B9F-07CAD1019DC9}">
      <dgm:prSet/>
      <dgm:spPr/>
      <dgm:t>
        <a:bodyPr/>
        <a:lstStyle/>
        <a:p>
          <a:pPr algn="ctr"/>
          <a:endParaRPr lang="en-US"/>
        </a:p>
      </dgm:t>
    </dgm:pt>
    <dgm:pt modelId="{68224B65-CA28-4684-9C5B-61E67C8022AA}">
      <dgm:prSet/>
      <dgm:spPr/>
      <dgm:t>
        <a:bodyPr anchor="ctr"/>
        <a:lstStyle/>
        <a:p>
          <a:pPr algn="ctr"/>
          <a:r>
            <a:rPr lang="de-DE" dirty="0"/>
            <a:t>Tamara Lauser / DPD</a:t>
          </a:r>
          <a:endParaRPr lang="en-US" dirty="0"/>
        </a:p>
      </dgm:t>
    </dgm:pt>
    <dgm:pt modelId="{C196FD50-79E5-4C98-B82E-AA542803DBAB}" type="parTrans" cxnId="{0F4AC82B-BDE8-4013-A391-498912878FB0}">
      <dgm:prSet/>
      <dgm:spPr/>
      <dgm:t>
        <a:bodyPr/>
        <a:lstStyle/>
        <a:p>
          <a:pPr algn="ctr"/>
          <a:endParaRPr lang="en-US"/>
        </a:p>
      </dgm:t>
    </dgm:pt>
    <dgm:pt modelId="{D64A9849-CC40-4C5A-8496-C2BE38264BCC}" type="sibTrans" cxnId="{0F4AC82B-BDE8-4013-A391-498912878FB0}">
      <dgm:prSet/>
      <dgm:spPr/>
      <dgm:t>
        <a:bodyPr/>
        <a:lstStyle/>
        <a:p>
          <a:pPr algn="ctr"/>
          <a:endParaRPr lang="en-US"/>
        </a:p>
      </dgm:t>
    </dgm:pt>
    <dgm:pt modelId="{8F0061FD-FAAF-47A0-A360-B5F0598FB1F7}">
      <dgm:prSet/>
      <dgm:spPr/>
      <dgm:t>
        <a:bodyPr anchor="ctr"/>
        <a:lstStyle/>
        <a:p>
          <a:pPr algn="ctr"/>
          <a:r>
            <a:rPr lang="de-DE" dirty="0"/>
            <a:t>Kristina </a:t>
          </a:r>
          <a:r>
            <a:rPr lang="de-DE" dirty="0" err="1"/>
            <a:t>Buzko</a:t>
          </a:r>
          <a:r>
            <a:rPr lang="de-DE" dirty="0"/>
            <a:t> / FTC</a:t>
          </a:r>
          <a:endParaRPr lang="en-US" dirty="0"/>
        </a:p>
      </dgm:t>
    </dgm:pt>
    <dgm:pt modelId="{DA71EA46-6721-426A-BC3F-636C9C4F5FA1}" type="parTrans" cxnId="{DF0ED555-BFBD-4787-B0E1-1A1D02EFCAC3}">
      <dgm:prSet/>
      <dgm:spPr/>
      <dgm:t>
        <a:bodyPr/>
        <a:lstStyle/>
        <a:p>
          <a:pPr algn="ctr"/>
          <a:endParaRPr lang="en-US"/>
        </a:p>
      </dgm:t>
    </dgm:pt>
    <dgm:pt modelId="{8C5C9520-AE2F-4A80-A830-EF73BAA7EE4F}" type="sibTrans" cxnId="{DF0ED555-BFBD-4787-B0E1-1A1D02EFCAC3}">
      <dgm:prSet/>
      <dgm:spPr/>
      <dgm:t>
        <a:bodyPr/>
        <a:lstStyle/>
        <a:p>
          <a:pPr algn="ctr"/>
          <a:endParaRPr lang="en-US"/>
        </a:p>
      </dgm:t>
    </dgm:pt>
    <dgm:pt modelId="{29F022E4-8B6E-429F-B182-0672B39D9F98}">
      <dgm:prSet/>
      <dgm:spPr/>
      <dgm:t>
        <a:bodyPr anchor="ctr"/>
        <a:lstStyle/>
        <a:p>
          <a:pPr algn="ctr"/>
          <a:r>
            <a:rPr lang="de-DE" dirty="0"/>
            <a:t>Eric Flottmann / FUX</a:t>
          </a:r>
          <a:endParaRPr lang="en-US" dirty="0"/>
        </a:p>
      </dgm:t>
    </dgm:pt>
    <dgm:pt modelId="{136BCF76-3FBA-4A5F-91DD-9B5A5673F5F7}" type="parTrans" cxnId="{908649A8-51BC-42BE-B0A4-36BE4AD095A4}">
      <dgm:prSet/>
      <dgm:spPr/>
      <dgm:t>
        <a:bodyPr/>
        <a:lstStyle/>
        <a:p>
          <a:pPr algn="ctr"/>
          <a:endParaRPr lang="en-US"/>
        </a:p>
      </dgm:t>
    </dgm:pt>
    <dgm:pt modelId="{4BC04603-6221-4786-81A8-6694A5AF0077}" type="sibTrans" cxnId="{908649A8-51BC-42BE-B0A4-36BE4AD095A4}">
      <dgm:prSet/>
      <dgm:spPr/>
      <dgm:t>
        <a:bodyPr/>
        <a:lstStyle/>
        <a:p>
          <a:pPr algn="ctr"/>
          <a:endParaRPr lang="en-US"/>
        </a:p>
      </dgm:t>
    </dgm:pt>
    <dgm:pt modelId="{6383D48A-8404-4C40-9BFE-AA5D217885CB}" type="pres">
      <dgm:prSet presAssocID="{A6ECB7B6-1570-4920-8B3F-6BF417521E55}" presName="vert0" presStyleCnt="0">
        <dgm:presLayoutVars>
          <dgm:dir/>
          <dgm:animOne val="branch"/>
          <dgm:animLvl val="lvl"/>
        </dgm:presLayoutVars>
      </dgm:prSet>
      <dgm:spPr/>
    </dgm:pt>
    <dgm:pt modelId="{B6EC5CF4-8F75-43C0-9070-149015C4585B}" type="pres">
      <dgm:prSet presAssocID="{30D67705-78D2-4AE1-82FB-888DB3565986}" presName="thickLine" presStyleLbl="alignNode1" presStyleIdx="0" presStyleCnt="4"/>
      <dgm:spPr/>
    </dgm:pt>
    <dgm:pt modelId="{6AE37486-5EB3-4E61-B22C-DF1232C892DE}" type="pres">
      <dgm:prSet presAssocID="{30D67705-78D2-4AE1-82FB-888DB3565986}" presName="horz1" presStyleCnt="0"/>
      <dgm:spPr/>
    </dgm:pt>
    <dgm:pt modelId="{C22E9AEB-0795-4AEC-A31D-A70D53E32361}" type="pres">
      <dgm:prSet presAssocID="{30D67705-78D2-4AE1-82FB-888DB3565986}" presName="tx1" presStyleLbl="revTx" presStyleIdx="0" presStyleCnt="4"/>
      <dgm:spPr/>
    </dgm:pt>
    <dgm:pt modelId="{3D069B7F-0266-435E-98AC-903D20FC692C}" type="pres">
      <dgm:prSet presAssocID="{30D67705-78D2-4AE1-82FB-888DB3565986}" presName="vert1" presStyleCnt="0"/>
      <dgm:spPr/>
    </dgm:pt>
    <dgm:pt modelId="{A1C37B67-6A4D-4B30-BA30-EBF25644F5D4}" type="pres">
      <dgm:prSet presAssocID="{68224B65-CA28-4684-9C5B-61E67C8022AA}" presName="thickLine" presStyleLbl="alignNode1" presStyleIdx="1" presStyleCnt="4"/>
      <dgm:spPr/>
    </dgm:pt>
    <dgm:pt modelId="{8A71E8FC-9359-4D39-9B8D-732BF1249877}" type="pres">
      <dgm:prSet presAssocID="{68224B65-CA28-4684-9C5B-61E67C8022AA}" presName="horz1" presStyleCnt="0"/>
      <dgm:spPr/>
    </dgm:pt>
    <dgm:pt modelId="{70F613EB-EA5C-4CC6-B85F-DF9CBC2A6C36}" type="pres">
      <dgm:prSet presAssocID="{68224B65-CA28-4684-9C5B-61E67C8022AA}" presName="tx1" presStyleLbl="revTx" presStyleIdx="1" presStyleCnt="4"/>
      <dgm:spPr/>
    </dgm:pt>
    <dgm:pt modelId="{4478072A-AA77-49A3-A245-0EDFDF4DBC3E}" type="pres">
      <dgm:prSet presAssocID="{68224B65-CA28-4684-9C5B-61E67C8022AA}" presName="vert1" presStyleCnt="0"/>
      <dgm:spPr/>
    </dgm:pt>
    <dgm:pt modelId="{02649D72-1ED6-4A0C-A945-F2E48DB02C23}" type="pres">
      <dgm:prSet presAssocID="{8F0061FD-FAAF-47A0-A360-B5F0598FB1F7}" presName="thickLine" presStyleLbl="alignNode1" presStyleIdx="2" presStyleCnt="4"/>
      <dgm:spPr/>
    </dgm:pt>
    <dgm:pt modelId="{F7459CF3-4058-4EEC-93DC-FC8A58F680A6}" type="pres">
      <dgm:prSet presAssocID="{8F0061FD-FAAF-47A0-A360-B5F0598FB1F7}" presName="horz1" presStyleCnt="0"/>
      <dgm:spPr/>
    </dgm:pt>
    <dgm:pt modelId="{90E862CC-2B91-437C-8626-A5DFE43B2EA3}" type="pres">
      <dgm:prSet presAssocID="{8F0061FD-FAAF-47A0-A360-B5F0598FB1F7}" presName="tx1" presStyleLbl="revTx" presStyleIdx="2" presStyleCnt="4"/>
      <dgm:spPr/>
    </dgm:pt>
    <dgm:pt modelId="{8EEA4C38-0617-4B1B-B8E7-DC3E3C7BDAA1}" type="pres">
      <dgm:prSet presAssocID="{8F0061FD-FAAF-47A0-A360-B5F0598FB1F7}" presName="vert1" presStyleCnt="0"/>
      <dgm:spPr/>
    </dgm:pt>
    <dgm:pt modelId="{2793839F-1FC2-4049-ACCE-D92699D36549}" type="pres">
      <dgm:prSet presAssocID="{29F022E4-8B6E-429F-B182-0672B39D9F98}" presName="thickLine" presStyleLbl="alignNode1" presStyleIdx="3" presStyleCnt="4"/>
      <dgm:spPr/>
    </dgm:pt>
    <dgm:pt modelId="{2FE67222-43D6-4DE7-8EBB-2F53B99AC3B2}" type="pres">
      <dgm:prSet presAssocID="{29F022E4-8B6E-429F-B182-0672B39D9F98}" presName="horz1" presStyleCnt="0"/>
      <dgm:spPr/>
    </dgm:pt>
    <dgm:pt modelId="{A2D38310-2C44-4730-B979-AC92D661F755}" type="pres">
      <dgm:prSet presAssocID="{29F022E4-8B6E-429F-B182-0672B39D9F98}" presName="tx1" presStyleLbl="revTx" presStyleIdx="3" presStyleCnt="4"/>
      <dgm:spPr/>
    </dgm:pt>
    <dgm:pt modelId="{A73D51EC-61A0-4044-9F00-07ADDA1D0433}" type="pres">
      <dgm:prSet presAssocID="{29F022E4-8B6E-429F-B182-0672B39D9F98}" presName="vert1" presStyleCnt="0"/>
      <dgm:spPr/>
    </dgm:pt>
  </dgm:ptLst>
  <dgm:cxnLst>
    <dgm:cxn modelId="{C13E0E0B-7146-4C88-9291-AC900094485A}" type="presOf" srcId="{8F0061FD-FAAF-47A0-A360-B5F0598FB1F7}" destId="{90E862CC-2B91-437C-8626-A5DFE43B2EA3}" srcOrd="0" destOrd="0" presId="urn:microsoft.com/office/officeart/2008/layout/LinedList"/>
    <dgm:cxn modelId="{0F4AC82B-BDE8-4013-A391-498912878FB0}" srcId="{A6ECB7B6-1570-4920-8B3F-6BF417521E55}" destId="{68224B65-CA28-4684-9C5B-61E67C8022AA}" srcOrd="1" destOrd="0" parTransId="{C196FD50-79E5-4C98-B82E-AA542803DBAB}" sibTransId="{D64A9849-CC40-4C5A-8496-C2BE38264BCC}"/>
    <dgm:cxn modelId="{EBD27F6D-F8A0-48F9-8B9F-07CAD1019DC9}" srcId="{A6ECB7B6-1570-4920-8B3F-6BF417521E55}" destId="{30D67705-78D2-4AE1-82FB-888DB3565986}" srcOrd="0" destOrd="0" parTransId="{4B930771-1B56-403E-BB9C-BC1347066544}" sibTransId="{E9793E78-8607-4CA3-8C4D-6C8E54F8AB52}"/>
    <dgm:cxn modelId="{4C239D75-AE13-48D1-8F35-8A57673E710E}" type="presOf" srcId="{68224B65-CA28-4684-9C5B-61E67C8022AA}" destId="{70F613EB-EA5C-4CC6-B85F-DF9CBC2A6C36}" srcOrd="0" destOrd="0" presId="urn:microsoft.com/office/officeart/2008/layout/LinedList"/>
    <dgm:cxn modelId="{DF0ED555-BFBD-4787-B0E1-1A1D02EFCAC3}" srcId="{A6ECB7B6-1570-4920-8B3F-6BF417521E55}" destId="{8F0061FD-FAAF-47A0-A360-B5F0598FB1F7}" srcOrd="2" destOrd="0" parTransId="{DA71EA46-6721-426A-BC3F-636C9C4F5FA1}" sibTransId="{8C5C9520-AE2F-4A80-A830-EF73BAA7EE4F}"/>
    <dgm:cxn modelId="{908649A8-51BC-42BE-B0A4-36BE4AD095A4}" srcId="{A6ECB7B6-1570-4920-8B3F-6BF417521E55}" destId="{29F022E4-8B6E-429F-B182-0672B39D9F98}" srcOrd="3" destOrd="0" parTransId="{136BCF76-3FBA-4A5F-91DD-9B5A5673F5F7}" sibTransId="{4BC04603-6221-4786-81A8-6694A5AF0077}"/>
    <dgm:cxn modelId="{0C5B7BC0-38F2-4A33-8C0C-DFC311C8C64E}" type="presOf" srcId="{A6ECB7B6-1570-4920-8B3F-6BF417521E55}" destId="{6383D48A-8404-4C40-9BFE-AA5D217885CB}" srcOrd="0" destOrd="0" presId="urn:microsoft.com/office/officeart/2008/layout/LinedList"/>
    <dgm:cxn modelId="{AB7930CC-8163-4247-A0B6-43583612AEE9}" type="presOf" srcId="{30D67705-78D2-4AE1-82FB-888DB3565986}" destId="{C22E9AEB-0795-4AEC-A31D-A70D53E32361}" srcOrd="0" destOrd="0" presId="urn:microsoft.com/office/officeart/2008/layout/LinedList"/>
    <dgm:cxn modelId="{3D5C7FCC-6D5B-4CE9-91D3-F1725EAFF085}" type="presOf" srcId="{29F022E4-8B6E-429F-B182-0672B39D9F98}" destId="{A2D38310-2C44-4730-B979-AC92D661F755}" srcOrd="0" destOrd="0" presId="urn:microsoft.com/office/officeart/2008/layout/LinedList"/>
    <dgm:cxn modelId="{C28778C4-5E42-4CAC-ABBC-ACC5AE8150D1}" type="presParOf" srcId="{6383D48A-8404-4C40-9BFE-AA5D217885CB}" destId="{B6EC5CF4-8F75-43C0-9070-149015C4585B}" srcOrd="0" destOrd="0" presId="urn:microsoft.com/office/officeart/2008/layout/LinedList"/>
    <dgm:cxn modelId="{B5BC51D3-0DD5-4D9D-B659-331434619447}" type="presParOf" srcId="{6383D48A-8404-4C40-9BFE-AA5D217885CB}" destId="{6AE37486-5EB3-4E61-B22C-DF1232C892DE}" srcOrd="1" destOrd="0" presId="urn:microsoft.com/office/officeart/2008/layout/LinedList"/>
    <dgm:cxn modelId="{BC3249C2-CC6D-4731-B2BA-B3EFA64D2FD1}" type="presParOf" srcId="{6AE37486-5EB3-4E61-B22C-DF1232C892DE}" destId="{C22E9AEB-0795-4AEC-A31D-A70D53E32361}" srcOrd="0" destOrd="0" presId="urn:microsoft.com/office/officeart/2008/layout/LinedList"/>
    <dgm:cxn modelId="{91ED6398-B430-44B2-8422-8256C443032E}" type="presParOf" srcId="{6AE37486-5EB3-4E61-B22C-DF1232C892DE}" destId="{3D069B7F-0266-435E-98AC-903D20FC692C}" srcOrd="1" destOrd="0" presId="urn:microsoft.com/office/officeart/2008/layout/LinedList"/>
    <dgm:cxn modelId="{23E3F84E-1689-4FB9-B585-514BE606C2AE}" type="presParOf" srcId="{6383D48A-8404-4C40-9BFE-AA5D217885CB}" destId="{A1C37B67-6A4D-4B30-BA30-EBF25644F5D4}" srcOrd="2" destOrd="0" presId="urn:microsoft.com/office/officeart/2008/layout/LinedList"/>
    <dgm:cxn modelId="{A9570A92-C675-4D80-96D1-06C51DDB00A9}" type="presParOf" srcId="{6383D48A-8404-4C40-9BFE-AA5D217885CB}" destId="{8A71E8FC-9359-4D39-9B8D-732BF1249877}" srcOrd="3" destOrd="0" presId="urn:microsoft.com/office/officeart/2008/layout/LinedList"/>
    <dgm:cxn modelId="{C0A5AA29-FFA8-4F25-A86A-9A4A7F3EBE0A}" type="presParOf" srcId="{8A71E8FC-9359-4D39-9B8D-732BF1249877}" destId="{70F613EB-EA5C-4CC6-B85F-DF9CBC2A6C36}" srcOrd="0" destOrd="0" presId="urn:microsoft.com/office/officeart/2008/layout/LinedList"/>
    <dgm:cxn modelId="{8D9A59B7-AB2B-4AAD-AB55-18340899B571}" type="presParOf" srcId="{8A71E8FC-9359-4D39-9B8D-732BF1249877}" destId="{4478072A-AA77-49A3-A245-0EDFDF4DBC3E}" srcOrd="1" destOrd="0" presId="urn:microsoft.com/office/officeart/2008/layout/LinedList"/>
    <dgm:cxn modelId="{23C72A2A-60BA-4340-87AE-76D9DF282438}" type="presParOf" srcId="{6383D48A-8404-4C40-9BFE-AA5D217885CB}" destId="{02649D72-1ED6-4A0C-A945-F2E48DB02C23}" srcOrd="4" destOrd="0" presId="urn:microsoft.com/office/officeart/2008/layout/LinedList"/>
    <dgm:cxn modelId="{0708EA44-6757-4331-B6E7-110FA7A37EF6}" type="presParOf" srcId="{6383D48A-8404-4C40-9BFE-AA5D217885CB}" destId="{F7459CF3-4058-4EEC-93DC-FC8A58F680A6}" srcOrd="5" destOrd="0" presId="urn:microsoft.com/office/officeart/2008/layout/LinedList"/>
    <dgm:cxn modelId="{65CDAA46-3574-4D1F-B60D-0E9DAC5A4B97}" type="presParOf" srcId="{F7459CF3-4058-4EEC-93DC-FC8A58F680A6}" destId="{90E862CC-2B91-437C-8626-A5DFE43B2EA3}" srcOrd="0" destOrd="0" presId="urn:microsoft.com/office/officeart/2008/layout/LinedList"/>
    <dgm:cxn modelId="{8A2FFDDE-C5D7-457D-B45D-CB4A7BDD7FA9}" type="presParOf" srcId="{F7459CF3-4058-4EEC-93DC-FC8A58F680A6}" destId="{8EEA4C38-0617-4B1B-B8E7-DC3E3C7BDAA1}" srcOrd="1" destOrd="0" presId="urn:microsoft.com/office/officeart/2008/layout/LinedList"/>
    <dgm:cxn modelId="{14749FBC-8BA6-48A8-9D80-9A71707F65AC}" type="presParOf" srcId="{6383D48A-8404-4C40-9BFE-AA5D217885CB}" destId="{2793839F-1FC2-4049-ACCE-D92699D36549}" srcOrd="6" destOrd="0" presId="urn:microsoft.com/office/officeart/2008/layout/LinedList"/>
    <dgm:cxn modelId="{112B97BE-E587-40AE-9329-5BA009ACDAC1}" type="presParOf" srcId="{6383D48A-8404-4C40-9BFE-AA5D217885CB}" destId="{2FE67222-43D6-4DE7-8EBB-2F53B99AC3B2}" srcOrd="7" destOrd="0" presId="urn:microsoft.com/office/officeart/2008/layout/LinedList"/>
    <dgm:cxn modelId="{AB569502-8187-415F-8BD4-4561FAAE7B98}" type="presParOf" srcId="{2FE67222-43D6-4DE7-8EBB-2F53B99AC3B2}" destId="{A2D38310-2C44-4730-B979-AC92D661F755}" srcOrd="0" destOrd="0" presId="urn:microsoft.com/office/officeart/2008/layout/LinedList"/>
    <dgm:cxn modelId="{E13604DF-61F0-434B-A414-6BE23F20B13F}" type="presParOf" srcId="{2FE67222-43D6-4DE7-8EBB-2F53B99AC3B2}" destId="{A73D51EC-61A0-4044-9F00-07ADDA1D04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C5CF4-8F75-43C0-9070-149015C4585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E9AEB-0795-4AEC-A31D-A70D53E32361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Alex / IN</a:t>
          </a:r>
          <a:endParaRPr lang="en-US" sz="6000" kern="1200" dirty="0"/>
        </a:p>
      </dsp:txBody>
      <dsp:txXfrm>
        <a:off x="0" y="0"/>
        <a:ext cx="6900512" cy="1384035"/>
      </dsp:txXfrm>
    </dsp:sp>
    <dsp:sp modelId="{A1C37B67-6A4D-4B30-BA30-EBF25644F5D4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613EB-EA5C-4CC6-B85F-DF9CBC2A6C36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Tamara Lauser / DPD</a:t>
          </a:r>
          <a:endParaRPr lang="en-US" sz="6000" kern="1200" dirty="0"/>
        </a:p>
      </dsp:txBody>
      <dsp:txXfrm>
        <a:off x="0" y="1384035"/>
        <a:ext cx="6900512" cy="1384035"/>
      </dsp:txXfrm>
    </dsp:sp>
    <dsp:sp modelId="{02649D72-1ED6-4A0C-A945-F2E48DB02C23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862CC-2B91-437C-8626-A5DFE43B2EA3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Kristina </a:t>
          </a:r>
          <a:r>
            <a:rPr lang="de-DE" sz="6000" kern="1200" dirty="0" err="1"/>
            <a:t>Buzko</a:t>
          </a:r>
          <a:r>
            <a:rPr lang="de-DE" sz="6000" kern="1200" dirty="0"/>
            <a:t> / FTC</a:t>
          </a:r>
          <a:endParaRPr lang="en-US" sz="6000" kern="1200" dirty="0"/>
        </a:p>
      </dsp:txBody>
      <dsp:txXfrm>
        <a:off x="0" y="2768070"/>
        <a:ext cx="6900512" cy="1384035"/>
      </dsp:txXfrm>
    </dsp:sp>
    <dsp:sp modelId="{2793839F-1FC2-4049-ACCE-D92699D36549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38310-2C44-4730-B979-AC92D661F755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000" kern="1200" dirty="0"/>
            <a:t>Eric Flottmann / FUX</a:t>
          </a:r>
          <a:endParaRPr lang="en-US" sz="6000" kern="1200" dirty="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7894D-3414-D79A-C0C4-F308B9673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1E699E-C22E-D154-D746-5F5F37474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8B9BF3-B7D6-D816-63FD-44CAAB7C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87F-2568-4380-8939-8A4D667870F8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B6674-62C5-16D0-743F-1CFA558E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763FD6-7873-FE66-CA08-A35FC303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2987-20B0-4564-B867-1685A840D5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95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49006-08CA-84D0-C722-3096CC71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B08195-F828-D095-1826-EC5314564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FFA654-3969-318F-08A9-CE47CBC2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87F-2568-4380-8939-8A4D667870F8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B8EFA-1E1C-6A28-1405-DCAF2051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0D9A0B-DEAB-6840-B62A-C7733BAC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2987-20B0-4564-B867-1685A840D5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44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4BC9F14-35A5-291C-D9FC-BE9769094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0C0116-CB94-EAA5-3ED1-6A573EE39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9A1E8C-3967-9AA3-7031-3BE773DD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87F-2568-4380-8939-8A4D667870F8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D06335-A9B6-26EF-97D1-C3933FFC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5E5B9F-D2F4-AAC7-EBEA-1789472A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2987-20B0-4564-B867-1685A840D5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69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17362-2A4C-B68F-8086-54A5BEF2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56AFAD-7593-F3F0-A5B9-D641975A0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F25E1E-CD97-5CE0-D96E-EC00D2D3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87F-2568-4380-8939-8A4D667870F8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8751F4-C8ED-EDE9-C43A-DF460FA1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147986-B2B1-29C5-1B0F-C252AB17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2987-20B0-4564-B867-1685A840D5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988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746FC-E6EB-5DEE-9F2A-09EC71CC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E8A613-276D-1D6F-C4D8-29D7FB0B8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CB2F13-979B-53CA-2191-5FB72FB4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87F-2568-4380-8939-8A4D667870F8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E725E7-7639-4406-DBA5-659A6C45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5082CD-DF06-9DB3-3570-BF107BE5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2987-20B0-4564-B867-1685A840D5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517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80253-5F54-03AE-B7D9-48623046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6E3C65-836C-B854-DB92-CEF5FA0B0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BE0A8C-A345-C22A-6B0C-CFBC9C53F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FD6A18-5305-2F14-CB37-519B4B74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87F-2568-4380-8939-8A4D667870F8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2E81F7-4B9B-F3CD-3624-DBB63EF3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420E2B-7BEF-69C0-9462-4D17B157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2987-20B0-4564-B867-1685A840D5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852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54092-652D-BBBF-A986-A2E12AE8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C9C304-D39F-106F-5DED-2A00FFB23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2231E8-E285-E173-5837-0EF189F79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3BC0FD-CE03-7201-DCA2-26F7892B8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D15726-CB54-8FB4-F089-89F2C2ECC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CA512E-B07F-2F2B-D344-D8B4EED1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87F-2568-4380-8939-8A4D667870F8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20D3B6-0B57-8343-5420-31195928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EBDBC9-A17E-CDE7-4DE6-3E485082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2987-20B0-4564-B867-1685A840D5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163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17500-BF07-147F-7999-080A2FBE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A9A2CB-E0CB-48B2-2951-900B0DA5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87F-2568-4380-8939-8A4D667870F8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29A062-61D7-DB5D-C883-E02376F7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2C48F7-C287-CE26-C907-58E3BDE2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2987-20B0-4564-B867-1685A840D5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83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5E55B5-5AB5-8AF8-C63F-862650E3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87F-2568-4380-8939-8A4D667870F8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60348F-7EC4-4591-8165-976BD42A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8955B8-85D2-4E24-4E7D-63806B44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2987-20B0-4564-B867-1685A840D5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87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E33D2-A2B6-B654-B774-68FDD520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9DF024-3F77-D93A-9E5F-8EE420B18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D44833-F578-9AB9-4FE7-04CC22F84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C473F1-C294-70CE-4D91-DC044139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87F-2568-4380-8939-8A4D667870F8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C2E8D7-D72B-ADF2-75B0-D4B2E2D1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184848-2249-6EE0-AA45-97A9546A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2987-20B0-4564-B867-1685A840D5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187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74DFB-C6E6-E08D-38CB-65671CDA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5B00A0-4E07-1832-B0C8-C6430EBA7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B47541-0589-0EE0-F405-CEC0798A9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E41F9E-A561-4D9C-6BB0-540B4DE5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C87F-2568-4380-8939-8A4D667870F8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10E377-CD53-B71F-3F56-018E239F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0EAD89-632B-B508-9176-E00836B8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22987-20B0-4564-B867-1685A840D5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05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1BD227-B90B-3085-2FD5-8C6E6A9A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521ED1-8629-0341-E85E-4F16718E3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4B2E42-AC65-A82D-38AD-36F15A8BB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9C87F-2568-4380-8939-8A4D667870F8}" type="datetimeFigureOut">
              <a:rPr lang="de-DE" smtClean="0"/>
              <a:t>09.01.2024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8D496C-C80E-2CC6-9995-642E3A71D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C0F484-34F7-F02D-DE34-08692A7A2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22987-20B0-4564-B867-1685A840D5C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765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7E50DC-ECE2-CAFF-9458-0D2F169D2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434228"/>
            <a:ext cx="10640754" cy="775845"/>
          </a:xfrm>
        </p:spPr>
        <p:txBody>
          <a:bodyPr anchor="ctr">
            <a:normAutofit/>
          </a:bodyPr>
          <a:lstStyle/>
          <a:p>
            <a:pPr algn="l"/>
            <a:r>
              <a:rPr lang="de-DE" sz="4000">
                <a:solidFill>
                  <a:schemeClr val="tx2"/>
                </a:solidFill>
              </a:rPr>
              <a:t>Virtuel &amp; Augmented Reality WS 23/24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3A1BBE-868C-ECF5-7D15-9D8D10D01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980231"/>
            <a:ext cx="9163757" cy="450447"/>
          </a:xfrm>
        </p:spPr>
        <p:txBody>
          <a:bodyPr anchor="ctr">
            <a:normAutofit/>
          </a:bodyPr>
          <a:lstStyle/>
          <a:p>
            <a:pPr algn="l"/>
            <a:r>
              <a:rPr lang="de-DE" sz="2000" dirty="0">
                <a:solidFill>
                  <a:schemeClr val="tx2"/>
                </a:solidFill>
              </a:rPr>
              <a:t>Aufgabe 4 Zwischenpräsentation</a:t>
            </a:r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Unity (Spiel-Engine) – Wikipedia">
            <a:extLst>
              <a:ext uri="{FF2B5EF4-FFF2-40B4-BE49-F238E27FC236}">
                <a16:creationId xmlns:a16="http://schemas.microsoft.com/office/drawing/2014/main" id="{BD91D8FB-DD80-1989-2A61-DB53E20BC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7867" y="445153"/>
            <a:ext cx="9756267" cy="358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10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0C8D1A-F8F2-38D1-EFFC-71B50E22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de-DE" sz="4100" b="0" i="0">
                <a:effectLst/>
                <a:latin typeface="Lato Extended"/>
              </a:rPr>
              <a:t>Eingesetzte Software und Hardware</a:t>
            </a:r>
            <a:endParaRPr lang="de-DE" sz="41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E449D0-8194-7EB9-39AE-293D56A4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u="sng" dirty="0"/>
              <a:t>Software</a:t>
            </a:r>
          </a:p>
          <a:p>
            <a:r>
              <a:rPr lang="de-DE" sz="2000" dirty="0"/>
              <a:t>Unity</a:t>
            </a:r>
          </a:p>
          <a:p>
            <a:r>
              <a:rPr lang="de-DE" sz="2000" dirty="0"/>
              <a:t>C#</a:t>
            </a:r>
          </a:p>
          <a:p>
            <a:r>
              <a:rPr lang="de-DE" sz="2000" dirty="0" err="1"/>
              <a:t>Git</a:t>
            </a:r>
            <a:r>
              <a:rPr lang="de-DE" sz="2000" dirty="0"/>
              <a:t> (Host GitHub)</a:t>
            </a:r>
          </a:p>
          <a:p>
            <a:r>
              <a:rPr lang="de-DE" sz="2000" dirty="0"/>
              <a:t>Notion</a:t>
            </a:r>
          </a:p>
          <a:p>
            <a:r>
              <a:rPr lang="de-DE" sz="2000" dirty="0" err="1"/>
              <a:t>Discord</a:t>
            </a:r>
            <a:endParaRPr lang="de-DE" sz="2000" dirty="0"/>
          </a:p>
          <a:p>
            <a:pPr marL="0" indent="0">
              <a:buNone/>
            </a:pPr>
            <a:r>
              <a:rPr lang="de-DE" sz="2000" u="sng" dirty="0"/>
              <a:t>Hardware</a:t>
            </a:r>
          </a:p>
          <a:p>
            <a:r>
              <a:rPr lang="de-DE" sz="2000" dirty="0"/>
              <a:t>Index Valve VR-Brille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AF14BE-2507-5F9B-5488-2919E3C05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670" y="643234"/>
            <a:ext cx="4199839" cy="2624899"/>
          </a:xfrm>
          <a:prstGeom prst="rect">
            <a:avLst/>
          </a:prstGeom>
        </p:spPr>
      </p:pic>
      <p:pic>
        <p:nvPicPr>
          <p:cNvPr id="1026" name="Picture 2" descr="Valve Index Vr Kit - komplett &amp; originalverpackt : Amazon.de: Elektronik &amp;  Foto">
            <a:extLst>
              <a:ext uri="{FF2B5EF4-FFF2-40B4-BE49-F238E27FC236}">
                <a16:creationId xmlns:a16="http://schemas.microsoft.com/office/drawing/2014/main" id="{814E4C18-BD80-E41D-8883-72C32C305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6646" y="3755051"/>
            <a:ext cx="4491887" cy="225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1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Entwurf, Zeichnung, Darstellung, Design enthält.&#10;&#10;Automatisch generierte Beschreibung">
            <a:extLst>
              <a:ext uri="{FF2B5EF4-FFF2-40B4-BE49-F238E27FC236}">
                <a16:creationId xmlns:a16="http://schemas.microsoft.com/office/drawing/2014/main" id="{41E5419E-0CEE-BD64-F88D-EC29B9AB8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47763"/>
            <a:ext cx="3727450" cy="4557713"/>
          </a:xfrm>
        </p:spPr>
      </p:pic>
      <p:pic>
        <p:nvPicPr>
          <p:cNvPr id="4" name="Grafik 3" descr="Ein Bild, das Zeichnung, Entwurf, Text, Kinderkunst enthält.&#10;&#10;Automatisch generierte Beschreibung">
            <a:extLst>
              <a:ext uri="{FF2B5EF4-FFF2-40B4-BE49-F238E27FC236}">
                <a16:creationId xmlns:a16="http://schemas.microsoft.com/office/drawing/2014/main" id="{49F39AC9-8D4C-A19D-8E03-770826BEB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25" y="1147763"/>
            <a:ext cx="3403600" cy="455771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03E1106-F768-0B9E-CD46-BD19DAF1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Skizzen/ Prototypen</a:t>
            </a:r>
            <a:endParaRPr lang="en-US" sz="2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685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reeform: Shape 206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395A81-2E34-781E-5448-2552C031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de-DE" sz="3700" b="1"/>
              <a:t>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C63ED-AF81-7F82-6BEF-FDDEA3F59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de-DE" sz="2000"/>
              <a:t>Richtige Verwendung von Git</a:t>
            </a:r>
          </a:p>
          <a:p>
            <a:r>
              <a:rPr lang="de-DE" sz="2000"/>
              <a:t>Werfen der Darts schwieriger als erwartet</a:t>
            </a:r>
          </a:p>
          <a:p>
            <a:r>
              <a:rPr lang="de-DE" sz="2000"/>
              <a:t>VR-Brille funktioniert nicht</a:t>
            </a:r>
          </a:p>
          <a:p>
            <a:r>
              <a:rPr lang="de-DE" sz="2000"/>
              <a:t>Keine Pfad Plug-in verfügbar</a:t>
            </a:r>
          </a:p>
        </p:txBody>
      </p:sp>
      <p:pic>
        <p:nvPicPr>
          <p:cNvPr id="2050" name="Picture 2" descr="Figur mit drei Fragezeichen am nachdenken und grübeln Stock Vector | Adobe  Stock">
            <a:extLst>
              <a:ext uri="{FF2B5EF4-FFF2-40B4-BE49-F238E27FC236}">
                <a16:creationId xmlns:a16="http://schemas.microsoft.com/office/drawing/2014/main" id="{878DE1F8-6DFE-2D96-2B78-3ED43DB75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9790" y="643234"/>
            <a:ext cx="2729939" cy="5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29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326AE7C-3B88-FA21-E1BD-6F3EE697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 für Eure Aufmerksamkeit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58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85837D-F6CB-5DF3-F7C5-FB2DC0BA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Gliederung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CD5E32-7ECC-063D-2DCD-5D2DFD213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900" b="0" i="0" dirty="0">
                <a:effectLst/>
                <a:latin typeface="Lato Extended"/>
              </a:rPr>
              <a:t>Veranstaltungsname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b="0" i="0" dirty="0">
                <a:effectLst/>
                <a:latin typeface="Lato Extended"/>
              </a:rPr>
              <a:t>Titel (ggf. vorläufiger Titel)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b="0" i="0" dirty="0">
                <a:effectLst/>
                <a:latin typeface="Lato Extended"/>
              </a:rPr>
              <a:t>Gruppenmitglieder (inklusive Studiengang/ -Schwerpunkt)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900" b="0" i="0" dirty="0">
                <a:effectLst/>
                <a:latin typeface="Lato Extended"/>
              </a:rPr>
              <a:t>Aufgabenverteilung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b="0" i="0" dirty="0">
                <a:effectLst/>
                <a:latin typeface="Lato Extended"/>
              </a:rPr>
              <a:t>Idee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b="0" i="0" dirty="0">
                <a:effectLst/>
                <a:latin typeface="Lato Extended"/>
              </a:rPr>
              <a:t>Eingesetzte Software und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b="0" i="0" dirty="0">
                <a:effectLst/>
                <a:latin typeface="Lato Extended"/>
              </a:rPr>
              <a:t>Skizzen/ Prototypen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900" b="0" i="0" dirty="0">
                <a:effectLst/>
                <a:latin typeface="Lato Extended"/>
              </a:rPr>
              <a:t>Herausforderungen</a:t>
            </a:r>
          </a:p>
          <a:p>
            <a:endParaRPr lang="de-DE" sz="1900" dirty="0"/>
          </a:p>
        </p:txBody>
      </p:sp>
      <p:pic>
        <p:nvPicPr>
          <p:cNvPr id="5" name="Picture 4" descr="Weißes Puzzle mit einem roten Stück">
            <a:extLst>
              <a:ext uri="{FF2B5EF4-FFF2-40B4-BE49-F238E27FC236}">
                <a16:creationId xmlns:a16="http://schemas.microsoft.com/office/drawing/2014/main" id="{C3861333-16DC-482E-EF18-52D2ACCCC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2" r="2098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373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D19E3-8F12-E8FC-8F62-B1B9829D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Titel: </a:t>
            </a:r>
            <a:r>
              <a:rPr lang="de-DE" dirty="0" err="1"/>
              <a:t>Bloons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521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FA6946-44E6-FF98-DE25-366D301B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de-DE" sz="6000" b="1" dirty="0"/>
              <a:t>Gruppen-mitglieder</a:t>
            </a:r>
            <a:endParaRPr lang="de-DE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0D8629E-608E-EFE1-7BFE-0AE51DD5B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06337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10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FA6946-44E6-FF98-DE25-366D301B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de-DE" sz="6000" b="1"/>
              <a:t>Alexander Hinz</a:t>
            </a:r>
            <a:endParaRPr lang="de-DE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142A5E-AEE0-ECD6-6A37-BCB9B1CE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979" y="1176337"/>
            <a:ext cx="5496687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Aufgaben</a:t>
            </a:r>
          </a:p>
          <a:p>
            <a:pPr marL="0" indent="0">
              <a:buNone/>
            </a:pPr>
            <a:r>
              <a:rPr lang="de-DE" dirty="0"/>
              <a:t>Game </a:t>
            </a:r>
            <a:r>
              <a:rPr lang="de-DE" dirty="0" err="1"/>
              <a:t>Logic</a:t>
            </a:r>
            <a:r>
              <a:rPr lang="de-DE" dirty="0"/>
              <a:t>:</a:t>
            </a:r>
          </a:p>
          <a:p>
            <a:pPr lvl="1"/>
            <a:r>
              <a:rPr lang="de-DE" sz="2800" dirty="0"/>
              <a:t>Dart </a:t>
            </a:r>
            <a:r>
              <a:rPr lang="de-DE" sz="2800" dirty="0" err="1"/>
              <a:t>logic</a:t>
            </a:r>
            <a:endParaRPr lang="de-DE" sz="2800" dirty="0"/>
          </a:p>
          <a:p>
            <a:pPr lvl="2"/>
            <a:r>
              <a:rPr lang="de-DE" sz="2400" dirty="0"/>
              <a:t>Wurf</a:t>
            </a:r>
          </a:p>
          <a:p>
            <a:pPr lvl="2"/>
            <a:r>
              <a:rPr lang="de-DE" sz="2400" dirty="0"/>
              <a:t>Hit</a:t>
            </a:r>
          </a:p>
          <a:p>
            <a:pPr lvl="1"/>
            <a:r>
              <a:rPr lang="de-DE" sz="2800" dirty="0"/>
              <a:t>Player </a:t>
            </a:r>
            <a:r>
              <a:rPr lang="de-DE" sz="2800" dirty="0" err="1"/>
              <a:t>interaction</a:t>
            </a:r>
            <a:endParaRPr lang="de-DE" sz="2800" dirty="0"/>
          </a:p>
          <a:p>
            <a:pPr lvl="1"/>
            <a:r>
              <a:rPr lang="de-DE" sz="2800" dirty="0" err="1"/>
              <a:t>Balloon</a:t>
            </a:r>
            <a:r>
              <a:rPr lang="de-DE" sz="2800" dirty="0"/>
              <a:t> </a:t>
            </a:r>
            <a:r>
              <a:rPr lang="de-DE" sz="2800" dirty="0" err="1"/>
              <a:t>logic</a:t>
            </a:r>
            <a:endParaRPr lang="de-DE" sz="2800" dirty="0"/>
          </a:p>
          <a:p>
            <a:pPr lvl="2"/>
            <a:r>
              <a:rPr lang="de-DE" sz="2400" dirty="0"/>
              <a:t>Movement</a:t>
            </a:r>
          </a:p>
          <a:p>
            <a:pPr lvl="2"/>
            <a:r>
              <a:rPr lang="de-DE" sz="2400" dirty="0" err="1"/>
              <a:t>Layers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5943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FA6946-44E6-FF98-DE25-366D301B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de-DE" sz="6000" b="1" dirty="0"/>
              <a:t>Eric Flottmann</a:t>
            </a:r>
            <a:endParaRPr lang="de-DE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142A5E-AEE0-ECD6-6A37-BCB9B1CE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979" y="1176336"/>
            <a:ext cx="5496687" cy="4900613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Aufgaben</a:t>
            </a:r>
          </a:p>
          <a:p>
            <a:pPr marL="0" indent="0">
              <a:buNone/>
            </a:pPr>
            <a:r>
              <a:rPr lang="de-DE" dirty="0"/>
              <a:t>Game </a:t>
            </a:r>
            <a:r>
              <a:rPr lang="de-DE" dirty="0" err="1"/>
              <a:t>Logic</a:t>
            </a:r>
            <a:r>
              <a:rPr lang="de-DE" dirty="0"/>
              <a:t>:</a:t>
            </a:r>
          </a:p>
          <a:p>
            <a:pPr lvl="1"/>
            <a:r>
              <a:rPr lang="de-DE" sz="2800" dirty="0" err="1"/>
              <a:t>Defeat</a:t>
            </a:r>
            <a:r>
              <a:rPr lang="de-DE" sz="2800" dirty="0"/>
              <a:t> </a:t>
            </a:r>
            <a:r>
              <a:rPr lang="de-DE" sz="2800" dirty="0" err="1"/>
              <a:t>logic</a:t>
            </a:r>
            <a:endParaRPr lang="de-DE" sz="2800" dirty="0"/>
          </a:p>
          <a:p>
            <a:pPr lvl="2"/>
            <a:r>
              <a:rPr lang="de-DE" sz="2400" dirty="0"/>
              <a:t>Health </a:t>
            </a:r>
            <a:r>
              <a:rPr lang="de-DE" sz="2400" dirty="0" err="1"/>
              <a:t>points</a:t>
            </a:r>
            <a:endParaRPr lang="de-DE" sz="2400" dirty="0"/>
          </a:p>
          <a:p>
            <a:pPr lvl="2"/>
            <a:r>
              <a:rPr lang="de-DE" sz="2400" dirty="0"/>
              <a:t>Damage</a:t>
            </a:r>
          </a:p>
          <a:p>
            <a:pPr lvl="1"/>
            <a:r>
              <a:rPr lang="de-DE" sz="2800" dirty="0" err="1"/>
              <a:t>Outgame</a:t>
            </a:r>
            <a:r>
              <a:rPr lang="de-DE" sz="2800" dirty="0"/>
              <a:t> </a:t>
            </a:r>
            <a:r>
              <a:rPr lang="de-DE" sz="2800" dirty="0" err="1"/>
              <a:t>progress</a:t>
            </a:r>
            <a:endParaRPr lang="de-DE" sz="2800" dirty="0"/>
          </a:p>
          <a:p>
            <a:pPr lvl="2"/>
            <a:r>
              <a:rPr lang="de-DE" sz="2400" dirty="0"/>
              <a:t>Level</a:t>
            </a:r>
          </a:p>
          <a:p>
            <a:pPr lvl="3"/>
            <a:r>
              <a:rPr lang="de-DE" sz="2200" dirty="0" err="1"/>
              <a:t>Unlockables</a:t>
            </a:r>
            <a:endParaRPr lang="de-DE" sz="2200" dirty="0"/>
          </a:p>
          <a:p>
            <a:pPr lvl="1"/>
            <a:r>
              <a:rPr lang="de-DE" sz="2800" dirty="0" err="1"/>
              <a:t>Ingame</a:t>
            </a:r>
            <a:r>
              <a:rPr lang="de-DE" sz="2800" dirty="0"/>
              <a:t> </a:t>
            </a:r>
            <a:r>
              <a:rPr lang="de-DE" sz="2800" dirty="0" err="1"/>
              <a:t>progess</a:t>
            </a:r>
            <a:endParaRPr lang="de-DE" sz="2800" dirty="0"/>
          </a:p>
          <a:p>
            <a:pPr lvl="2"/>
            <a:r>
              <a:rPr lang="de-DE" sz="2400" dirty="0"/>
              <a:t>Währung</a:t>
            </a:r>
          </a:p>
        </p:txBody>
      </p:sp>
    </p:spTree>
    <p:extLst>
      <p:ext uri="{BB962C8B-B14F-4D97-AF65-F5344CB8AC3E}">
        <p14:creationId xmlns:p14="http://schemas.microsoft.com/office/powerpoint/2010/main" val="108173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FA6946-44E6-FF98-DE25-366D301B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de-DE" sz="6000" b="1" dirty="0"/>
              <a:t>Tamara Lauser / Kristina </a:t>
            </a:r>
            <a:r>
              <a:rPr lang="de-DE" sz="6000" b="1" dirty="0" err="1"/>
              <a:t>Buzko</a:t>
            </a:r>
            <a:endParaRPr lang="de-DE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142A5E-AEE0-ECD6-6A37-BCB9B1CE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979" y="1176336"/>
            <a:ext cx="5496687" cy="4900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Aufgaben</a:t>
            </a:r>
          </a:p>
          <a:p>
            <a:pPr marL="0" indent="0">
              <a:buNone/>
            </a:pPr>
            <a:r>
              <a:rPr lang="de-DE" dirty="0"/>
              <a:t>Models</a:t>
            </a:r>
          </a:p>
          <a:p>
            <a:pPr lvl="1"/>
            <a:r>
              <a:rPr lang="de-DE" dirty="0" err="1"/>
              <a:t>Map</a:t>
            </a:r>
            <a:r>
              <a:rPr lang="de-DE" dirty="0"/>
              <a:t> design</a:t>
            </a:r>
          </a:p>
          <a:p>
            <a:pPr lvl="1"/>
            <a:r>
              <a:rPr lang="de-DE" dirty="0"/>
              <a:t>Environment</a:t>
            </a:r>
          </a:p>
          <a:p>
            <a:pPr lvl="2"/>
            <a:r>
              <a:rPr lang="de-DE" dirty="0"/>
              <a:t>Clouds</a:t>
            </a:r>
          </a:p>
          <a:p>
            <a:pPr lvl="2"/>
            <a:r>
              <a:rPr lang="de-DE" dirty="0"/>
              <a:t>Streets</a:t>
            </a:r>
          </a:p>
          <a:p>
            <a:pPr lvl="2"/>
            <a:r>
              <a:rPr lang="de-DE" dirty="0"/>
              <a:t>Castle</a:t>
            </a:r>
          </a:p>
          <a:p>
            <a:pPr lvl="2"/>
            <a:r>
              <a:rPr lang="de-DE" dirty="0" err="1"/>
              <a:t>Trees</a:t>
            </a:r>
            <a:endParaRPr lang="de-DE" dirty="0"/>
          </a:p>
          <a:p>
            <a:pPr lvl="2"/>
            <a:r>
              <a:rPr lang="de-DE" dirty="0"/>
              <a:t>Grass</a:t>
            </a:r>
          </a:p>
          <a:p>
            <a:pPr lvl="2"/>
            <a:r>
              <a:rPr lang="de-DE" dirty="0"/>
              <a:t>Flowers</a:t>
            </a:r>
          </a:p>
          <a:p>
            <a:pPr lvl="2"/>
            <a:r>
              <a:rPr lang="de-DE" dirty="0"/>
              <a:t>Etc.</a:t>
            </a:r>
          </a:p>
          <a:p>
            <a:pPr lvl="1"/>
            <a:r>
              <a:rPr lang="de-DE" dirty="0" err="1"/>
              <a:t>Weapons</a:t>
            </a:r>
            <a:endParaRPr lang="de-DE" dirty="0"/>
          </a:p>
          <a:p>
            <a:pPr lvl="2"/>
            <a:r>
              <a:rPr lang="de-DE" dirty="0"/>
              <a:t>Dart Models</a:t>
            </a:r>
          </a:p>
          <a:p>
            <a:pPr lvl="2"/>
            <a:r>
              <a:rPr lang="de-DE" dirty="0"/>
              <a:t>Weapon Models</a:t>
            </a:r>
          </a:p>
        </p:txBody>
      </p:sp>
    </p:spTree>
    <p:extLst>
      <p:ext uri="{BB962C8B-B14F-4D97-AF65-F5344CB8AC3E}">
        <p14:creationId xmlns:p14="http://schemas.microsoft.com/office/powerpoint/2010/main" val="167234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7" name="Rectangle 2096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reeform: Shape 2098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2ED977-B570-A78A-607E-EDBB231F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de-DE" b="0" i="0">
                <a:effectLst/>
                <a:latin typeface="Lato Extended"/>
              </a:rPr>
              <a:t>Idee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CF363E-0C58-3DF3-D9FC-571D0D36C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de-DE" sz="1400" dirty="0"/>
              <a:t>Inspiriert von </a:t>
            </a:r>
            <a:r>
              <a:rPr lang="de-DE" sz="1400" b="0" i="0" dirty="0" err="1">
                <a:effectLst/>
                <a:latin typeface="Google Sans"/>
              </a:rPr>
              <a:t>Bloons</a:t>
            </a:r>
            <a:r>
              <a:rPr lang="de-DE" sz="1400" b="0" i="0" dirty="0">
                <a:effectLst/>
                <a:latin typeface="Google Sans"/>
              </a:rPr>
              <a:t> TD</a:t>
            </a:r>
          </a:p>
          <a:p>
            <a:r>
              <a:rPr lang="de-DE" sz="1400" dirty="0">
                <a:latin typeface="Google Sans"/>
              </a:rPr>
              <a:t>Der Spieler wirft mit Darts auf Ballons die sich Bewegen</a:t>
            </a:r>
          </a:p>
          <a:p>
            <a:r>
              <a:rPr lang="de-DE" sz="1400" dirty="0">
                <a:latin typeface="Google Sans"/>
              </a:rPr>
              <a:t>Es gibt verschiedene Anker Points, auf die sich der Spieler teleportieren kann, um sich fortzubewegen.</a:t>
            </a:r>
          </a:p>
          <a:p>
            <a:r>
              <a:rPr lang="de-DE" sz="1400" dirty="0">
                <a:latin typeface="Google Sans"/>
              </a:rPr>
              <a:t>Es gibt Level – Bosskampf</a:t>
            </a:r>
          </a:p>
          <a:p>
            <a:r>
              <a:rPr lang="de-DE" sz="1400" dirty="0">
                <a:latin typeface="Google Sans"/>
              </a:rPr>
              <a:t>Wenn zu viele Ballons/Bosse die Burg erreichen hat der Spieler verloren</a:t>
            </a:r>
          </a:p>
          <a:p>
            <a:r>
              <a:rPr lang="de-DE" sz="1400" dirty="0">
                <a:latin typeface="Google Sans"/>
              </a:rPr>
              <a:t>Verschiedene Ballon Arten – Mehrere Lebensschichten</a:t>
            </a:r>
          </a:p>
          <a:p>
            <a:r>
              <a:rPr lang="de-DE" sz="1400" dirty="0">
                <a:latin typeface="Google Sans"/>
              </a:rPr>
              <a:t>Punktesystem – zerstörte Ballons</a:t>
            </a:r>
          </a:p>
          <a:p>
            <a:r>
              <a:rPr lang="de-DE" sz="1400" dirty="0" err="1">
                <a:latin typeface="Google Sans"/>
              </a:rPr>
              <a:t>Ingame</a:t>
            </a:r>
            <a:r>
              <a:rPr lang="de-DE" sz="1400" dirty="0">
                <a:latin typeface="Google Sans"/>
              </a:rPr>
              <a:t> Währung – verbesserte Pfeile</a:t>
            </a:r>
            <a:endParaRPr lang="de-DE" sz="1400" dirty="0"/>
          </a:p>
        </p:txBody>
      </p:sp>
      <p:pic>
        <p:nvPicPr>
          <p:cNvPr id="5" name="Grafik 4" descr="Ein Bild, das Entwurf, Zeichnung, Darstellung, Design enthält.&#10;&#10;Automatisch generierte Beschreibung">
            <a:extLst>
              <a:ext uri="{FF2B5EF4-FFF2-40B4-BE49-F238E27FC236}">
                <a16:creationId xmlns:a16="http://schemas.microsoft.com/office/drawing/2014/main" id="{21EAD1B5-3EC8-7E46-29D1-7CA6E52D5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9" r="-4" b="9179"/>
          <a:stretch/>
        </p:blipFill>
        <p:spPr>
          <a:xfrm>
            <a:off x="7994586" y="643234"/>
            <a:ext cx="2616007" cy="2624899"/>
          </a:xfrm>
          <a:prstGeom prst="rect">
            <a:avLst/>
          </a:prstGeom>
        </p:spPr>
      </p:pic>
      <p:pic>
        <p:nvPicPr>
          <p:cNvPr id="2050" name="Picture 2" descr="Bloons TD 6 | Heute herunterladen und kaufen – Epic Games Store">
            <a:extLst>
              <a:ext uri="{FF2B5EF4-FFF2-40B4-BE49-F238E27FC236}">
                <a16:creationId xmlns:a16="http://schemas.microsoft.com/office/drawing/2014/main" id="{5462D288-FD93-1241-4008-F5A4328C5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" r="5584" b="3"/>
          <a:stretch/>
        </p:blipFill>
        <p:spPr bwMode="auto">
          <a:xfrm>
            <a:off x="7281324" y="3589867"/>
            <a:ext cx="4042530" cy="258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95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7FA40-9A4F-100A-25EE-9A71D4A1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Environment – Low Polly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74708C2-3D31-D1EE-460A-3DB757C29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4939"/>
          <a:stretch/>
        </p:blipFill>
        <p:spPr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2CE7887-6BA2-703E-E407-30EBF40E1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3" r="2137" b="-1"/>
          <a:stretch/>
        </p:blipFill>
        <p:spPr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FCC788C-7DF2-3FA2-C7D0-3588B78540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66" r="33284"/>
          <a:stretch/>
        </p:blipFill>
        <p:spPr>
          <a:xfrm>
            <a:off x="5525559" y="725908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nhaltsplatzhalter 4" descr="Ein Bild, das Ballon, draußen, gelb enthält.&#10;&#10;Automatisch generierte Beschreibung">
            <a:extLst>
              <a:ext uri="{FF2B5EF4-FFF2-40B4-BE49-F238E27FC236}">
                <a16:creationId xmlns:a16="http://schemas.microsoft.com/office/drawing/2014/main" id="{D44C8BAC-E7FC-4CCC-555A-8228CFD0D0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3" r="1" b="26063"/>
          <a:stretch/>
        </p:blipFill>
        <p:spPr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654224C-03AA-ABF5-0214-C290B372B3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639" r="21574" b="-4"/>
          <a:stretch/>
        </p:blipFill>
        <p:spPr>
          <a:xfrm>
            <a:off x="9363236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0094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Breitbild</PresentationFormat>
  <Paragraphs>79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Lato Extended</vt:lpstr>
      <vt:lpstr>Office</vt:lpstr>
      <vt:lpstr>Virtuel &amp; Augmented Reality WS 23/24 </vt:lpstr>
      <vt:lpstr>Gliederung</vt:lpstr>
      <vt:lpstr>Titel: Bloons</vt:lpstr>
      <vt:lpstr>Gruppen-mitglieder</vt:lpstr>
      <vt:lpstr>Alexander Hinz</vt:lpstr>
      <vt:lpstr>Eric Flottmann</vt:lpstr>
      <vt:lpstr>Tamara Lauser / Kristina Buzko</vt:lpstr>
      <vt:lpstr>Idee</vt:lpstr>
      <vt:lpstr>Environment – Low Polly</vt:lpstr>
      <vt:lpstr>Eingesetzte Software und Hardware</vt:lpstr>
      <vt:lpstr>Skizzen/ Prototypen</vt:lpstr>
      <vt:lpstr>Herausforderungen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Virtuel &amp; Augmented Reality WS 23/24 </dc:title>
  <dc:creator>Eric Flottmann</dc:creator>
  <cp:lastModifiedBy>Eric Flottmann</cp:lastModifiedBy>
  <cp:revision>19</cp:revision>
  <dcterms:created xsi:type="dcterms:W3CDTF">2024-01-09T15:47:52Z</dcterms:created>
  <dcterms:modified xsi:type="dcterms:W3CDTF">2024-01-09T18:55:26Z</dcterms:modified>
</cp:coreProperties>
</file>