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CB7B6-1570-4920-8B3F-6BF417521E5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D67705-78D2-4AE1-82FB-888DB3565986}">
      <dgm:prSet/>
      <dgm:spPr/>
      <dgm:t>
        <a:bodyPr anchor="ctr"/>
        <a:lstStyle/>
        <a:p>
          <a:pPr algn="ctr"/>
          <a:r>
            <a:rPr lang="de-DE" dirty="0"/>
            <a:t>Alex / Informatik</a:t>
          </a:r>
          <a:endParaRPr lang="en-US" dirty="0"/>
        </a:p>
      </dgm:t>
    </dgm:pt>
    <dgm:pt modelId="{4B930771-1B56-403E-BB9C-BC1347066544}" type="parTrans" cxnId="{EBD27F6D-F8A0-48F9-8B9F-07CAD1019DC9}">
      <dgm:prSet/>
      <dgm:spPr/>
      <dgm:t>
        <a:bodyPr/>
        <a:lstStyle/>
        <a:p>
          <a:pPr algn="ctr"/>
          <a:endParaRPr lang="en-US"/>
        </a:p>
      </dgm:t>
    </dgm:pt>
    <dgm:pt modelId="{E9793E78-8607-4CA3-8C4D-6C8E54F8AB52}" type="sibTrans" cxnId="{EBD27F6D-F8A0-48F9-8B9F-07CAD1019DC9}">
      <dgm:prSet/>
      <dgm:spPr/>
      <dgm:t>
        <a:bodyPr/>
        <a:lstStyle/>
        <a:p>
          <a:pPr algn="ctr"/>
          <a:endParaRPr lang="en-US"/>
        </a:p>
      </dgm:t>
    </dgm:pt>
    <dgm:pt modelId="{68224B65-CA28-4684-9C5B-61E67C8022AA}">
      <dgm:prSet/>
      <dgm:spPr/>
      <dgm:t>
        <a:bodyPr anchor="ctr"/>
        <a:lstStyle/>
        <a:p>
          <a:pPr algn="ctr"/>
          <a:r>
            <a:rPr lang="de-DE" dirty="0"/>
            <a:t>Tamara Lauser / Füller</a:t>
          </a:r>
          <a:endParaRPr lang="en-US" dirty="0"/>
        </a:p>
      </dgm:t>
    </dgm:pt>
    <dgm:pt modelId="{C196FD50-79E5-4C98-B82E-AA542803DBAB}" type="parTrans" cxnId="{0F4AC82B-BDE8-4013-A391-498912878FB0}">
      <dgm:prSet/>
      <dgm:spPr/>
      <dgm:t>
        <a:bodyPr/>
        <a:lstStyle/>
        <a:p>
          <a:pPr algn="ctr"/>
          <a:endParaRPr lang="en-US"/>
        </a:p>
      </dgm:t>
    </dgm:pt>
    <dgm:pt modelId="{D64A9849-CC40-4C5A-8496-C2BE38264BCC}" type="sibTrans" cxnId="{0F4AC82B-BDE8-4013-A391-498912878FB0}">
      <dgm:prSet/>
      <dgm:spPr/>
      <dgm:t>
        <a:bodyPr/>
        <a:lstStyle/>
        <a:p>
          <a:pPr algn="ctr"/>
          <a:endParaRPr lang="en-US"/>
        </a:p>
      </dgm:t>
    </dgm:pt>
    <dgm:pt modelId="{8F0061FD-FAAF-47A0-A360-B5F0598FB1F7}">
      <dgm:prSet/>
      <dgm:spPr/>
      <dgm:t>
        <a:bodyPr anchor="ctr"/>
        <a:lstStyle/>
        <a:p>
          <a:pPr algn="ctr"/>
          <a:r>
            <a:rPr lang="de-DE" dirty="0"/>
            <a:t>Kristina </a:t>
          </a:r>
          <a:r>
            <a:rPr lang="de-DE" dirty="0" err="1"/>
            <a:t>Buzko</a:t>
          </a:r>
          <a:r>
            <a:rPr lang="de-DE" dirty="0"/>
            <a:t> / Technische Redaktion</a:t>
          </a:r>
          <a:endParaRPr lang="en-US" dirty="0"/>
        </a:p>
      </dgm:t>
    </dgm:pt>
    <dgm:pt modelId="{DA71EA46-6721-426A-BC3F-636C9C4F5FA1}" type="parTrans" cxnId="{DF0ED555-BFBD-4787-B0E1-1A1D02EFCAC3}">
      <dgm:prSet/>
      <dgm:spPr/>
      <dgm:t>
        <a:bodyPr/>
        <a:lstStyle/>
        <a:p>
          <a:pPr algn="ctr"/>
          <a:endParaRPr lang="en-US"/>
        </a:p>
      </dgm:t>
    </dgm:pt>
    <dgm:pt modelId="{8C5C9520-AE2F-4A80-A830-EF73BAA7EE4F}" type="sibTrans" cxnId="{DF0ED555-BFBD-4787-B0E1-1A1D02EFCAC3}">
      <dgm:prSet/>
      <dgm:spPr/>
      <dgm:t>
        <a:bodyPr/>
        <a:lstStyle/>
        <a:p>
          <a:pPr algn="ctr"/>
          <a:endParaRPr lang="en-US"/>
        </a:p>
      </dgm:t>
    </dgm:pt>
    <dgm:pt modelId="{29F022E4-8B6E-429F-B182-0672B39D9F98}">
      <dgm:prSet/>
      <dgm:spPr/>
      <dgm:t>
        <a:bodyPr anchor="ctr"/>
        <a:lstStyle/>
        <a:p>
          <a:pPr algn="ctr"/>
          <a:r>
            <a:rPr lang="de-DE" dirty="0"/>
            <a:t>Eric Flottmann / User Experience</a:t>
          </a:r>
          <a:endParaRPr lang="en-US" dirty="0"/>
        </a:p>
      </dgm:t>
    </dgm:pt>
    <dgm:pt modelId="{136BCF76-3FBA-4A5F-91DD-9B5A5673F5F7}" type="parTrans" cxnId="{908649A8-51BC-42BE-B0A4-36BE4AD095A4}">
      <dgm:prSet/>
      <dgm:spPr/>
      <dgm:t>
        <a:bodyPr/>
        <a:lstStyle/>
        <a:p>
          <a:pPr algn="ctr"/>
          <a:endParaRPr lang="en-US"/>
        </a:p>
      </dgm:t>
    </dgm:pt>
    <dgm:pt modelId="{4BC04603-6221-4786-81A8-6694A5AF0077}" type="sibTrans" cxnId="{908649A8-51BC-42BE-B0A4-36BE4AD095A4}">
      <dgm:prSet/>
      <dgm:spPr/>
      <dgm:t>
        <a:bodyPr/>
        <a:lstStyle/>
        <a:p>
          <a:pPr algn="ctr"/>
          <a:endParaRPr lang="en-US"/>
        </a:p>
      </dgm:t>
    </dgm:pt>
    <dgm:pt modelId="{6383D48A-8404-4C40-9BFE-AA5D217885CB}" type="pres">
      <dgm:prSet presAssocID="{A6ECB7B6-1570-4920-8B3F-6BF417521E55}" presName="vert0" presStyleCnt="0">
        <dgm:presLayoutVars>
          <dgm:dir/>
          <dgm:animOne val="branch"/>
          <dgm:animLvl val="lvl"/>
        </dgm:presLayoutVars>
      </dgm:prSet>
      <dgm:spPr/>
    </dgm:pt>
    <dgm:pt modelId="{B6EC5CF4-8F75-43C0-9070-149015C4585B}" type="pres">
      <dgm:prSet presAssocID="{30D67705-78D2-4AE1-82FB-888DB3565986}" presName="thickLine" presStyleLbl="alignNode1" presStyleIdx="0" presStyleCnt="4"/>
      <dgm:spPr/>
    </dgm:pt>
    <dgm:pt modelId="{6AE37486-5EB3-4E61-B22C-DF1232C892DE}" type="pres">
      <dgm:prSet presAssocID="{30D67705-78D2-4AE1-82FB-888DB3565986}" presName="horz1" presStyleCnt="0"/>
      <dgm:spPr/>
    </dgm:pt>
    <dgm:pt modelId="{C22E9AEB-0795-4AEC-A31D-A70D53E32361}" type="pres">
      <dgm:prSet presAssocID="{30D67705-78D2-4AE1-82FB-888DB3565986}" presName="tx1" presStyleLbl="revTx" presStyleIdx="0" presStyleCnt="4"/>
      <dgm:spPr/>
    </dgm:pt>
    <dgm:pt modelId="{3D069B7F-0266-435E-98AC-903D20FC692C}" type="pres">
      <dgm:prSet presAssocID="{30D67705-78D2-4AE1-82FB-888DB3565986}" presName="vert1" presStyleCnt="0"/>
      <dgm:spPr/>
    </dgm:pt>
    <dgm:pt modelId="{A1C37B67-6A4D-4B30-BA30-EBF25644F5D4}" type="pres">
      <dgm:prSet presAssocID="{68224B65-CA28-4684-9C5B-61E67C8022AA}" presName="thickLine" presStyleLbl="alignNode1" presStyleIdx="1" presStyleCnt="4"/>
      <dgm:spPr/>
    </dgm:pt>
    <dgm:pt modelId="{8A71E8FC-9359-4D39-9B8D-732BF1249877}" type="pres">
      <dgm:prSet presAssocID="{68224B65-CA28-4684-9C5B-61E67C8022AA}" presName="horz1" presStyleCnt="0"/>
      <dgm:spPr/>
    </dgm:pt>
    <dgm:pt modelId="{70F613EB-EA5C-4CC6-B85F-DF9CBC2A6C36}" type="pres">
      <dgm:prSet presAssocID="{68224B65-CA28-4684-9C5B-61E67C8022AA}" presName="tx1" presStyleLbl="revTx" presStyleIdx="1" presStyleCnt="4"/>
      <dgm:spPr/>
    </dgm:pt>
    <dgm:pt modelId="{4478072A-AA77-49A3-A245-0EDFDF4DBC3E}" type="pres">
      <dgm:prSet presAssocID="{68224B65-CA28-4684-9C5B-61E67C8022AA}" presName="vert1" presStyleCnt="0"/>
      <dgm:spPr/>
    </dgm:pt>
    <dgm:pt modelId="{02649D72-1ED6-4A0C-A945-F2E48DB02C23}" type="pres">
      <dgm:prSet presAssocID="{8F0061FD-FAAF-47A0-A360-B5F0598FB1F7}" presName="thickLine" presStyleLbl="alignNode1" presStyleIdx="2" presStyleCnt="4"/>
      <dgm:spPr/>
    </dgm:pt>
    <dgm:pt modelId="{F7459CF3-4058-4EEC-93DC-FC8A58F680A6}" type="pres">
      <dgm:prSet presAssocID="{8F0061FD-FAAF-47A0-A360-B5F0598FB1F7}" presName="horz1" presStyleCnt="0"/>
      <dgm:spPr/>
    </dgm:pt>
    <dgm:pt modelId="{90E862CC-2B91-437C-8626-A5DFE43B2EA3}" type="pres">
      <dgm:prSet presAssocID="{8F0061FD-FAAF-47A0-A360-B5F0598FB1F7}" presName="tx1" presStyleLbl="revTx" presStyleIdx="2" presStyleCnt="4"/>
      <dgm:spPr/>
    </dgm:pt>
    <dgm:pt modelId="{8EEA4C38-0617-4B1B-B8E7-DC3E3C7BDAA1}" type="pres">
      <dgm:prSet presAssocID="{8F0061FD-FAAF-47A0-A360-B5F0598FB1F7}" presName="vert1" presStyleCnt="0"/>
      <dgm:spPr/>
    </dgm:pt>
    <dgm:pt modelId="{2793839F-1FC2-4049-ACCE-D92699D36549}" type="pres">
      <dgm:prSet presAssocID="{29F022E4-8B6E-429F-B182-0672B39D9F98}" presName="thickLine" presStyleLbl="alignNode1" presStyleIdx="3" presStyleCnt="4"/>
      <dgm:spPr/>
    </dgm:pt>
    <dgm:pt modelId="{2FE67222-43D6-4DE7-8EBB-2F53B99AC3B2}" type="pres">
      <dgm:prSet presAssocID="{29F022E4-8B6E-429F-B182-0672B39D9F98}" presName="horz1" presStyleCnt="0"/>
      <dgm:spPr/>
    </dgm:pt>
    <dgm:pt modelId="{A2D38310-2C44-4730-B979-AC92D661F755}" type="pres">
      <dgm:prSet presAssocID="{29F022E4-8B6E-429F-B182-0672B39D9F98}" presName="tx1" presStyleLbl="revTx" presStyleIdx="3" presStyleCnt="4"/>
      <dgm:spPr/>
    </dgm:pt>
    <dgm:pt modelId="{A73D51EC-61A0-4044-9F00-07ADDA1D0433}" type="pres">
      <dgm:prSet presAssocID="{29F022E4-8B6E-429F-B182-0672B39D9F98}" presName="vert1" presStyleCnt="0"/>
      <dgm:spPr/>
    </dgm:pt>
  </dgm:ptLst>
  <dgm:cxnLst>
    <dgm:cxn modelId="{C13E0E0B-7146-4C88-9291-AC900094485A}" type="presOf" srcId="{8F0061FD-FAAF-47A0-A360-B5F0598FB1F7}" destId="{90E862CC-2B91-437C-8626-A5DFE43B2EA3}" srcOrd="0" destOrd="0" presId="urn:microsoft.com/office/officeart/2008/layout/LinedList"/>
    <dgm:cxn modelId="{0F4AC82B-BDE8-4013-A391-498912878FB0}" srcId="{A6ECB7B6-1570-4920-8B3F-6BF417521E55}" destId="{68224B65-CA28-4684-9C5B-61E67C8022AA}" srcOrd="1" destOrd="0" parTransId="{C196FD50-79E5-4C98-B82E-AA542803DBAB}" sibTransId="{D64A9849-CC40-4C5A-8496-C2BE38264BCC}"/>
    <dgm:cxn modelId="{EBD27F6D-F8A0-48F9-8B9F-07CAD1019DC9}" srcId="{A6ECB7B6-1570-4920-8B3F-6BF417521E55}" destId="{30D67705-78D2-4AE1-82FB-888DB3565986}" srcOrd="0" destOrd="0" parTransId="{4B930771-1B56-403E-BB9C-BC1347066544}" sibTransId="{E9793E78-8607-4CA3-8C4D-6C8E54F8AB52}"/>
    <dgm:cxn modelId="{4C239D75-AE13-48D1-8F35-8A57673E710E}" type="presOf" srcId="{68224B65-CA28-4684-9C5B-61E67C8022AA}" destId="{70F613EB-EA5C-4CC6-B85F-DF9CBC2A6C36}" srcOrd="0" destOrd="0" presId="urn:microsoft.com/office/officeart/2008/layout/LinedList"/>
    <dgm:cxn modelId="{DF0ED555-BFBD-4787-B0E1-1A1D02EFCAC3}" srcId="{A6ECB7B6-1570-4920-8B3F-6BF417521E55}" destId="{8F0061FD-FAAF-47A0-A360-B5F0598FB1F7}" srcOrd="2" destOrd="0" parTransId="{DA71EA46-6721-426A-BC3F-636C9C4F5FA1}" sibTransId="{8C5C9520-AE2F-4A80-A830-EF73BAA7EE4F}"/>
    <dgm:cxn modelId="{908649A8-51BC-42BE-B0A4-36BE4AD095A4}" srcId="{A6ECB7B6-1570-4920-8B3F-6BF417521E55}" destId="{29F022E4-8B6E-429F-B182-0672B39D9F98}" srcOrd="3" destOrd="0" parTransId="{136BCF76-3FBA-4A5F-91DD-9B5A5673F5F7}" sibTransId="{4BC04603-6221-4786-81A8-6694A5AF0077}"/>
    <dgm:cxn modelId="{0C5B7BC0-38F2-4A33-8C0C-DFC311C8C64E}" type="presOf" srcId="{A6ECB7B6-1570-4920-8B3F-6BF417521E55}" destId="{6383D48A-8404-4C40-9BFE-AA5D217885CB}" srcOrd="0" destOrd="0" presId="urn:microsoft.com/office/officeart/2008/layout/LinedList"/>
    <dgm:cxn modelId="{AB7930CC-8163-4247-A0B6-43583612AEE9}" type="presOf" srcId="{30D67705-78D2-4AE1-82FB-888DB3565986}" destId="{C22E9AEB-0795-4AEC-A31D-A70D53E32361}" srcOrd="0" destOrd="0" presId="urn:microsoft.com/office/officeart/2008/layout/LinedList"/>
    <dgm:cxn modelId="{3D5C7FCC-6D5B-4CE9-91D3-F1725EAFF085}" type="presOf" srcId="{29F022E4-8B6E-429F-B182-0672B39D9F98}" destId="{A2D38310-2C44-4730-B979-AC92D661F755}" srcOrd="0" destOrd="0" presId="urn:microsoft.com/office/officeart/2008/layout/LinedList"/>
    <dgm:cxn modelId="{C28778C4-5E42-4CAC-ABBC-ACC5AE8150D1}" type="presParOf" srcId="{6383D48A-8404-4C40-9BFE-AA5D217885CB}" destId="{B6EC5CF4-8F75-43C0-9070-149015C4585B}" srcOrd="0" destOrd="0" presId="urn:microsoft.com/office/officeart/2008/layout/LinedList"/>
    <dgm:cxn modelId="{B5BC51D3-0DD5-4D9D-B659-331434619447}" type="presParOf" srcId="{6383D48A-8404-4C40-9BFE-AA5D217885CB}" destId="{6AE37486-5EB3-4E61-B22C-DF1232C892DE}" srcOrd="1" destOrd="0" presId="urn:microsoft.com/office/officeart/2008/layout/LinedList"/>
    <dgm:cxn modelId="{BC3249C2-CC6D-4731-B2BA-B3EFA64D2FD1}" type="presParOf" srcId="{6AE37486-5EB3-4E61-B22C-DF1232C892DE}" destId="{C22E9AEB-0795-4AEC-A31D-A70D53E32361}" srcOrd="0" destOrd="0" presId="urn:microsoft.com/office/officeart/2008/layout/LinedList"/>
    <dgm:cxn modelId="{91ED6398-B430-44B2-8422-8256C443032E}" type="presParOf" srcId="{6AE37486-5EB3-4E61-B22C-DF1232C892DE}" destId="{3D069B7F-0266-435E-98AC-903D20FC692C}" srcOrd="1" destOrd="0" presId="urn:microsoft.com/office/officeart/2008/layout/LinedList"/>
    <dgm:cxn modelId="{23E3F84E-1689-4FB9-B585-514BE606C2AE}" type="presParOf" srcId="{6383D48A-8404-4C40-9BFE-AA5D217885CB}" destId="{A1C37B67-6A4D-4B30-BA30-EBF25644F5D4}" srcOrd="2" destOrd="0" presId="urn:microsoft.com/office/officeart/2008/layout/LinedList"/>
    <dgm:cxn modelId="{A9570A92-C675-4D80-96D1-06C51DDB00A9}" type="presParOf" srcId="{6383D48A-8404-4C40-9BFE-AA5D217885CB}" destId="{8A71E8FC-9359-4D39-9B8D-732BF1249877}" srcOrd="3" destOrd="0" presId="urn:microsoft.com/office/officeart/2008/layout/LinedList"/>
    <dgm:cxn modelId="{C0A5AA29-FFA8-4F25-A86A-9A4A7F3EBE0A}" type="presParOf" srcId="{8A71E8FC-9359-4D39-9B8D-732BF1249877}" destId="{70F613EB-EA5C-4CC6-B85F-DF9CBC2A6C36}" srcOrd="0" destOrd="0" presId="urn:microsoft.com/office/officeart/2008/layout/LinedList"/>
    <dgm:cxn modelId="{8D9A59B7-AB2B-4AAD-AB55-18340899B571}" type="presParOf" srcId="{8A71E8FC-9359-4D39-9B8D-732BF1249877}" destId="{4478072A-AA77-49A3-A245-0EDFDF4DBC3E}" srcOrd="1" destOrd="0" presId="urn:microsoft.com/office/officeart/2008/layout/LinedList"/>
    <dgm:cxn modelId="{23C72A2A-60BA-4340-87AE-76D9DF282438}" type="presParOf" srcId="{6383D48A-8404-4C40-9BFE-AA5D217885CB}" destId="{02649D72-1ED6-4A0C-A945-F2E48DB02C23}" srcOrd="4" destOrd="0" presId="urn:microsoft.com/office/officeart/2008/layout/LinedList"/>
    <dgm:cxn modelId="{0708EA44-6757-4331-B6E7-110FA7A37EF6}" type="presParOf" srcId="{6383D48A-8404-4C40-9BFE-AA5D217885CB}" destId="{F7459CF3-4058-4EEC-93DC-FC8A58F680A6}" srcOrd="5" destOrd="0" presId="urn:microsoft.com/office/officeart/2008/layout/LinedList"/>
    <dgm:cxn modelId="{65CDAA46-3574-4D1F-B60D-0E9DAC5A4B97}" type="presParOf" srcId="{F7459CF3-4058-4EEC-93DC-FC8A58F680A6}" destId="{90E862CC-2B91-437C-8626-A5DFE43B2EA3}" srcOrd="0" destOrd="0" presId="urn:microsoft.com/office/officeart/2008/layout/LinedList"/>
    <dgm:cxn modelId="{8A2FFDDE-C5D7-457D-B45D-CB4A7BDD7FA9}" type="presParOf" srcId="{F7459CF3-4058-4EEC-93DC-FC8A58F680A6}" destId="{8EEA4C38-0617-4B1B-B8E7-DC3E3C7BDAA1}" srcOrd="1" destOrd="0" presId="urn:microsoft.com/office/officeart/2008/layout/LinedList"/>
    <dgm:cxn modelId="{14749FBC-8BA6-48A8-9D80-9A71707F65AC}" type="presParOf" srcId="{6383D48A-8404-4C40-9BFE-AA5D217885CB}" destId="{2793839F-1FC2-4049-ACCE-D92699D36549}" srcOrd="6" destOrd="0" presId="urn:microsoft.com/office/officeart/2008/layout/LinedList"/>
    <dgm:cxn modelId="{112B97BE-E587-40AE-9329-5BA009ACDAC1}" type="presParOf" srcId="{6383D48A-8404-4C40-9BFE-AA5D217885CB}" destId="{2FE67222-43D6-4DE7-8EBB-2F53B99AC3B2}" srcOrd="7" destOrd="0" presId="urn:microsoft.com/office/officeart/2008/layout/LinedList"/>
    <dgm:cxn modelId="{AB569502-8187-415F-8BD4-4561FAAE7B98}" type="presParOf" srcId="{2FE67222-43D6-4DE7-8EBB-2F53B99AC3B2}" destId="{A2D38310-2C44-4730-B979-AC92D661F755}" srcOrd="0" destOrd="0" presId="urn:microsoft.com/office/officeart/2008/layout/LinedList"/>
    <dgm:cxn modelId="{E13604DF-61F0-434B-A414-6BE23F20B13F}" type="presParOf" srcId="{2FE67222-43D6-4DE7-8EBB-2F53B99AC3B2}" destId="{A73D51EC-61A0-4044-9F00-07ADDA1D04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C5CF4-8F75-43C0-9070-149015C4585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E9AEB-0795-4AEC-A31D-A70D53E32361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Alex / Informatik</a:t>
          </a:r>
          <a:endParaRPr lang="en-US" sz="3800" kern="1200" dirty="0"/>
        </a:p>
      </dsp:txBody>
      <dsp:txXfrm>
        <a:off x="0" y="0"/>
        <a:ext cx="6900512" cy="1384035"/>
      </dsp:txXfrm>
    </dsp:sp>
    <dsp:sp modelId="{A1C37B67-6A4D-4B30-BA30-EBF25644F5D4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613EB-EA5C-4CC6-B85F-DF9CBC2A6C36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Tamara Lauser / Füller</a:t>
          </a:r>
          <a:endParaRPr lang="en-US" sz="3800" kern="1200" dirty="0"/>
        </a:p>
      </dsp:txBody>
      <dsp:txXfrm>
        <a:off x="0" y="1384035"/>
        <a:ext cx="6900512" cy="1384035"/>
      </dsp:txXfrm>
    </dsp:sp>
    <dsp:sp modelId="{02649D72-1ED6-4A0C-A945-F2E48DB02C23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862CC-2B91-437C-8626-A5DFE43B2EA3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Kristina </a:t>
          </a:r>
          <a:r>
            <a:rPr lang="de-DE" sz="3800" kern="1200" dirty="0" err="1"/>
            <a:t>Buzko</a:t>
          </a:r>
          <a:r>
            <a:rPr lang="de-DE" sz="3800" kern="1200" dirty="0"/>
            <a:t> / Technische Redaktion</a:t>
          </a:r>
          <a:endParaRPr lang="en-US" sz="3800" kern="1200" dirty="0"/>
        </a:p>
      </dsp:txBody>
      <dsp:txXfrm>
        <a:off x="0" y="2768070"/>
        <a:ext cx="6900512" cy="1384035"/>
      </dsp:txXfrm>
    </dsp:sp>
    <dsp:sp modelId="{2793839F-1FC2-4049-ACCE-D92699D36549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38310-2C44-4730-B979-AC92D661F755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Eric Flottmann / User Experience</a:t>
          </a:r>
          <a:endParaRPr lang="en-US" sz="3800" kern="1200" dirty="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7894D-3414-D79A-C0C4-F308B9673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1E699E-C22E-D154-D746-5F5F37474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8B9BF3-B7D6-D816-63FD-44CAAB7C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B6674-62C5-16D0-743F-1CFA558E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763FD6-7873-FE66-CA08-A35FC303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95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49006-08CA-84D0-C722-3096CC71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B08195-F828-D095-1826-EC5314564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FFA654-3969-318F-08A9-CE47CBC2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B8EFA-1E1C-6A28-1405-DCAF2051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0D9A0B-DEAB-6840-B62A-C7733BAC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44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4BC9F14-35A5-291C-D9FC-BE9769094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0C0116-CB94-EAA5-3ED1-6A573EE39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9A1E8C-3967-9AA3-7031-3BE773DD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D06335-A9B6-26EF-97D1-C3933FF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5E5B9F-D2F4-AAC7-EBEA-1789472A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69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17362-2A4C-B68F-8086-54A5BEF2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56AFAD-7593-F3F0-A5B9-D641975A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F25E1E-CD97-5CE0-D96E-EC00D2D3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8751F4-C8ED-EDE9-C43A-DF460FA1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147986-B2B1-29C5-1B0F-C252AB17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988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746FC-E6EB-5DEE-9F2A-09EC71CC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E8A613-276D-1D6F-C4D8-29D7FB0B8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CB2F13-979B-53CA-2191-5FB72FB4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E725E7-7639-4406-DBA5-659A6C45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5082CD-DF06-9DB3-3570-BF107BE5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17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80253-5F54-03AE-B7D9-48623046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6E3C65-836C-B854-DB92-CEF5FA0B0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BE0A8C-A345-C22A-6B0C-CFBC9C53F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FD6A18-5305-2F14-CB37-519B4B74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2E81F7-4B9B-F3CD-3624-DBB63EF3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420E2B-7BEF-69C0-9462-4D17B157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852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54092-652D-BBBF-A986-A2E12AE8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C9C304-D39F-106F-5DED-2A00FFB2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2231E8-E285-E173-5837-0EF189F79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3BC0FD-CE03-7201-DCA2-26F7892B8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D15726-CB54-8FB4-F089-89F2C2ECC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CA512E-B07F-2F2B-D344-D8B4EED1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20D3B6-0B57-8343-5420-31195928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EBDBC9-A17E-CDE7-4DE6-3E485082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163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17500-BF07-147F-7999-080A2FBE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A9A2CB-E0CB-48B2-2951-900B0DA5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29A062-61D7-DB5D-C883-E02376F7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2C48F7-C287-CE26-C907-58E3BDE2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83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5E55B5-5AB5-8AF8-C63F-862650E3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60348F-7EC4-4591-8165-976BD42A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8955B8-85D2-4E24-4E7D-63806B44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87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E33D2-A2B6-B654-B774-68FDD520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DF024-3F77-D93A-9E5F-8EE420B18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D44833-F578-9AB9-4FE7-04CC22F84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C473F1-C294-70CE-4D91-DC044139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C2E8D7-D72B-ADF2-75B0-D4B2E2D1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184848-2249-6EE0-AA45-97A9546A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187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74DFB-C6E6-E08D-38CB-65671CDA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5B00A0-4E07-1832-B0C8-C6430EBA7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B47541-0589-0EE0-F405-CEC0798A9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E41F9E-A561-4D9C-6BB0-540B4DE5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10E377-CD53-B71F-3F56-018E239F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0EAD89-632B-B508-9176-E00836B8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05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1BD227-B90B-3085-2FD5-8C6E6A9A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521ED1-8629-0341-E85E-4F16718E3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4B2E42-AC65-A82D-38AD-36F15A8BB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8D496C-C80E-2CC6-9995-642E3A71D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C0F484-34F7-F02D-DE34-08692A7A2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765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7E50DC-ECE2-CAFF-9458-0D2F169D2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434228"/>
            <a:ext cx="10640754" cy="775845"/>
          </a:xfrm>
        </p:spPr>
        <p:txBody>
          <a:bodyPr anchor="ctr">
            <a:normAutofit/>
          </a:bodyPr>
          <a:lstStyle/>
          <a:p>
            <a:pPr algn="l"/>
            <a:r>
              <a:rPr lang="de-DE" sz="4000">
                <a:solidFill>
                  <a:schemeClr val="tx2"/>
                </a:solidFill>
              </a:rPr>
              <a:t>Virtuel &amp; Augmented Reality WS 23/24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3A1BBE-868C-ECF5-7D15-9D8D10D01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980231"/>
            <a:ext cx="9163757" cy="450447"/>
          </a:xfrm>
        </p:spPr>
        <p:txBody>
          <a:bodyPr anchor="ctr">
            <a:normAutofit/>
          </a:bodyPr>
          <a:lstStyle/>
          <a:p>
            <a:pPr algn="l"/>
            <a:r>
              <a:rPr lang="de-DE" sz="2000" dirty="0">
                <a:solidFill>
                  <a:schemeClr val="tx2"/>
                </a:solidFill>
              </a:rPr>
              <a:t>Aufgabe 4 Zwischenpräsentation</a:t>
            </a:r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Unity (Spiel-Engine) – Wikipedia">
            <a:extLst>
              <a:ext uri="{FF2B5EF4-FFF2-40B4-BE49-F238E27FC236}">
                <a16:creationId xmlns:a16="http://schemas.microsoft.com/office/drawing/2014/main" id="{BD91D8FB-DD80-1989-2A61-DB53E20BC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7867" y="445153"/>
            <a:ext cx="9756267" cy="358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10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85837D-F6CB-5DF3-F7C5-FB2DC0BA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Gliederung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CD5E32-7ECC-063D-2DCD-5D2DFD213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900" b="0" i="0" dirty="0">
                <a:effectLst/>
                <a:latin typeface="Lato Extended"/>
              </a:rPr>
              <a:t>Veranstaltungsname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b="0" i="0" dirty="0">
                <a:effectLst/>
                <a:latin typeface="Lato Extended"/>
              </a:rPr>
              <a:t>Titel (ggf. vorläufiger Titel)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b="0" i="0" dirty="0">
                <a:effectLst/>
                <a:latin typeface="Lato Extended"/>
              </a:rPr>
              <a:t>Gruppenmitglieder (inklusive Studiengang/ -Schwerpunkt)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900" b="0" i="0" dirty="0">
                <a:effectLst/>
                <a:latin typeface="Lato Extended"/>
              </a:rPr>
              <a:t>Aufgabenverteilung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b="0" i="0" dirty="0">
                <a:effectLst/>
                <a:latin typeface="Lato Extended"/>
              </a:rPr>
              <a:t>Idee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b="0" i="0" dirty="0">
                <a:effectLst/>
                <a:latin typeface="Lato Extended"/>
              </a:rPr>
              <a:t>Eingesetzte Software und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b="0" i="0" dirty="0">
                <a:effectLst/>
                <a:latin typeface="Lato Extended"/>
              </a:rPr>
              <a:t>Skizzen/ Prototypen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b="0" i="0" dirty="0">
                <a:effectLst/>
                <a:latin typeface="Lato Extended"/>
              </a:rPr>
              <a:t>Herausforderungen</a:t>
            </a:r>
          </a:p>
          <a:p>
            <a:endParaRPr lang="de-DE" sz="1900" dirty="0"/>
          </a:p>
        </p:txBody>
      </p:sp>
      <p:pic>
        <p:nvPicPr>
          <p:cNvPr id="5" name="Picture 4" descr="Weißes Puzzle mit einem roten Stück">
            <a:extLst>
              <a:ext uri="{FF2B5EF4-FFF2-40B4-BE49-F238E27FC236}">
                <a16:creationId xmlns:a16="http://schemas.microsoft.com/office/drawing/2014/main" id="{C3861333-16DC-482E-EF18-52D2ACCCC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2" r="209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373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D19E3-8F12-E8FC-8F62-B1B9829D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A5D5B-8384-93AC-7EE0-CEB65A4C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21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FA6946-44E6-FF98-DE25-366D301B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de-DE" sz="6000" b="1" dirty="0"/>
              <a:t>Gruppen-mitglieder</a:t>
            </a:r>
            <a:endParaRPr lang="de-DE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0D8629E-608E-EFE1-7BFE-0AE51DD5B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75157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10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0" name="Rectangle 2089">
            <a:extLst>
              <a:ext uri="{FF2B5EF4-FFF2-40B4-BE49-F238E27FC236}">
                <a16:creationId xmlns:a16="http://schemas.microsoft.com/office/drawing/2014/main" id="{394842B0-684D-44CC-B4BC-D13331CFD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2ED977-B570-A78A-607E-EDBB231F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de-DE" sz="6600" b="0" i="0">
                <a:effectLst/>
                <a:latin typeface="Lato Extended"/>
              </a:rPr>
              <a:t>Idee</a:t>
            </a:r>
            <a:endParaRPr lang="de-DE" sz="6600"/>
          </a:p>
        </p:txBody>
      </p:sp>
      <p:sp>
        <p:nvSpPr>
          <p:cNvPr id="2092" name="sketch line">
            <a:extLst>
              <a:ext uri="{FF2B5EF4-FFF2-40B4-BE49-F238E27FC236}">
                <a16:creationId xmlns:a16="http://schemas.microsoft.com/office/drawing/2014/main" id="{4C2A3DC3-F495-4B99-9FF3-3FB30D63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CF363E-0C58-3DF3-D9FC-571D0D36C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 fontScale="92500" lnSpcReduction="10000"/>
          </a:bodyPr>
          <a:lstStyle/>
          <a:p>
            <a:r>
              <a:rPr lang="de-DE" sz="2200" dirty="0"/>
              <a:t>Tower-Defense Spiel</a:t>
            </a:r>
          </a:p>
          <a:p>
            <a:r>
              <a:rPr lang="de-DE" sz="2200" dirty="0"/>
              <a:t>Inspiriert von </a:t>
            </a:r>
            <a:r>
              <a:rPr lang="de-DE" sz="2200" b="0" i="0" dirty="0" err="1">
                <a:effectLst/>
                <a:latin typeface="Google Sans"/>
              </a:rPr>
              <a:t>Bloons</a:t>
            </a:r>
            <a:r>
              <a:rPr lang="de-DE" sz="2200" b="0" i="0" dirty="0">
                <a:effectLst/>
                <a:latin typeface="Google Sans"/>
              </a:rPr>
              <a:t> TD</a:t>
            </a:r>
          </a:p>
          <a:p>
            <a:r>
              <a:rPr lang="de-DE" sz="2200" dirty="0">
                <a:latin typeface="Google Sans"/>
              </a:rPr>
              <a:t>Der Spieler wirft mit Darts auf Ballons die sich Bewegen</a:t>
            </a:r>
          </a:p>
          <a:p>
            <a:r>
              <a:rPr lang="de-DE" sz="2200" dirty="0">
                <a:latin typeface="Google Sans"/>
              </a:rPr>
              <a:t>Es gibt verschiedene Anker Points, auf die sich der Spieler teleportieren kann um sich fortzubewegen.</a:t>
            </a:r>
          </a:p>
          <a:p>
            <a:r>
              <a:rPr lang="de-DE" sz="2200" dirty="0">
                <a:latin typeface="Google Sans"/>
              </a:rPr>
              <a:t>Es gibt Level – Bosskampf</a:t>
            </a:r>
          </a:p>
          <a:p>
            <a:r>
              <a:rPr lang="de-DE" sz="2200" dirty="0">
                <a:latin typeface="Google Sans"/>
              </a:rPr>
              <a:t>Wenn zu viele Ballons/Bosse die Burg erreichen hat der Spieler verloren</a:t>
            </a:r>
          </a:p>
          <a:p>
            <a:r>
              <a:rPr lang="de-DE" sz="2200">
                <a:latin typeface="Google Sans"/>
              </a:rPr>
              <a:t>Punkte?</a:t>
            </a:r>
          </a:p>
          <a:p>
            <a:r>
              <a:rPr lang="de-DE" sz="2200" dirty="0" err="1">
                <a:latin typeface="Google Sans"/>
              </a:rPr>
              <a:t>Ingame</a:t>
            </a:r>
            <a:r>
              <a:rPr lang="de-DE" sz="2200" dirty="0">
                <a:latin typeface="Google Sans"/>
              </a:rPr>
              <a:t> Währung</a:t>
            </a:r>
            <a:endParaRPr lang="de-DE" sz="2200" dirty="0"/>
          </a:p>
        </p:txBody>
      </p:sp>
      <p:pic>
        <p:nvPicPr>
          <p:cNvPr id="5" name="Grafik 4" descr="Ein Bild, das Entwurf, Zeichnung, Darstellung, Design enthält.&#10;&#10;Automatisch generierte Beschreibung">
            <a:extLst>
              <a:ext uri="{FF2B5EF4-FFF2-40B4-BE49-F238E27FC236}">
                <a16:creationId xmlns:a16="http://schemas.microsoft.com/office/drawing/2014/main" id="{21EAD1B5-3EC8-7E46-29D1-7CA6E52D5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2" r="-4" b="354"/>
          <a:stretch/>
        </p:blipFill>
        <p:spPr>
          <a:xfrm>
            <a:off x="8156454" y="-7"/>
            <a:ext cx="4035547" cy="4178808"/>
          </a:xfrm>
          <a:custGeom>
            <a:avLst/>
            <a:gdLst/>
            <a:ahLst/>
            <a:cxnLst/>
            <a:rect l="l" t="t" r="r" b="b"/>
            <a:pathLst>
              <a:path w="4035547" h="4178808">
                <a:moveTo>
                  <a:pt x="14988" y="0"/>
                </a:moveTo>
                <a:lnTo>
                  <a:pt x="4035547" y="0"/>
                </a:lnTo>
                <a:lnTo>
                  <a:pt x="4035547" y="4161794"/>
                </a:lnTo>
                <a:lnTo>
                  <a:pt x="3918602" y="4164199"/>
                </a:lnTo>
                <a:cubicBezTo>
                  <a:pt x="3673497" y="4178956"/>
                  <a:pt x="3428120" y="4172295"/>
                  <a:pt x="3183014" y="4175560"/>
                </a:cubicBezTo>
                <a:cubicBezTo>
                  <a:pt x="2855121" y="4180001"/>
                  <a:pt x="2527499" y="4168639"/>
                  <a:pt x="2199742" y="4167595"/>
                </a:cubicBezTo>
                <a:cubicBezTo>
                  <a:pt x="2132562" y="4167334"/>
                  <a:pt x="2065110" y="4170729"/>
                  <a:pt x="1998202" y="4175952"/>
                </a:cubicBezTo>
                <a:cubicBezTo>
                  <a:pt x="1905507" y="4183005"/>
                  <a:pt x="1814033" y="4174124"/>
                  <a:pt x="1722153" y="4165766"/>
                </a:cubicBezTo>
                <a:cubicBezTo>
                  <a:pt x="1611407" y="4155711"/>
                  <a:pt x="1500933" y="4164591"/>
                  <a:pt x="1390867" y="4176214"/>
                </a:cubicBezTo>
                <a:lnTo>
                  <a:pt x="1348076" y="4178808"/>
                </a:lnTo>
                <a:lnTo>
                  <a:pt x="597587" y="4178808"/>
                </a:lnTo>
                <a:lnTo>
                  <a:pt x="507890" y="4175773"/>
                </a:lnTo>
                <a:cubicBezTo>
                  <a:pt x="403218" y="4174810"/>
                  <a:pt x="298546" y="4175691"/>
                  <a:pt x="193840" y="4176214"/>
                </a:cubicBezTo>
                <a:lnTo>
                  <a:pt x="2757" y="4175742"/>
                </a:lnTo>
                <a:lnTo>
                  <a:pt x="2810" y="4034870"/>
                </a:lnTo>
                <a:cubicBezTo>
                  <a:pt x="5629" y="3979851"/>
                  <a:pt x="10539" y="3924896"/>
                  <a:pt x="15416" y="3870068"/>
                </a:cubicBezTo>
                <a:cubicBezTo>
                  <a:pt x="23018" y="3799731"/>
                  <a:pt x="25045" y="3728899"/>
                  <a:pt x="21498" y="3658244"/>
                </a:cubicBezTo>
                <a:cubicBezTo>
                  <a:pt x="17063" y="3602147"/>
                  <a:pt x="10095" y="3546050"/>
                  <a:pt x="8828" y="3489953"/>
                </a:cubicBezTo>
                <a:cubicBezTo>
                  <a:pt x="6548" y="3389688"/>
                  <a:pt x="7434" y="3289424"/>
                  <a:pt x="13262" y="3189160"/>
                </a:cubicBezTo>
                <a:cubicBezTo>
                  <a:pt x="16176" y="3138901"/>
                  <a:pt x="20864" y="3089150"/>
                  <a:pt x="22891" y="3038510"/>
                </a:cubicBezTo>
                <a:cubicBezTo>
                  <a:pt x="24918" y="2987870"/>
                  <a:pt x="28973" y="2936723"/>
                  <a:pt x="17444" y="2887098"/>
                </a:cubicBezTo>
                <a:cubicBezTo>
                  <a:pt x="-2068" y="2802699"/>
                  <a:pt x="12249" y="2718680"/>
                  <a:pt x="16430" y="2634534"/>
                </a:cubicBezTo>
                <a:cubicBezTo>
                  <a:pt x="18964" y="2582244"/>
                  <a:pt x="34168" y="2528685"/>
                  <a:pt x="20738" y="2477919"/>
                </a:cubicBezTo>
                <a:cubicBezTo>
                  <a:pt x="-421" y="2398342"/>
                  <a:pt x="13389" y="2320415"/>
                  <a:pt x="20738" y="2242107"/>
                </a:cubicBezTo>
                <a:cubicBezTo>
                  <a:pt x="29213" y="2168001"/>
                  <a:pt x="27718" y="2093082"/>
                  <a:pt x="16303" y="2019369"/>
                </a:cubicBezTo>
                <a:cubicBezTo>
                  <a:pt x="1986" y="1946239"/>
                  <a:pt x="1986" y="1871028"/>
                  <a:pt x="16303" y="1797899"/>
                </a:cubicBezTo>
                <a:cubicBezTo>
                  <a:pt x="28162" y="1737537"/>
                  <a:pt x="29530" y="1675589"/>
                  <a:pt x="20357" y="1614758"/>
                </a:cubicBezTo>
                <a:cubicBezTo>
                  <a:pt x="14149" y="1571226"/>
                  <a:pt x="3000" y="1527947"/>
                  <a:pt x="1480" y="1484415"/>
                </a:cubicBezTo>
                <a:cubicBezTo>
                  <a:pt x="-1662" y="1393377"/>
                  <a:pt x="200" y="1302238"/>
                  <a:pt x="7055" y="1211417"/>
                </a:cubicBezTo>
                <a:cubicBezTo>
                  <a:pt x="15036" y="1107980"/>
                  <a:pt x="30366" y="1004923"/>
                  <a:pt x="19724" y="900725"/>
                </a:cubicBezTo>
                <a:cubicBezTo>
                  <a:pt x="16050" y="864934"/>
                  <a:pt x="8575" y="829270"/>
                  <a:pt x="7815" y="793353"/>
                </a:cubicBezTo>
                <a:cubicBezTo>
                  <a:pt x="6168" y="726087"/>
                  <a:pt x="5407" y="659710"/>
                  <a:pt x="9208" y="590286"/>
                </a:cubicBezTo>
                <a:cubicBezTo>
                  <a:pt x="13009" y="520863"/>
                  <a:pt x="27452" y="450424"/>
                  <a:pt x="17697" y="382270"/>
                </a:cubicBezTo>
                <a:cubicBezTo>
                  <a:pt x="7941" y="314115"/>
                  <a:pt x="14276" y="247103"/>
                  <a:pt x="20611" y="180218"/>
                </a:cubicBezTo>
                <a:cubicBezTo>
                  <a:pt x="23652" y="148426"/>
                  <a:pt x="25711" y="116982"/>
                  <a:pt x="25156" y="85665"/>
                </a:cubicBezTo>
                <a:close/>
              </a:path>
            </a:pathLst>
          </a:custGeom>
        </p:spPr>
      </p:pic>
      <p:pic>
        <p:nvPicPr>
          <p:cNvPr id="2050" name="Picture 2" descr="Bloons TD 6 | Heute herunterladen und kaufen – Epic Games Store">
            <a:extLst>
              <a:ext uri="{FF2B5EF4-FFF2-40B4-BE49-F238E27FC236}">
                <a16:creationId xmlns:a16="http://schemas.microsoft.com/office/drawing/2014/main" id="{5462D288-FD93-1241-4008-F5A4328C5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r="5584" b="3"/>
          <a:stretch/>
        </p:blipFill>
        <p:spPr bwMode="auto">
          <a:xfrm>
            <a:off x="8144356" y="4267201"/>
            <a:ext cx="4047645" cy="2590808"/>
          </a:xfrm>
          <a:custGeom>
            <a:avLst/>
            <a:gdLst/>
            <a:ahLst/>
            <a:cxnLst/>
            <a:rect l="l" t="t" r="r" b="b"/>
            <a:pathLst>
              <a:path w="4047645" h="2495811">
                <a:moveTo>
                  <a:pt x="2441891" y="4"/>
                </a:moveTo>
                <a:cubicBezTo>
                  <a:pt x="2489381" y="-78"/>
                  <a:pt x="2536882" y="1163"/>
                  <a:pt x="2584383" y="4428"/>
                </a:cubicBezTo>
                <a:cubicBezTo>
                  <a:pt x="2744314" y="17813"/>
                  <a:pt x="2904989" y="21079"/>
                  <a:pt x="3065367" y="14222"/>
                </a:cubicBezTo>
                <a:cubicBezTo>
                  <a:pt x="3194244" y="5694"/>
                  <a:pt x="3323514" y="4206"/>
                  <a:pt x="3452568" y="9782"/>
                </a:cubicBezTo>
                <a:cubicBezTo>
                  <a:pt x="3572813" y="16442"/>
                  <a:pt x="3693059" y="23233"/>
                  <a:pt x="3813712" y="19315"/>
                </a:cubicBezTo>
                <a:cubicBezTo>
                  <a:pt x="3861755" y="17748"/>
                  <a:pt x="3909121" y="15789"/>
                  <a:pt x="3956758" y="13177"/>
                </a:cubicBezTo>
                <a:lnTo>
                  <a:pt x="4047645" y="9696"/>
                </a:lnTo>
                <a:lnTo>
                  <a:pt x="4047645" y="2495811"/>
                </a:lnTo>
                <a:lnTo>
                  <a:pt x="28177" y="2495811"/>
                </a:lnTo>
                <a:lnTo>
                  <a:pt x="28782" y="2485852"/>
                </a:lnTo>
                <a:cubicBezTo>
                  <a:pt x="31911" y="2365446"/>
                  <a:pt x="35027" y="2245002"/>
                  <a:pt x="38157" y="2124521"/>
                </a:cubicBezTo>
                <a:cubicBezTo>
                  <a:pt x="38284" y="2119444"/>
                  <a:pt x="39171" y="2114494"/>
                  <a:pt x="39171" y="2109417"/>
                </a:cubicBezTo>
                <a:cubicBezTo>
                  <a:pt x="48166" y="1995573"/>
                  <a:pt x="53107" y="1881729"/>
                  <a:pt x="18899" y="1770550"/>
                </a:cubicBezTo>
                <a:cubicBezTo>
                  <a:pt x="15871" y="1760104"/>
                  <a:pt x="14262" y="1749304"/>
                  <a:pt x="14084" y="1738440"/>
                </a:cubicBezTo>
                <a:cubicBezTo>
                  <a:pt x="12413" y="1641514"/>
                  <a:pt x="16644" y="1544587"/>
                  <a:pt x="26754" y="1448181"/>
                </a:cubicBezTo>
                <a:cubicBezTo>
                  <a:pt x="31949" y="1389038"/>
                  <a:pt x="26754" y="1329006"/>
                  <a:pt x="43478" y="1270498"/>
                </a:cubicBezTo>
                <a:cubicBezTo>
                  <a:pt x="50864" y="1241421"/>
                  <a:pt x="55109" y="1211634"/>
                  <a:pt x="56147" y="1181656"/>
                </a:cubicBezTo>
                <a:cubicBezTo>
                  <a:pt x="59948" y="1109060"/>
                  <a:pt x="38537" y="1040779"/>
                  <a:pt x="18139" y="972244"/>
                </a:cubicBezTo>
                <a:cubicBezTo>
                  <a:pt x="7370" y="935945"/>
                  <a:pt x="-5426" y="898886"/>
                  <a:pt x="2429" y="860811"/>
                </a:cubicBezTo>
                <a:cubicBezTo>
                  <a:pt x="16707" y="802251"/>
                  <a:pt x="24854" y="742359"/>
                  <a:pt x="26754" y="682112"/>
                </a:cubicBezTo>
                <a:cubicBezTo>
                  <a:pt x="26754" y="639468"/>
                  <a:pt x="16365" y="597712"/>
                  <a:pt x="20039" y="555195"/>
                </a:cubicBezTo>
                <a:cubicBezTo>
                  <a:pt x="28211" y="472712"/>
                  <a:pt x="30238" y="389734"/>
                  <a:pt x="26121" y="306946"/>
                </a:cubicBezTo>
                <a:cubicBezTo>
                  <a:pt x="26095" y="273846"/>
                  <a:pt x="29846" y="240848"/>
                  <a:pt x="37270" y="208585"/>
                </a:cubicBezTo>
                <a:cubicBezTo>
                  <a:pt x="46506" y="151651"/>
                  <a:pt x="48419" y="93777"/>
                  <a:pt x="42971" y="36360"/>
                </a:cubicBezTo>
                <a:lnTo>
                  <a:pt x="38853" y="8429"/>
                </a:lnTo>
                <a:lnTo>
                  <a:pt x="56649" y="7824"/>
                </a:lnTo>
                <a:cubicBezTo>
                  <a:pt x="210497" y="-156"/>
                  <a:pt x="364754" y="3162"/>
                  <a:pt x="518087" y="17748"/>
                </a:cubicBezTo>
                <a:cubicBezTo>
                  <a:pt x="626567" y="25440"/>
                  <a:pt x="735534" y="24213"/>
                  <a:pt x="843809" y="14092"/>
                </a:cubicBezTo>
                <a:cubicBezTo>
                  <a:pt x="1042499" y="-1711"/>
                  <a:pt x="1240782" y="10958"/>
                  <a:pt x="1439065" y="21666"/>
                </a:cubicBezTo>
                <a:cubicBezTo>
                  <a:pt x="1631105" y="32113"/>
                  <a:pt x="1823010" y="24408"/>
                  <a:pt x="2015050" y="17487"/>
                </a:cubicBezTo>
                <a:cubicBezTo>
                  <a:pt x="2157045" y="12394"/>
                  <a:pt x="2299420" y="249"/>
                  <a:pt x="2441891" y="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95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7FA40-9A4F-100A-25EE-9A71D4A1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Environment – Low Polly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74708C2-3D31-D1EE-460A-3DB757C29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4939"/>
          <a:stretch/>
        </p:blipFill>
        <p:spPr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2CE7887-6BA2-703E-E407-30EBF40E1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3" r="2137" b="-1"/>
          <a:stretch/>
        </p:blipFill>
        <p:spPr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FCC788C-7DF2-3FA2-C7D0-3588B78540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66" r="33284"/>
          <a:stretch/>
        </p:blipFill>
        <p:spPr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nhaltsplatzhalter 4" descr="Ein Bild, das Ballon, draußen, gelb enthält.&#10;&#10;Automatisch generierte Beschreibung">
            <a:extLst>
              <a:ext uri="{FF2B5EF4-FFF2-40B4-BE49-F238E27FC236}">
                <a16:creationId xmlns:a16="http://schemas.microsoft.com/office/drawing/2014/main" id="{D44C8BAC-E7FC-4CCC-555A-8228CFD0D0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3" r="1" b="26063"/>
          <a:stretch/>
        </p:blipFill>
        <p:spPr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654224C-03AA-ABF5-0214-C290B372B3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639" r="21574" b="-4"/>
          <a:stretch/>
        </p:blipFill>
        <p:spPr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0094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C8D1A-F8F2-38D1-EFFC-71B50E22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D3B45"/>
                </a:solidFill>
                <a:effectLst/>
                <a:latin typeface="Lato Extended"/>
              </a:rPr>
              <a:t>Eingesetzte Software und Hardware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449D0-8194-7EB9-39AE-293D56A41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11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E1106-F768-0B9E-CD46-BD19DAF1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D3B45"/>
                </a:solidFill>
                <a:effectLst/>
                <a:latin typeface="Lato Extended"/>
              </a:rPr>
              <a:t>Skizzen/ Prototypen</a:t>
            </a:r>
            <a:endParaRPr lang="de-DE" dirty="0"/>
          </a:p>
        </p:txBody>
      </p:sp>
      <p:pic>
        <p:nvPicPr>
          <p:cNvPr id="5" name="Inhaltsplatzhalter 4" descr="Ein Bild, das Entwurf, Zeichnung, Darstellung, Design enthält.&#10;&#10;Automatisch generierte Beschreibung">
            <a:extLst>
              <a:ext uri="{FF2B5EF4-FFF2-40B4-BE49-F238E27FC236}">
                <a16:creationId xmlns:a16="http://schemas.microsoft.com/office/drawing/2014/main" id="{41E5419E-0CEE-BD64-F88D-EC29B9AB8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01" y="1901825"/>
            <a:ext cx="3568597" cy="4351338"/>
          </a:xfrm>
        </p:spPr>
      </p:pic>
    </p:spTree>
    <p:extLst>
      <p:ext uri="{BB962C8B-B14F-4D97-AF65-F5344CB8AC3E}">
        <p14:creationId xmlns:p14="http://schemas.microsoft.com/office/powerpoint/2010/main" val="58685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29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Lato Extended</vt:lpstr>
      <vt:lpstr>Office</vt:lpstr>
      <vt:lpstr>Virtuel &amp; Augmented Reality WS 23/24 </vt:lpstr>
      <vt:lpstr>Gliederung</vt:lpstr>
      <vt:lpstr>Titel:</vt:lpstr>
      <vt:lpstr>Gruppen-mitglieder</vt:lpstr>
      <vt:lpstr>Idee</vt:lpstr>
      <vt:lpstr>Environment – Low Polly</vt:lpstr>
      <vt:lpstr>Eingesetzte Software und Hardware</vt:lpstr>
      <vt:lpstr>Skizzen/ Prototypen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Virtuel &amp; Augmented Reality WS 23/24 </dc:title>
  <dc:creator>Eric Flottmann</dc:creator>
  <cp:lastModifiedBy>Eric Flottmann</cp:lastModifiedBy>
  <cp:revision>4</cp:revision>
  <dcterms:created xsi:type="dcterms:W3CDTF">2024-01-09T15:47:52Z</dcterms:created>
  <dcterms:modified xsi:type="dcterms:W3CDTF">2024-01-09T17:22:17Z</dcterms:modified>
</cp:coreProperties>
</file>