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24535F-E1AC-465E-83C5-22324DF74391}">
          <p14:sldIdLst>
            <p14:sldId id="256"/>
          </p14:sldIdLst>
        </p14:section>
        <p14:section name="Что такое" id="{18A24EDF-616D-4B06-A5D6-1D4B26F92B98}">
          <p14:sldIdLst>
            <p14:sldId id="257"/>
            <p14:sldId id="258"/>
            <p14:sldId id="259"/>
          </p14:sldIdLst>
        </p14:section>
        <p14:section name="Где используется" id="{8323146A-968D-4CB0-9B6D-CF9CBD0E3283}">
          <p14:sldIdLst>
            <p14:sldId id="260"/>
            <p14:sldId id="261"/>
          </p14:sldIdLst>
        </p14:section>
        <p14:section name="Конец" id="{BF6472B5-A5DD-4656-ADF1-66E73D6CBCD6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690215-AAC0-5746-A9F4-CBA6241B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4DCB8-767D-D042-B3B2-ABEC9306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6425" y="2586038"/>
            <a:ext cx="5335979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5FB0-8A95-9340-A1F2-05AF317A1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425" y="5065713"/>
            <a:ext cx="533597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06D2-C406-C045-8DD0-41483128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236E-8E8D-A74D-97E6-0BFC9CBB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499B-C37D-B74C-9565-4B4B9A0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0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CA20-39D4-4E4C-A18F-9F60CB15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6B064-46F2-3047-B14F-0D27248D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6DA4-B8BC-D148-ABC2-983F380C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6F56-2C52-4E43-83C7-8F15CB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FDB5-B307-B244-9130-49F8577B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4CB2A-6075-554A-914F-081145A6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C855-485F-4F42-AF57-87BAF21E7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8AC3-9581-D24A-99E7-69A1CA87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E5F-E724-9C48-9A65-43E145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D907-EBC9-DD42-B8C9-DBD0CFB5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9EA8-21F6-2D46-8E6C-FD7CAC71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1A99-002F-5641-B843-F107812F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9490-C5C1-5A49-9E81-FD439D72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CD37-1DE9-6A48-9D0E-857D1AD8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244D-4A9F-0846-B4B8-3C262E1E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3E38-0653-414A-83A7-852B52E7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96655-3C93-AA4E-AC83-12E8B7F0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6B6C-ADF5-D340-AD05-A4A50BB3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5131-FC33-AD4F-9E2F-156C804C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265A-54D2-6844-9D7F-D26302A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0195-DEF1-EB48-88AF-23377F4E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1398-983C-8048-ADB0-57FFC029D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6C4D-864A-594A-88D2-3961CC16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5FFE8-20D4-6149-BDE9-C121D0C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0BB9-9B1A-C847-B229-FEF66C6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BBDD-077B-C54C-B6B2-048173DF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5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16B5-6744-7344-84BA-E722D16E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F23C-3D3A-E44B-BF74-03D3885B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5010-BCAE-1641-BE58-45B3737B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A566-1D30-6D4C-A46A-5579ED48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27DE5-0B12-2A45-A55F-F8899313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EBD71-C3BE-314C-BD6B-902E0E9C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02B7E-9F55-C545-8384-A07FF23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02CA7-3B95-C140-876C-DC5F70E6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9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0C62-FF59-1C4B-99CA-7D661110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391A4-A170-0744-AC08-17C19866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080DC-3933-4B4B-A914-85F5CEC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2424D-E226-974E-86BE-E267A81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88B25-1FFA-8B4F-80CD-93B432D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05F8E-914B-6349-90F6-83677C1F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073AA-E1D8-DD45-BA23-28FACD15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2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5A7-2270-9249-984F-E47CF11C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C315-C0E2-F440-A6F4-297AA3C5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7F22-0B5C-5F46-AE02-256FA0D0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FACCE-A5FD-D94F-90BD-439E240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60A0E-898A-3A4C-A66B-C3717318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BD43-0C8B-DD49-A6E3-49621E6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285-65D9-D648-8843-A9E90CF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E6693-345D-7648-841E-F37386678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149-1879-1542-B94A-9BEE2C70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E876C-C021-9F46-B334-78ED6C1F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040A-7B87-0841-8C49-B777AAB5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7D1C-39C7-7D44-9A87-FA693FC6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88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BC5F16-CEA3-7F43-8DE6-9C68B0900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41F07-989B-3D42-B459-4776041D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08" y="365125"/>
            <a:ext cx="9239992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C5BD-3C9F-3043-A1FD-BFCBE3CF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78B6-83EC-FB47-AF85-724FF279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7E20-A20F-44A9-AB31-2714649CCFC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C26B-F530-574E-B11A-8BF114F68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2277-87CA-A143-B124-11F55A16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80F4-1285-4516-AA8C-11929F48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6F299-3B69-4D96-99E8-FB74927EA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Дизайн «</a:t>
            </a:r>
            <a:r>
              <a:rPr lang="en-US" b="0" dirty="0"/>
              <a:t>WYSIWYG</a:t>
            </a:r>
            <a:r>
              <a:rPr lang="ru-RU" b="0" dirty="0"/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B25A4-9278-4290-AE2C-CE4C6C58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Где используется, основная суть </a:t>
            </a:r>
          </a:p>
        </p:txBody>
      </p:sp>
    </p:spTree>
    <p:extLst>
      <p:ext uri="{BB962C8B-B14F-4D97-AF65-F5344CB8AC3E}">
        <p14:creationId xmlns:p14="http://schemas.microsoft.com/office/powerpoint/2010/main" val="30200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30133D-2E90-42AB-9BB9-57A50447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дизайн «</a:t>
            </a:r>
            <a:r>
              <a:rPr lang="en-US" dirty="0"/>
              <a:t>WYSIWYG</a:t>
            </a:r>
            <a:r>
              <a:rPr lang="ru-RU" dirty="0"/>
              <a:t>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787B92-D5E6-47F8-AB3B-8950B36DF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FD280D4-B9CC-4A38-BC79-22824DB1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дизайн «</a:t>
            </a:r>
            <a:r>
              <a:rPr lang="en-US" dirty="0"/>
              <a:t>WYSIWYG</a:t>
            </a:r>
            <a:r>
              <a:rPr lang="ru-RU" dirty="0"/>
              <a:t>»</a:t>
            </a:r>
          </a:p>
        </p:txBody>
      </p:sp>
      <p:pic>
        <p:nvPicPr>
          <p:cNvPr id="1026" name="Picture 2" descr="https://i2.wp.com/prosecution2012.com/wp-content/uploads/2020/01/wysiwyg-web-builder-form-wizard.jpg">
            <a:extLst>
              <a:ext uri="{FF2B5EF4-FFF2-40B4-BE49-F238E27FC236}">
                <a16:creationId xmlns:a16="http://schemas.microsoft.com/office/drawing/2014/main" id="{7393A315-CF7F-4D6D-B66E-9273B9539A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1264"/>
            <a:ext cx="5181600" cy="312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ECF4558-E483-40D7-B15D-66A116E82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92937"/>
            <a:ext cx="5181600" cy="30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E9F5F-D67E-4A4C-9924-5308041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дизайн «</a:t>
            </a:r>
            <a:r>
              <a:rPr lang="en-US" dirty="0"/>
              <a:t>WYSIWYG</a:t>
            </a:r>
            <a:r>
              <a:rPr lang="ru-RU" dirty="0"/>
              <a:t>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78F0E9-7971-4C05-BAD4-0C1995AD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Интуитивно понятный интерфейс</a:t>
            </a:r>
          </a:p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Автоматическое генерирование данных</a:t>
            </a:r>
          </a:p>
          <a:p>
            <a:r>
              <a:rPr lang="ru-RU" dirty="0"/>
              <a:t>Расширенный инструментарий для гибкой настройки дизайна</a:t>
            </a:r>
          </a:p>
          <a:p>
            <a:r>
              <a:rPr lang="ru-RU" dirty="0"/>
              <a:t>Переключение между визуальным и кодовым редактором</a:t>
            </a:r>
          </a:p>
        </p:txBody>
      </p:sp>
    </p:spTree>
    <p:extLst>
      <p:ext uri="{BB962C8B-B14F-4D97-AF65-F5344CB8AC3E}">
        <p14:creationId xmlns:p14="http://schemas.microsoft.com/office/powerpoint/2010/main" val="1666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4A20A-5A77-465A-A073-8D5E55F7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31396-F71A-49B0-97A5-C3F5177D5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C4C700-5558-44F7-82D2-464FDDCF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36BBF9C-9723-4B03-AB7E-FF37AE9F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дизайнах:</a:t>
            </a:r>
          </a:p>
          <a:p>
            <a:r>
              <a:rPr lang="en-US" dirty="0"/>
              <a:t>CMS</a:t>
            </a:r>
          </a:p>
          <a:p>
            <a:r>
              <a:rPr lang="ru-RU" dirty="0"/>
              <a:t>Текстовых редакторах</a:t>
            </a:r>
          </a:p>
          <a:p>
            <a:r>
              <a:rPr lang="ru-RU" dirty="0"/>
              <a:t>Процессоров для создания презентаций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60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B4C8C-7A46-4C3C-8137-6F303DF4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1F8A5-37FA-4AB9-B4FD-D236CB24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</a:t>
            </a:r>
            <a:endParaRPr lang="en-US" dirty="0"/>
          </a:p>
          <a:p>
            <a:r>
              <a:rPr lang="en-US" dirty="0"/>
              <a:t>perplexity.ai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053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100">
  <a:themeElements>
    <a:clrScheme name="Custom 5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7C86"/>
      </a:accent1>
      <a:accent2>
        <a:srgbClr val="EE473B"/>
      </a:accent2>
      <a:accent3>
        <a:srgbClr val="676E77"/>
      </a:accent3>
      <a:accent4>
        <a:srgbClr val="DA9E1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powerpointbase.com-1100</Template>
  <TotalTime>67</TotalTime>
  <Words>67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powerpointbase.com-1100</vt:lpstr>
      <vt:lpstr>Дизайн «WYSIWYG»</vt:lpstr>
      <vt:lpstr>Что такое дизайн «WYSIWYG»</vt:lpstr>
      <vt:lpstr>Что такое дизайн «WYSIWYG»</vt:lpstr>
      <vt:lpstr>Что такое дизайн «WYSIWYG»</vt:lpstr>
      <vt:lpstr>Где используется</vt:lpstr>
      <vt:lpstr>Где используется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«WYSIWYG»</dc:title>
  <dc:creator>Студент группы IS-22-9-1</dc:creator>
  <cp:lastModifiedBy>Студент группы IS-22-9-1</cp:lastModifiedBy>
  <cp:revision>5</cp:revision>
  <dcterms:created xsi:type="dcterms:W3CDTF">2023-11-11T08:30:55Z</dcterms:created>
  <dcterms:modified xsi:type="dcterms:W3CDTF">2023-11-11T09:38:18Z</dcterms:modified>
</cp:coreProperties>
</file>