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5F7265-7878-4DB1-8C7F-32852CE9888E}">
          <p14:sldIdLst>
            <p14:sldId id="256"/>
          </p14:sldIdLst>
        </p14:section>
        <p14:section name="FTP-клиент" id="{07F5EB70-254A-4C2D-A505-D386813635E1}">
          <p14:sldIdLst>
            <p14:sldId id="259"/>
            <p14:sldId id="257"/>
          </p14:sldIdLst>
        </p14:section>
        <p14:section name="FTP-клиент в текстовых редакторах" id="{13DBB708-B1AB-4758-9F40-E5C3FE97E1BE}">
          <p14:sldIdLst>
            <p14:sldId id="262"/>
            <p14:sldId id="258"/>
          </p14:sldIdLst>
        </p14:section>
        <p14:section name="конец" id="{78E63DA8-6BFB-481B-B3B1-29622B91333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35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2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5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6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7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4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6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768-68F3-437D-8393-4AAC734575D4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3489-7B10-470E-9373-59F1C6C1A5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plexity.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FTP</a:t>
            </a:r>
            <a:r>
              <a:rPr lang="ru-RU" dirty="0" smtClean="0"/>
              <a:t>-клиент в текстовых редакторах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Что такое и для чего используют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9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67178" y="2753218"/>
            <a:ext cx="10515600" cy="779463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FTP-</a:t>
            </a:r>
            <a:r>
              <a:rPr lang="ru-RU" sz="7200" dirty="0" smtClean="0"/>
              <a:t>клиент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6234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FTP-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</a:t>
            </a:r>
            <a:r>
              <a:rPr lang="en-US" dirty="0" smtClean="0"/>
              <a:t>FTP</a:t>
            </a:r>
            <a:r>
              <a:rPr lang="ru-RU" dirty="0" smtClean="0"/>
              <a:t> протокол</a:t>
            </a:r>
          </a:p>
          <a:p>
            <a:r>
              <a:rPr lang="ru-RU" dirty="0" smtClean="0"/>
              <a:t>Подключается к удаленному серверу для передачи данных</a:t>
            </a:r>
          </a:p>
          <a:p>
            <a:r>
              <a:rPr lang="ru-RU" dirty="0" smtClean="0"/>
              <a:t>Позволяет в реальном времени изменять файлы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47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FTP-</a:t>
            </a:r>
            <a:r>
              <a:rPr lang="ru-RU" dirty="0" smtClean="0"/>
              <a:t>клиент в текстовых редакторах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Упрощение работы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Поддержка различных протоколов</a:t>
            </a:r>
          </a:p>
          <a:p>
            <a:r>
              <a:rPr lang="ru-RU" dirty="0" smtClean="0"/>
              <a:t>Быстрая скорость передачи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5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FTP-</a:t>
            </a:r>
            <a:r>
              <a:rPr lang="ru-RU" dirty="0"/>
              <a:t>клиент</a:t>
            </a:r>
          </a:p>
        </p:txBody>
      </p:sp>
      <p:pic>
        <p:nvPicPr>
          <p:cNvPr id="7" name="Picture 2" descr="WinWorld: Microsoft FrontPage 97 (v2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Как скачать Dreamweaver бесплатно и легально [Русская версия 2023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55056"/>
            <a:ext cx="51816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используемых источников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www.perplexity.ai</a:t>
            </a:r>
            <a:endParaRPr lang="en-US" dirty="0" smtClean="0"/>
          </a:p>
          <a:p>
            <a:r>
              <a:rPr lang="en-US" smtClean="0"/>
              <a:t>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07746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51</TotalTime>
  <Words>53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powerpointbase.com-1090</vt:lpstr>
      <vt:lpstr>FTP-клиент в текстовых редакторах</vt:lpstr>
      <vt:lpstr>FTP-клиент</vt:lpstr>
      <vt:lpstr>FTP-клиент</vt:lpstr>
      <vt:lpstr>FTP-клиент в текстовых редакторах</vt:lpstr>
      <vt:lpstr>FTP-клиент</vt:lpstr>
      <vt:lpstr>Список используемых источников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TotSamiy</dc:creator>
  <cp:lastModifiedBy>TotSamiy</cp:lastModifiedBy>
  <cp:revision>5</cp:revision>
  <dcterms:created xsi:type="dcterms:W3CDTF">2023-11-11T05:04:25Z</dcterms:created>
  <dcterms:modified xsi:type="dcterms:W3CDTF">2023-11-11T07:55:44Z</dcterms:modified>
</cp:coreProperties>
</file>