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6A36-33D9-4374-8C8F-A30FFE52BEE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7577" y="2006361"/>
            <a:ext cx="2743200" cy="27432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</a:p>
          <a:p>
            <a:pPr algn="ctr"/>
            <a:r>
              <a:rPr lang="en-US" dirty="0" smtClean="0"/>
              <a:t>(considered S)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44195" y="4909954"/>
            <a:ext cx="1394641" cy="1520156"/>
            <a:chOff x="4893395" y="4490854"/>
            <a:chExt cx="1394641" cy="1520156"/>
          </a:xfrm>
        </p:grpSpPr>
        <p:sp>
          <p:nvSpPr>
            <p:cNvPr id="5" name="Half Frame 4"/>
            <p:cNvSpPr/>
            <p:nvPr/>
          </p:nvSpPr>
          <p:spPr>
            <a:xfrm flipH="1" flipV="1">
              <a:off x="5037826" y="4675520"/>
              <a:ext cx="966158" cy="966158"/>
            </a:xfrm>
            <a:prstGeom prst="halfFrame">
              <a:avLst>
                <a:gd name="adj1" fmla="val 3773"/>
                <a:gd name="adj2" fmla="val 3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003984" y="449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93395" y="56416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 rot="16200000">
            <a:off x="7208029" y="2534756"/>
            <a:ext cx="1394641" cy="1520156"/>
            <a:chOff x="4893395" y="4490854"/>
            <a:chExt cx="1394641" cy="1520156"/>
          </a:xfrm>
        </p:grpSpPr>
        <p:sp>
          <p:nvSpPr>
            <p:cNvPr id="8" name="Half Frame 7"/>
            <p:cNvSpPr/>
            <p:nvPr/>
          </p:nvSpPr>
          <p:spPr>
            <a:xfrm flipH="1" flipV="1">
              <a:off x="5037826" y="4675520"/>
              <a:ext cx="966158" cy="966158"/>
            </a:xfrm>
            <a:prstGeom prst="halfFrame">
              <a:avLst>
                <a:gd name="adj1" fmla="val 3773"/>
                <a:gd name="adj2" fmla="val 3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03984" y="449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3395" y="56416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874384" y="325812"/>
            <a:ext cx="1394641" cy="1520156"/>
            <a:chOff x="4893395" y="4490854"/>
            <a:chExt cx="1394641" cy="1520156"/>
          </a:xfrm>
        </p:grpSpPr>
        <p:sp>
          <p:nvSpPr>
            <p:cNvPr id="12" name="Half Frame 11"/>
            <p:cNvSpPr/>
            <p:nvPr/>
          </p:nvSpPr>
          <p:spPr>
            <a:xfrm flipH="1" flipV="1">
              <a:off x="5037826" y="4675520"/>
              <a:ext cx="966158" cy="966158"/>
            </a:xfrm>
            <a:prstGeom prst="halfFrame">
              <a:avLst>
                <a:gd name="adj1" fmla="val 3773"/>
                <a:gd name="adj2" fmla="val 3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3984" y="449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93395" y="56416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2195683" y="2390325"/>
            <a:ext cx="1394641" cy="1520156"/>
            <a:chOff x="4893395" y="4490854"/>
            <a:chExt cx="1394641" cy="1520156"/>
          </a:xfrm>
        </p:grpSpPr>
        <p:sp>
          <p:nvSpPr>
            <p:cNvPr id="16" name="Half Frame 15"/>
            <p:cNvSpPr/>
            <p:nvPr/>
          </p:nvSpPr>
          <p:spPr>
            <a:xfrm flipH="1" flipV="1">
              <a:off x="5037826" y="4675520"/>
              <a:ext cx="966158" cy="966158"/>
            </a:xfrm>
            <a:prstGeom prst="halfFrame">
              <a:avLst>
                <a:gd name="adj1" fmla="val 3773"/>
                <a:gd name="adj2" fmla="val 3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03984" y="449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3395" y="56416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9177" y="539303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19347" y="31592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3077" y="9814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90412" y="28815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88072" y="60607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8172024" y="25193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98822" y="3591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2027686" y="34549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68763" y="838200"/>
            <a:ext cx="27432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184448" y="3213100"/>
            <a:ext cx="1816100" cy="2632911"/>
            <a:chOff x="4851448" y="3644900"/>
            <a:chExt cx="1816100" cy="2632911"/>
          </a:xfrm>
        </p:grpSpPr>
        <p:sp>
          <p:nvSpPr>
            <p:cNvPr id="4" name="Rectangle 3"/>
            <p:cNvSpPr/>
            <p:nvPr/>
          </p:nvSpPr>
          <p:spPr>
            <a:xfrm>
              <a:off x="4851448" y="3644900"/>
              <a:ext cx="1816100" cy="263291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33927" y="3644900"/>
              <a:ext cx="52137" cy="2346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6337" y="3644900"/>
              <a:ext cx="52137" cy="2346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8747" y="3644900"/>
              <a:ext cx="52137" cy="2346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11157" y="3644900"/>
              <a:ext cx="52137" cy="2346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03567" y="3644900"/>
              <a:ext cx="52137" cy="2346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5977" y="3644900"/>
              <a:ext cx="52137" cy="2346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8387" y="3644900"/>
              <a:ext cx="52137" cy="2346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80795" y="3644900"/>
              <a:ext cx="52137" cy="2346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Isosceles Triangle 15"/>
          <p:cNvSpPr/>
          <p:nvPr/>
        </p:nvSpPr>
        <p:spPr>
          <a:xfrm>
            <a:off x="2316795" y="2810377"/>
            <a:ext cx="152400" cy="304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509205" y="2810377"/>
            <a:ext cx="152400" cy="304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701615" y="2810377"/>
            <a:ext cx="152400" cy="304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894025" y="2810377"/>
            <a:ext cx="152400" cy="304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3086435" y="2810377"/>
            <a:ext cx="152400" cy="304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278845" y="2810377"/>
            <a:ext cx="152400" cy="304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3471255" y="2810377"/>
            <a:ext cx="152400" cy="304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663663" y="2810377"/>
            <a:ext cx="152400" cy="304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9405" y="4201970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Leftmost Fiber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872209" y="4386179"/>
            <a:ext cx="456618" cy="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9405" y="2653512"/>
            <a:ext cx="206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Defining Coordinate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25337" y="3027977"/>
            <a:ext cx="456618" cy="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7135" y="6104279"/>
            <a:ext cx="21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South Oriented Case</a:t>
            </a:r>
            <a:endParaRPr lang="en-US" b="1" dirty="0"/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6670623" y="87256"/>
            <a:ext cx="3505922" cy="5007811"/>
            <a:chOff x="7268741" y="371977"/>
            <a:chExt cx="3505922" cy="5007811"/>
          </a:xfrm>
        </p:grpSpPr>
        <p:sp>
          <p:nvSpPr>
            <p:cNvPr id="31" name="Rectangle 30"/>
            <p:cNvSpPr/>
            <p:nvPr/>
          </p:nvSpPr>
          <p:spPr>
            <a:xfrm>
              <a:off x="8031463" y="371977"/>
              <a:ext cx="2743200" cy="2743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547148" y="2746877"/>
              <a:ext cx="1816100" cy="2632911"/>
              <a:chOff x="4851448" y="3644900"/>
              <a:chExt cx="1816100" cy="26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851448" y="3644900"/>
                <a:ext cx="1816100" cy="26329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033927" y="3644900"/>
                <a:ext cx="52137" cy="23461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26337" y="3644900"/>
                <a:ext cx="52137" cy="23461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18747" y="3644900"/>
                <a:ext cx="52137" cy="23461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611157" y="3644900"/>
                <a:ext cx="52137" cy="23461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03567" y="3644900"/>
                <a:ext cx="52137" cy="23461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95977" y="3644900"/>
                <a:ext cx="52137" cy="23461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188387" y="3644900"/>
                <a:ext cx="52137" cy="23461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380795" y="3644900"/>
                <a:ext cx="52137" cy="23461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Isosceles Triangle 41"/>
            <p:cNvSpPr/>
            <p:nvPr/>
          </p:nvSpPr>
          <p:spPr>
            <a:xfrm>
              <a:off x="8679495" y="2344154"/>
              <a:ext cx="152400" cy="304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8871905" y="2344154"/>
              <a:ext cx="152400" cy="304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9064315" y="2344154"/>
              <a:ext cx="152400" cy="304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9256725" y="2344154"/>
              <a:ext cx="152400" cy="304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9449135" y="2344154"/>
              <a:ext cx="152400" cy="304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9641545" y="2344154"/>
              <a:ext cx="152400" cy="304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9833955" y="2344154"/>
              <a:ext cx="152400" cy="304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10026363" y="2344154"/>
              <a:ext cx="152400" cy="3048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6682106" y="3735747"/>
              <a:ext cx="1542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Leftmost Fiber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234909" y="3919956"/>
              <a:ext cx="456618" cy="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6200000">
              <a:off x="6745544" y="2311888"/>
              <a:ext cx="2061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Defining Coordinate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8288037" y="2561754"/>
              <a:ext cx="456618" cy="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733613" y="6104279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West Oriented Case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251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 Polster</cp:lastModifiedBy>
  <cp:revision>7</cp:revision>
  <dcterms:created xsi:type="dcterms:W3CDTF">2016-10-07T21:55:51Z</dcterms:created>
  <dcterms:modified xsi:type="dcterms:W3CDTF">2018-03-13T14:00:06Z</dcterms:modified>
</cp:coreProperties>
</file>