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6A36-33D9-4374-8C8F-A30FFE52BEEE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7886-BC39-443A-9DBB-0064BA0B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6777" y="1587261"/>
            <a:ext cx="2743200" cy="27432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</a:p>
          <a:p>
            <a:pPr algn="ctr"/>
            <a:r>
              <a:rPr lang="en-US" dirty="0" smtClean="0"/>
              <a:t>(considered S)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93395" y="4490854"/>
            <a:ext cx="1394641" cy="1520156"/>
            <a:chOff x="4893395" y="4490854"/>
            <a:chExt cx="1394641" cy="1520156"/>
          </a:xfrm>
        </p:grpSpPr>
        <p:sp>
          <p:nvSpPr>
            <p:cNvPr id="5" name="Half Frame 4"/>
            <p:cNvSpPr/>
            <p:nvPr/>
          </p:nvSpPr>
          <p:spPr>
            <a:xfrm flipH="1" flipV="1">
              <a:off x="5037826" y="4675520"/>
              <a:ext cx="966158" cy="966158"/>
            </a:xfrm>
            <a:prstGeom prst="halfFrame">
              <a:avLst>
                <a:gd name="adj1" fmla="val 3773"/>
                <a:gd name="adj2" fmla="val 3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003984" y="449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93395" y="564167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 rot="16200000">
            <a:off x="7157229" y="2115656"/>
            <a:ext cx="1394641" cy="1520156"/>
            <a:chOff x="4893395" y="4490854"/>
            <a:chExt cx="1394641" cy="1520156"/>
          </a:xfrm>
        </p:grpSpPr>
        <p:sp>
          <p:nvSpPr>
            <p:cNvPr id="8" name="Half Frame 7"/>
            <p:cNvSpPr/>
            <p:nvPr/>
          </p:nvSpPr>
          <p:spPr>
            <a:xfrm flipH="1" flipV="1">
              <a:off x="5037826" y="4675520"/>
              <a:ext cx="966158" cy="966158"/>
            </a:xfrm>
            <a:prstGeom prst="halfFrame">
              <a:avLst>
                <a:gd name="adj1" fmla="val 3773"/>
                <a:gd name="adj2" fmla="val 3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03984" y="449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3395" y="564167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823584" y="-93288"/>
            <a:ext cx="1394641" cy="1520156"/>
            <a:chOff x="4893395" y="4490854"/>
            <a:chExt cx="1394641" cy="1520156"/>
          </a:xfrm>
        </p:grpSpPr>
        <p:sp>
          <p:nvSpPr>
            <p:cNvPr id="12" name="Half Frame 11"/>
            <p:cNvSpPr/>
            <p:nvPr/>
          </p:nvSpPr>
          <p:spPr>
            <a:xfrm flipH="1" flipV="1">
              <a:off x="5037826" y="4675520"/>
              <a:ext cx="966158" cy="966158"/>
            </a:xfrm>
            <a:prstGeom prst="halfFrame">
              <a:avLst>
                <a:gd name="adj1" fmla="val 3773"/>
                <a:gd name="adj2" fmla="val 3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3984" y="449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93395" y="564167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2144883" y="1971225"/>
            <a:ext cx="1394641" cy="1520156"/>
            <a:chOff x="4893395" y="4490854"/>
            <a:chExt cx="1394641" cy="1520156"/>
          </a:xfrm>
        </p:grpSpPr>
        <p:sp>
          <p:nvSpPr>
            <p:cNvPr id="16" name="Half Frame 15"/>
            <p:cNvSpPr/>
            <p:nvPr/>
          </p:nvSpPr>
          <p:spPr>
            <a:xfrm flipH="1" flipV="1">
              <a:off x="5037826" y="4675520"/>
              <a:ext cx="966158" cy="966158"/>
            </a:xfrm>
            <a:prstGeom prst="halfFrame">
              <a:avLst>
                <a:gd name="adj1" fmla="val 3773"/>
                <a:gd name="adj2" fmla="val 3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03984" y="449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3395" y="564167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48377" y="497393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68547" y="27401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2277" y="5623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39612" y="24624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2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 Polster</cp:lastModifiedBy>
  <cp:revision>3</cp:revision>
  <dcterms:created xsi:type="dcterms:W3CDTF">2016-10-07T21:55:51Z</dcterms:created>
  <dcterms:modified xsi:type="dcterms:W3CDTF">2017-03-17T19:12:55Z</dcterms:modified>
</cp:coreProperties>
</file>