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60" r:id="rId3"/>
    <p:sldId id="257" r:id="rId4"/>
    <p:sldId id="259" r:id="rId5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33EF-01BF-42A7-B835-8FCFC5D3A788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25CC71C-6FD2-41C6-B7D9-951C462DFB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91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33EF-01BF-42A7-B835-8FCFC5D3A788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25CC71C-6FD2-41C6-B7D9-951C462DFB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978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33EF-01BF-42A7-B835-8FCFC5D3A788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25CC71C-6FD2-41C6-B7D9-951C462DFB6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4576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33EF-01BF-42A7-B835-8FCFC5D3A788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25CC71C-6FD2-41C6-B7D9-951C462DFB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091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33EF-01BF-42A7-B835-8FCFC5D3A788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25CC71C-6FD2-41C6-B7D9-951C462DFB6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51386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33EF-01BF-42A7-B835-8FCFC5D3A788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25CC71C-6FD2-41C6-B7D9-951C462DFB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4967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33EF-01BF-42A7-B835-8FCFC5D3A788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71C-6FD2-41C6-B7D9-951C462DFB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836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33EF-01BF-42A7-B835-8FCFC5D3A788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71C-6FD2-41C6-B7D9-951C462DFB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236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33EF-01BF-42A7-B835-8FCFC5D3A788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71C-6FD2-41C6-B7D9-951C462DFB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31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33EF-01BF-42A7-B835-8FCFC5D3A788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25CC71C-6FD2-41C6-B7D9-951C462DFB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856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33EF-01BF-42A7-B835-8FCFC5D3A788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25CC71C-6FD2-41C6-B7D9-951C462DFB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50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33EF-01BF-42A7-B835-8FCFC5D3A788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25CC71C-6FD2-41C6-B7D9-951C462DFB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016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33EF-01BF-42A7-B835-8FCFC5D3A788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71C-6FD2-41C6-B7D9-951C462DFB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397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33EF-01BF-42A7-B835-8FCFC5D3A788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71C-6FD2-41C6-B7D9-951C462DFB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695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33EF-01BF-42A7-B835-8FCFC5D3A788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71C-6FD2-41C6-B7D9-951C462DFB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84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33EF-01BF-42A7-B835-8FCFC5D3A788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25CC71C-6FD2-41C6-B7D9-951C462DFB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567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033EF-01BF-42A7-B835-8FCFC5D3A788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25CC71C-6FD2-41C6-B7D9-951C462DFB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900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The Ways People Learn and Fail to Learn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155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Questions: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7692" y="3128090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Why the coyote couldn’t memorize the “song” although he tried so hard?</a:t>
            </a:r>
          </a:p>
          <a:p>
            <a:r>
              <a:rPr lang="en-US" altLang="zh-CN" sz="3600" dirty="0" smtClean="0"/>
              <a:t>Why the coyote misunderstand the true meaning of his song?</a:t>
            </a:r>
            <a:endParaRPr lang="zh-CN" altLang="en-US" sz="3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316" y="326027"/>
            <a:ext cx="45434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372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Don’t learn by simple repetitions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8093801" cy="4351338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The Coyote tried to learn the “song” by singing it over and over again, but always forgot it at last due to some “accidents”.</a:t>
            </a:r>
          </a:p>
          <a:p>
            <a:r>
              <a:rPr lang="en-US" altLang="zh-CN" sz="2800" dirty="0" smtClean="0"/>
              <a:t>Thinking about our own experience as examples:</a:t>
            </a:r>
          </a:p>
          <a:p>
            <a:r>
              <a:rPr lang="en-US" altLang="zh-CN" sz="2800" dirty="0" smtClean="0"/>
              <a:t>E.g. memorize words in contents; understanding the meaning of a poem before reciting it.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001" y="1448752"/>
            <a:ext cx="260985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78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Try to get it right at one shoot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941423" cy="4351338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The coyote couldn’t remember the “song” partially because he got a wrong idea about it.</a:t>
            </a:r>
          </a:p>
          <a:p>
            <a:r>
              <a:rPr lang="en-US" altLang="zh-CN" sz="2400" dirty="0" smtClean="0"/>
              <a:t>When learning, remember some wrong/biased information is terrible, for you need to pay double effort to get it correct afterward.</a:t>
            </a:r>
          </a:p>
          <a:p>
            <a:r>
              <a:rPr lang="en-US" altLang="zh-CN" sz="2400" dirty="0" smtClean="0"/>
              <a:t>Starting memorizing only you make sure you understand it correctly.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593" y="1449977"/>
            <a:ext cx="5474407" cy="433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03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Learn by active involvement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335214" cy="4351338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The coyote finally got the meaning of his so-called “song” by getting himself hurt.</a:t>
            </a:r>
          </a:p>
          <a:p>
            <a:r>
              <a:rPr lang="en-US" altLang="zh-CN" sz="2400" dirty="0" smtClean="0"/>
              <a:t>If you have some previous experience on something, then it will be much easier to learn the related knowledge systematically.</a:t>
            </a:r>
          </a:p>
          <a:p>
            <a:r>
              <a:rPr lang="en-US" altLang="zh-CN" sz="2400" dirty="0" smtClean="0"/>
              <a:t>If you don’t, then you should actively get involved. Example, when learning physics, doing some experiments to verify the laws is extremely helpful.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414" y="1271588"/>
            <a:ext cx="432435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60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</TotalTime>
  <Words>226</Words>
  <Application>Microsoft Office PowerPoint</Application>
  <PresentationFormat>宽屏</PresentationFormat>
  <Paragraphs>16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幼圆</vt:lpstr>
      <vt:lpstr>Arial</vt:lpstr>
      <vt:lpstr>Century Gothic</vt:lpstr>
      <vt:lpstr>Wingdings 3</vt:lpstr>
      <vt:lpstr>丝状</vt:lpstr>
      <vt:lpstr>The Ways People Learn and Fail to Learn</vt:lpstr>
      <vt:lpstr>Questions:</vt:lpstr>
      <vt:lpstr>Don’t learn by simple repetitions</vt:lpstr>
      <vt:lpstr>Try to get it right at one shoot</vt:lpstr>
      <vt:lpstr>Learn by active involvement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Ways people learn and fail to learn</dc:title>
  <dc:creator>Han Gao</dc:creator>
  <cp:lastModifiedBy>Han Gao</cp:lastModifiedBy>
  <cp:revision>5</cp:revision>
  <dcterms:created xsi:type="dcterms:W3CDTF">2019-06-16T12:56:43Z</dcterms:created>
  <dcterms:modified xsi:type="dcterms:W3CDTF">2019-06-18T01:02:30Z</dcterms:modified>
</cp:coreProperties>
</file>