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91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7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576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91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5138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496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836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23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1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8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50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01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39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69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84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6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033EF-01BF-42A7-B835-8FCFC5D3A788}" type="datetimeFigureOut">
              <a:rPr lang="zh-CN" altLang="en-US" smtClean="0"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5CC71C-6FD2-41C6-B7D9-951C462DFB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90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The Ways People Learn and Fail to Learn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15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7692" y="3128090"/>
            <a:ext cx="8915400" cy="3777622"/>
          </a:xfrm>
        </p:spPr>
        <p:txBody>
          <a:bodyPr>
            <a:normAutofit/>
          </a:bodyPr>
          <a:lstStyle/>
          <a:p>
            <a:r>
              <a:rPr lang="en-US" altLang="zh-CN" sz="3600" dirty="0" smtClean="0"/>
              <a:t>Why </a:t>
            </a:r>
            <a:r>
              <a:rPr lang="en-US" altLang="zh-CN" sz="3600" dirty="0"/>
              <a:t>couldn’t the </a:t>
            </a:r>
            <a:r>
              <a:rPr lang="en-US" altLang="zh-CN" sz="3600" dirty="0" smtClean="0"/>
              <a:t>coyote memorize the “song” although he tried so hard?</a:t>
            </a:r>
          </a:p>
          <a:p>
            <a:r>
              <a:rPr lang="en-US" altLang="zh-CN" sz="3600" dirty="0" smtClean="0"/>
              <a:t>Why did the coyote misunderstand the true meaning of the “song”?</a:t>
            </a:r>
            <a:endParaRPr lang="zh-CN" altLang="en-US" sz="36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316" y="326027"/>
            <a:ext cx="45434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7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Don’t learn by simple repetitions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8093801" cy="4351338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The Coyote tried to learn the “song” by singing it over and over again, but always forgot it at last due to some “accidents”.</a:t>
            </a:r>
          </a:p>
          <a:p>
            <a:r>
              <a:rPr lang="en-US" altLang="zh-CN" sz="2800" dirty="0" smtClean="0"/>
              <a:t>Thinking about our own experience as examples:</a:t>
            </a:r>
          </a:p>
          <a:p>
            <a:r>
              <a:rPr lang="en-US" altLang="zh-CN" sz="2800" dirty="0" smtClean="0"/>
              <a:t>E.g. memorizing words in contents; understanding the meaning of a poem before reciting it.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001" y="1448752"/>
            <a:ext cx="26098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Try to get it right at one shoot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41423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The coyote couldn’t remember the “song” partially because he got a wrong idea about it.</a:t>
            </a:r>
          </a:p>
          <a:p>
            <a:r>
              <a:rPr lang="en-US" altLang="zh-CN" sz="2400" dirty="0" smtClean="0"/>
              <a:t>When learning, remember some wrong/biased information is terrible, for you need to pay double effort to get it correct afterward.</a:t>
            </a:r>
          </a:p>
          <a:p>
            <a:r>
              <a:rPr lang="en-US" altLang="zh-CN" sz="2400" dirty="0" smtClean="0"/>
              <a:t>Starting memorizing only you make sure you understand it correctly.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593" y="1449977"/>
            <a:ext cx="5474407" cy="433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3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Learn by active involvement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335214" cy="4351338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The coyote finally got the meaning of his so-called “song” by getting himself hurt.</a:t>
            </a:r>
          </a:p>
          <a:p>
            <a:r>
              <a:rPr lang="en-US" altLang="zh-CN" sz="2400" dirty="0" smtClean="0"/>
              <a:t>If you have some previous experience on something, then it will be much easier to learn the related knowledge systematically.</a:t>
            </a:r>
          </a:p>
          <a:p>
            <a:r>
              <a:rPr lang="en-US" altLang="zh-CN" sz="2400" dirty="0" smtClean="0"/>
              <a:t>If you don’t, then you should actively get involved. </a:t>
            </a:r>
            <a:r>
              <a:rPr lang="en-US" altLang="zh-CN" sz="2400" dirty="0" smtClean="0"/>
              <a:t>E.g., </a:t>
            </a:r>
            <a:r>
              <a:rPr lang="en-US" altLang="zh-CN" sz="2400" dirty="0" smtClean="0"/>
              <a:t>when learning physics, doing some experiments to verify the laws is extremely helpful.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414" y="1271588"/>
            <a:ext cx="432435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0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228</Words>
  <Application>Microsoft Office PowerPoint</Application>
  <PresentationFormat>宽屏</PresentationFormat>
  <Paragraphs>16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幼圆</vt:lpstr>
      <vt:lpstr>Arial</vt:lpstr>
      <vt:lpstr>Century Gothic</vt:lpstr>
      <vt:lpstr>Wingdings 3</vt:lpstr>
      <vt:lpstr>丝状</vt:lpstr>
      <vt:lpstr>The Ways People Learn and Fail to Learn</vt:lpstr>
      <vt:lpstr>Questions:</vt:lpstr>
      <vt:lpstr>Don’t learn by simple repetitions</vt:lpstr>
      <vt:lpstr>Try to get it right at one shoot</vt:lpstr>
      <vt:lpstr>Learn by active involvement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Ways people learn and fail to learn</dc:title>
  <dc:creator>Han Gao</dc:creator>
  <cp:lastModifiedBy>Han Gao</cp:lastModifiedBy>
  <cp:revision>7</cp:revision>
  <dcterms:created xsi:type="dcterms:W3CDTF">2019-06-16T12:56:43Z</dcterms:created>
  <dcterms:modified xsi:type="dcterms:W3CDTF">2019-06-18T01:04:22Z</dcterms:modified>
</cp:coreProperties>
</file>