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1" r:id="rId3"/>
    <p:sldId id="273" r:id="rId4"/>
    <p:sldId id="276" r:id="rId5"/>
    <p:sldId id="260" r:id="rId6"/>
    <p:sldId id="259" r:id="rId7"/>
    <p:sldId id="272" r:id="rId8"/>
    <p:sldId id="264" r:id="rId9"/>
    <p:sldId id="277" r:id="rId10"/>
    <p:sldId id="279" r:id="rId11"/>
    <p:sldId id="281" r:id="rId12"/>
    <p:sldId id="280" r:id="rId13"/>
    <p:sldId id="282" r:id="rId14"/>
    <p:sldId id="267" r:id="rId15"/>
    <p:sldId id="274" r:id="rId16"/>
    <p:sldId id="28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863E"/>
    <a:srgbClr val="FFFFFF"/>
    <a:srgbClr val="FFC000"/>
    <a:srgbClr val="FFFF00"/>
    <a:srgbClr val="E8F1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CC6681-98C1-4A3B-A075-E7929FD7EDC4}" v="1479" dt="2024-05-07T18:18:21.993"/>
    <p1510:client id="{D67564C4-F961-4E03-9218-CDEE70C41745}" v="2183" dt="2024-05-07T14:57:46.723"/>
    <p1510:client id="{E0236E65-0982-439F-A5C2-1AC771C0BACD}" v="4268" dt="2024-05-07T18:17:29.6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39CC6681-98C1-4A3B-A075-E7929FD7EDC4}"/>
    <pc:docChg chg="addSld delSld modSld sldOrd">
      <pc:chgData name="Guest User" userId="" providerId="Windows Live" clId="Web-{39CC6681-98C1-4A3B-A075-E7929FD7EDC4}" dt="2024-05-07T18:17:11.210" v="1216" actId="20577"/>
      <pc:docMkLst>
        <pc:docMk/>
      </pc:docMkLst>
      <pc:sldChg chg="modSp">
        <pc:chgData name="Guest User" userId="" providerId="Windows Live" clId="Web-{39CC6681-98C1-4A3B-A075-E7929FD7EDC4}" dt="2024-05-07T15:10:43.341" v="34" actId="20577"/>
        <pc:sldMkLst>
          <pc:docMk/>
          <pc:sldMk cId="1606752237" sldId="257"/>
        </pc:sldMkLst>
        <pc:spChg chg="mod">
          <ac:chgData name="Guest User" userId="" providerId="Windows Live" clId="Web-{39CC6681-98C1-4A3B-A075-E7929FD7EDC4}" dt="2024-05-07T15:10:43.341" v="34" actId="20577"/>
          <ac:spMkLst>
            <pc:docMk/>
            <pc:sldMk cId="1606752237" sldId="257"/>
            <ac:spMk id="3" creationId="{9C71364C-2B24-286C-9B92-DC07F5F11CCE}"/>
          </ac:spMkLst>
        </pc:spChg>
      </pc:sldChg>
      <pc:sldChg chg="modSp">
        <pc:chgData name="Guest User" userId="" providerId="Windows Live" clId="Web-{39CC6681-98C1-4A3B-A075-E7929FD7EDC4}" dt="2024-05-07T15:21:52.114" v="217" actId="20577"/>
        <pc:sldMkLst>
          <pc:docMk/>
          <pc:sldMk cId="4140743460" sldId="258"/>
        </pc:sldMkLst>
        <pc:spChg chg="mod">
          <ac:chgData name="Guest User" userId="" providerId="Windows Live" clId="Web-{39CC6681-98C1-4A3B-A075-E7929FD7EDC4}" dt="2024-05-07T15:21:52.114" v="217" actId="20577"/>
          <ac:spMkLst>
            <pc:docMk/>
            <pc:sldMk cId="4140743460" sldId="258"/>
            <ac:spMk id="2" creationId="{D7D07D49-6758-6CFF-EE3D-272C7267FB83}"/>
          </ac:spMkLst>
        </pc:spChg>
      </pc:sldChg>
      <pc:sldChg chg="addSp delSp modSp">
        <pc:chgData name="Guest User" userId="" providerId="Windows Live" clId="Web-{39CC6681-98C1-4A3B-A075-E7929FD7EDC4}" dt="2024-05-07T16:36:09.567" v="716" actId="1076"/>
        <pc:sldMkLst>
          <pc:docMk/>
          <pc:sldMk cId="3729007759" sldId="259"/>
        </pc:sldMkLst>
        <pc:spChg chg="mod">
          <ac:chgData name="Guest User" userId="" providerId="Windows Live" clId="Web-{39CC6681-98C1-4A3B-A075-E7929FD7EDC4}" dt="2024-05-07T16:34:17.719" v="692" actId="20577"/>
          <ac:spMkLst>
            <pc:docMk/>
            <pc:sldMk cId="3729007759" sldId="259"/>
            <ac:spMk id="2" creationId="{A8A890E9-9838-DF38-2636-2F635E29BEB6}"/>
          </ac:spMkLst>
        </pc:spChg>
        <pc:spChg chg="add del mod">
          <ac:chgData name="Guest User" userId="" providerId="Windows Live" clId="Web-{39CC6681-98C1-4A3B-A075-E7929FD7EDC4}" dt="2024-05-07T16:35:56.301" v="714" actId="14100"/>
          <ac:spMkLst>
            <pc:docMk/>
            <pc:sldMk cId="3729007759" sldId="259"/>
            <ac:spMk id="3" creationId="{65A20B16-5846-1490-D59E-BBB52AD967AD}"/>
          </ac:spMkLst>
        </pc:spChg>
        <pc:spChg chg="mod">
          <ac:chgData name="Guest User" userId="" providerId="Windows Live" clId="Web-{39CC6681-98C1-4A3B-A075-E7929FD7EDC4}" dt="2024-05-07T15:19:18.484" v="178" actId="20577"/>
          <ac:spMkLst>
            <pc:docMk/>
            <pc:sldMk cId="3729007759" sldId="259"/>
            <ac:spMk id="3" creationId="{D39C4D66-F170-C243-1008-C9648FE2FD21}"/>
          </ac:spMkLst>
        </pc:spChg>
        <pc:picChg chg="add mod">
          <ac:chgData name="Guest User" userId="" providerId="Windows Live" clId="Web-{39CC6681-98C1-4A3B-A075-E7929FD7EDC4}" dt="2024-05-07T15:53:46.493" v="533" actId="1076"/>
          <ac:picMkLst>
            <pc:docMk/>
            <pc:sldMk cId="3729007759" sldId="259"/>
            <ac:picMk id="5" creationId="{D8D30BB7-9A6F-1016-7209-D100F6347538}"/>
          </ac:picMkLst>
        </pc:picChg>
        <pc:picChg chg="add mod">
          <ac:chgData name="Guest User" userId="" providerId="Windows Live" clId="Web-{39CC6681-98C1-4A3B-A075-E7929FD7EDC4}" dt="2024-05-07T16:36:09.567" v="716" actId="1076"/>
          <ac:picMkLst>
            <pc:docMk/>
            <pc:sldMk cId="3729007759" sldId="259"/>
            <ac:picMk id="6" creationId="{C674F5BE-2DE3-BE0D-DC44-7962A5DACFFD}"/>
          </ac:picMkLst>
        </pc:picChg>
        <pc:picChg chg="add mod">
          <ac:chgData name="Guest User" userId="" providerId="Windows Live" clId="Web-{39CC6681-98C1-4A3B-A075-E7929FD7EDC4}" dt="2024-05-07T16:36:04.614" v="715" actId="1076"/>
          <ac:picMkLst>
            <pc:docMk/>
            <pc:sldMk cId="3729007759" sldId="259"/>
            <ac:picMk id="7" creationId="{E795083C-B13F-11E8-3EF4-2FE802778842}"/>
          </ac:picMkLst>
        </pc:picChg>
        <pc:picChg chg="add mod">
          <ac:chgData name="Guest User" userId="" providerId="Windows Live" clId="Web-{39CC6681-98C1-4A3B-A075-E7929FD7EDC4}" dt="2024-05-07T15:56:49.750" v="555" actId="1076"/>
          <ac:picMkLst>
            <pc:docMk/>
            <pc:sldMk cId="3729007759" sldId="259"/>
            <ac:picMk id="8" creationId="{BA7EC90F-84C0-01B0-0175-87BAD1970906}"/>
          </ac:picMkLst>
        </pc:picChg>
        <pc:picChg chg="add mod">
          <ac:chgData name="Guest User" userId="" providerId="Windows Live" clId="Web-{39CC6681-98C1-4A3B-A075-E7929FD7EDC4}" dt="2024-05-07T15:57:37.282" v="558" actId="1076"/>
          <ac:picMkLst>
            <pc:docMk/>
            <pc:sldMk cId="3729007759" sldId="259"/>
            <ac:picMk id="10" creationId="{86824C41-14B0-77EE-3373-A074DFB1401A}"/>
          </ac:picMkLst>
        </pc:picChg>
        <pc:picChg chg="add mod">
          <ac:chgData name="Guest User" userId="" providerId="Windows Live" clId="Web-{39CC6681-98C1-4A3B-A075-E7929FD7EDC4}" dt="2024-05-07T15:58:32.988" v="563" actId="1076"/>
          <ac:picMkLst>
            <pc:docMk/>
            <pc:sldMk cId="3729007759" sldId="259"/>
            <ac:picMk id="12" creationId="{D5B5DC0B-B07B-D060-062A-B73D7F935803}"/>
          </ac:picMkLst>
        </pc:picChg>
      </pc:sldChg>
      <pc:sldChg chg="addSp delSp modSp mod setBg">
        <pc:chgData name="Guest User" userId="" providerId="Windows Live" clId="Web-{39CC6681-98C1-4A3B-A075-E7929FD7EDC4}" dt="2024-05-07T18:07:16.516" v="1185" actId="20577"/>
        <pc:sldMkLst>
          <pc:docMk/>
          <pc:sldMk cId="3028714535" sldId="260"/>
        </pc:sldMkLst>
        <pc:spChg chg="mod">
          <ac:chgData name="Guest User" userId="" providerId="Windows Live" clId="Web-{39CC6681-98C1-4A3B-A075-E7929FD7EDC4}" dt="2024-05-07T15:04:53.376" v="23" actId="14100"/>
          <ac:spMkLst>
            <pc:docMk/>
            <pc:sldMk cId="3028714535" sldId="260"/>
            <ac:spMk id="2" creationId="{03C23552-6195-EA29-BB45-CE57AAB0C4A2}"/>
          </ac:spMkLst>
        </pc:spChg>
        <pc:spChg chg="mod">
          <ac:chgData name="Guest User" userId="" providerId="Windows Live" clId="Web-{39CC6681-98C1-4A3B-A075-E7929FD7EDC4}" dt="2024-05-07T18:07:16.516" v="1185" actId="20577"/>
          <ac:spMkLst>
            <pc:docMk/>
            <pc:sldMk cId="3028714535" sldId="260"/>
            <ac:spMk id="3" creationId="{9C71364C-2B24-286C-9B92-DC07F5F11CCE}"/>
          </ac:spMkLst>
        </pc:spChg>
        <pc:spChg chg="add">
          <ac:chgData name="Guest User" userId="" providerId="Windows Live" clId="Web-{39CC6681-98C1-4A3B-A075-E7929FD7EDC4}" dt="2024-05-07T15:03:12.341" v="19"/>
          <ac:spMkLst>
            <pc:docMk/>
            <pc:sldMk cId="3028714535" sldId="260"/>
            <ac:spMk id="10" creationId="{AAAE94E3-A7DB-4868-B1E3-E49703488BBC}"/>
          </ac:spMkLst>
        </pc:spChg>
        <pc:spChg chg="add del">
          <ac:chgData name="Guest User" userId="" providerId="Windows Live" clId="Web-{39CC6681-98C1-4A3B-A075-E7929FD7EDC4}" dt="2024-05-07T15:11:22.045" v="37"/>
          <ac:spMkLst>
            <pc:docMk/>
            <pc:sldMk cId="3028714535" sldId="260"/>
            <ac:spMk id="16" creationId="{3873B707-463F-40B0-8227-E8CC6C67EB25}"/>
          </ac:spMkLst>
        </pc:spChg>
        <pc:spChg chg="add">
          <ac:chgData name="Guest User" userId="" providerId="Windows Live" clId="Web-{39CC6681-98C1-4A3B-A075-E7929FD7EDC4}" dt="2024-05-07T15:03:12.341" v="19"/>
          <ac:spMkLst>
            <pc:docMk/>
            <pc:sldMk cId="3028714535" sldId="260"/>
            <ac:spMk id="18" creationId="{C13237C8-E62C-4F0D-A318-BD6FB6C2D138}"/>
          </ac:spMkLst>
        </pc:spChg>
        <pc:spChg chg="add">
          <ac:chgData name="Guest User" userId="" providerId="Windows Live" clId="Web-{39CC6681-98C1-4A3B-A075-E7929FD7EDC4}" dt="2024-05-07T15:03:12.341" v="19"/>
          <ac:spMkLst>
            <pc:docMk/>
            <pc:sldMk cId="3028714535" sldId="260"/>
            <ac:spMk id="20" creationId="{19C9EAEA-39D0-4B0E-A0EB-51E7B26740B1}"/>
          </ac:spMkLst>
        </pc:spChg>
        <pc:spChg chg="add">
          <ac:chgData name="Guest User" userId="" providerId="Windows Live" clId="Web-{39CC6681-98C1-4A3B-A075-E7929FD7EDC4}" dt="2024-05-07T15:03:12.341" v="19"/>
          <ac:spMkLst>
            <pc:docMk/>
            <pc:sldMk cId="3028714535" sldId="260"/>
            <ac:spMk id="22" creationId="{8CB5D2D7-DF65-4E86-BFBA-FFB9B5ACEB64}"/>
          </ac:spMkLst>
        </pc:spChg>
        <pc:grpChg chg="add">
          <ac:chgData name="Guest User" userId="" providerId="Windows Live" clId="Web-{39CC6681-98C1-4A3B-A075-E7929FD7EDC4}" dt="2024-05-07T15:03:12.341" v="19"/>
          <ac:grpSpMkLst>
            <pc:docMk/>
            <pc:sldMk cId="3028714535" sldId="260"/>
            <ac:grpSpMk id="12" creationId="{1DE889C7-FAD6-4397-98E2-05D503484459}"/>
          </ac:grpSpMkLst>
        </pc:grpChg>
        <pc:picChg chg="add mod ord">
          <ac:chgData name="Guest User" userId="" providerId="Windows Live" clId="Web-{39CC6681-98C1-4A3B-A075-E7929FD7EDC4}" dt="2024-05-07T15:03:12.341" v="19"/>
          <ac:picMkLst>
            <pc:docMk/>
            <pc:sldMk cId="3028714535" sldId="260"/>
            <ac:picMk id="4" creationId="{2609E512-9518-45F5-0399-A71B7C2A0614}"/>
          </ac:picMkLst>
        </pc:picChg>
        <pc:picChg chg="add mod">
          <ac:chgData name="Guest User" userId="" providerId="Windows Live" clId="Web-{39CC6681-98C1-4A3B-A075-E7929FD7EDC4}" dt="2024-05-07T15:03:12.341" v="19"/>
          <ac:picMkLst>
            <pc:docMk/>
            <pc:sldMk cId="3028714535" sldId="260"/>
            <ac:picMk id="5" creationId="{75AB7552-B8A3-95A9-1458-CC5B2137CA31}"/>
          </ac:picMkLst>
        </pc:picChg>
        <pc:cxnChg chg="del mod">
          <ac:chgData name="Guest User" userId="" providerId="Windows Live" clId="Web-{39CC6681-98C1-4A3B-A075-E7929FD7EDC4}" dt="2024-05-07T15:11:02.607" v="36"/>
          <ac:cxnSpMkLst>
            <pc:docMk/>
            <pc:sldMk cId="3028714535" sldId="260"/>
            <ac:cxnSpMk id="24" creationId="{03F0B4DB-91EF-715E-3C46-FA4D87DE087E}"/>
          </ac:cxnSpMkLst>
        </pc:cxnChg>
      </pc:sldChg>
      <pc:sldChg chg="modSp">
        <pc:chgData name="Guest User" userId="" providerId="Windows Live" clId="Web-{39CC6681-98C1-4A3B-A075-E7929FD7EDC4}" dt="2024-05-07T15:23:59.587" v="225" actId="14100"/>
        <pc:sldMkLst>
          <pc:docMk/>
          <pc:sldMk cId="3007397728" sldId="261"/>
        </pc:sldMkLst>
        <pc:spChg chg="mod">
          <ac:chgData name="Guest User" userId="" providerId="Windows Live" clId="Web-{39CC6681-98C1-4A3B-A075-E7929FD7EDC4}" dt="2024-05-07T15:23:59.587" v="225" actId="14100"/>
          <ac:spMkLst>
            <pc:docMk/>
            <pc:sldMk cId="3007397728" sldId="261"/>
            <ac:spMk id="2" creationId="{37B8B7C1-075B-506C-A70C-58BBEC957B3C}"/>
          </ac:spMkLst>
        </pc:spChg>
        <pc:spChg chg="mod">
          <ac:chgData name="Guest User" userId="" providerId="Windows Live" clId="Web-{39CC6681-98C1-4A3B-A075-E7929FD7EDC4}" dt="2024-05-07T15:23:54.962" v="224" actId="14100"/>
          <ac:spMkLst>
            <pc:docMk/>
            <pc:sldMk cId="3007397728" sldId="261"/>
            <ac:spMk id="3" creationId="{223C72E9-1C6A-307C-5C3A-058B2A5FAFA2}"/>
          </ac:spMkLst>
        </pc:spChg>
      </pc:sldChg>
      <pc:sldChg chg="modSp">
        <pc:chgData name="Guest User" userId="" providerId="Windows Live" clId="Web-{39CC6681-98C1-4A3B-A075-E7929FD7EDC4}" dt="2024-05-07T14:47:28.559" v="6" actId="20577"/>
        <pc:sldMkLst>
          <pc:docMk/>
          <pc:sldMk cId="637026230" sldId="262"/>
        </pc:sldMkLst>
        <pc:spChg chg="mod">
          <ac:chgData name="Guest User" userId="" providerId="Windows Live" clId="Web-{39CC6681-98C1-4A3B-A075-E7929FD7EDC4}" dt="2024-05-07T14:47:28.559" v="6" actId="20577"/>
          <ac:spMkLst>
            <pc:docMk/>
            <pc:sldMk cId="637026230" sldId="262"/>
            <ac:spMk id="2" creationId="{C174480B-5F0D-70BA-710D-1025E082D62C}"/>
          </ac:spMkLst>
        </pc:spChg>
      </pc:sldChg>
      <pc:sldChg chg="modSp">
        <pc:chgData name="Guest User" userId="" providerId="Windows Live" clId="Web-{39CC6681-98C1-4A3B-A075-E7929FD7EDC4}" dt="2024-05-07T17:51:02.924" v="1124" actId="20577"/>
        <pc:sldMkLst>
          <pc:docMk/>
          <pc:sldMk cId="2476433749" sldId="264"/>
        </pc:sldMkLst>
        <pc:spChg chg="mod">
          <ac:chgData name="Guest User" userId="" providerId="Windows Live" clId="Web-{39CC6681-98C1-4A3B-A075-E7929FD7EDC4}" dt="2024-05-07T17:51:02.924" v="1124" actId="20577"/>
          <ac:spMkLst>
            <pc:docMk/>
            <pc:sldMk cId="2476433749" sldId="264"/>
            <ac:spMk id="3" creationId="{6C07EEB1-F40B-4404-2174-4F4549B03940}"/>
          </ac:spMkLst>
        </pc:spChg>
        <pc:spChg chg="mod">
          <ac:chgData name="Guest User" userId="" providerId="Windows Live" clId="Web-{39CC6681-98C1-4A3B-A075-E7929FD7EDC4}" dt="2024-05-07T15:45:06.209" v="426" actId="20577"/>
          <ac:spMkLst>
            <pc:docMk/>
            <pc:sldMk cId="2476433749" sldId="264"/>
            <ac:spMk id="5" creationId="{9BB1097A-CF33-13D1-31D1-56CA050A5D58}"/>
          </ac:spMkLst>
        </pc:spChg>
        <pc:spChg chg="mod">
          <ac:chgData name="Guest User" userId="" providerId="Windows Live" clId="Web-{39CC6681-98C1-4A3B-A075-E7929FD7EDC4}" dt="2024-05-07T14:42:42.658" v="5" actId="20577"/>
          <ac:spMkLst>
            <pc:docMk/>
            <pc:sldMk cId="2476433749" sldId="264"/>
            <ac:spMk id="7" creationId="{2B35C7D5-2D9B-71A5-442C-8E506034C5F4}"/>
          </ac:spMkLst>
        </pc:spChg>
      </pc:sldChg>
      <pc:sldChg chg="addSp delSp modSp add replId">
        <pc:chgData name="Guest User" userId="" providerId="Windows Live" clId="Web-{39CC6681-98C1-4A3B-A075-E7929FD7EDC4}" dt="2024-05-07T16:21:32.974" v="610" actId="20577"/>
        <pc:sldMkLst>
          <pc:docMk/>
          <pc:sldMk cId="986264561" sldId="267"/>
        </pc:sldMkLst>
        <pc:spChg chg="add del mod">
          <ac:chgData name="Guest User" userId="" providerId="Windows Live" clId="Web-{39CC6681-98C1-4A3B-A075-E7929FD7EDC4}" dt="2024-05-07T15:36:12.800" v="307"/>
          <ac:spMkLst>
            <pc:docMk/>
            <pc:sldMk cId="986264561" sldId="267"/>
            <ac:spMk id="2" creationId="{B82CB1A6-0630-3088-2E65-DBA6A5C64B7E}"/>
          </ac:spMkLst>
        </pc:spChg>
        <pc:spChg chg="mod">
          <ac:chgData name="Guest User" userId="" providerId="Windows Live" clId="Web-{39CC6681-98C1-4A3B-A075-E7929FD7EDC4}" dt="2024-05-07T15:31:09.571" v="238" actId="14100"/>
          <ac:spMkLst>
            <pc:docMk/>
            <pc:sldMk cId="986264561" sldId="267"/>
            <ac:spMk id="3" creationId="{6C07EEB1-F40B-4404-2174-4F4549B03940}"/>
          </ac:spMkLst>
        </pc:spChg>
        <pc:spChg chg="mod">
          <ac:chgData name="Guest User" userId="" providerId="Windows Live" clId="Web-{39CC6681-98C1-4A3B-A075-E7929FD7EDC4}" dt="2024-05-07T16:21:32.974" v="610" actId="20577"/>
          <ac:spMkLst>
            <pc:docMk/>
            <pc:sldMk cId="986264561" sldId="267"/>
            <ac:spMk id="5" creationId="{9BB1097A-CF33-13D1-31D1-56CA050A5D58}"/>
          </ac:spMkLst>
        </pc:spChg>
        <pc:picChg chg="del">
          <ac:chgData name="Guest User" userId="" providerId="Windows Live" clId="Web-{39CC6681-98C1-4A3B-A075-E7929FD7EDC4}" dt="2024-05-07T15:29:37.099" v="227"/>
          <ac:picMkLst>
            <pc:docMk/>
            <pc:sldMk cId="986264561" sldId="267"/>
            <ac:picMk id="6" creationId="{D913E06F-4A1E-759A-E0CC-001EC0849F58}"/>
          </ac:picMkLst>
        </pc:picChg>
      </pc:sldChg>
      <pc:sldChg chg="modSp del">
        <pc:chgData name="Guest User" userId="" providerId="Windows Live" clId="Web-{39CC6681-98C1-4A3B-A075-E7929FD7EDC4}" dt="2024-05-07T16:22:56.070" v="611"/>
        <pc:sldMkLst>
          <pc:docMk/>
          <pc:sldMk cId="1188502631" sldId="269"/>
        </pc:sldMkLst>
        <pc:spChg chg="mod">
          <ac:chgData name="Guest User" userId="" providerId="Windows Live" clId="Web-{39CC6681-98C1-4A3B-A075-E7929FD7EDC4}" dt="2024-05-07T15:41:01.217" v="397" actId="20577"/>
          <ac:spMkLst>
            <pc:docMk/>
            <pc:sldMk cId="1188502631" sldId="269"/>
            <ac:spMk id="10" creationId="{BCA5FB2E-10EF-CB7E-3692-2E70D237EF8F}"/>
          </ac:spMkLst>
        </pc:spChg>
      </pc:sldChg>
      <pc:sldChg chg="addSp modSp ord">
        <pc:chgData name="Guest User" userId="" providerId="Windows Live" clId="Web-{39CC6681-98C1-4A3B-A075-E7929FD7EDC4}" dt="2024-05-07T18:04:06.103" v="1177" actId="20577"/>
        <pc:sldMkLst>
          <pc:docMk/>
          <pc:sldMk cId="813707508" sldId="271"/>
        </pc:sldMkLst>
        <pc:spChg chg="mod">
          <ac:chgData name="Guest User" userId="" providerId="Windows Live" clId="Web-{39CC6681-98C1-4A3B-A075-E7929FD7EDC4}" dt="2024-05-07T18:04:06.103" v="1177" actId="20577"/>
          <ac:spMkLst>
            <pc:docMk/>
            <pc:sldMk cId="813707508" sldId="271"/>
            <ac:spMk id="11" creationId="{8817249A-1295-B23C-728D-82A61ECA8CB1}"/>
          </ac:spMkLst>
        </pc:spChg>
        <pc:spChg chg="add mod">
          <ac:chgData name="Guest User" userId="" providerId="Windows Live" clId="Web-{39CC6681-98C1-4A3B-A075-E7929FD7EDC4}" dt="2024-05-07T17:49:57.750" v="1115" actId="20577"/>
          <ac:spMkLst>
            <pc:docMk/>
            <pc:sldMk cId="813707508" sldId="271"/>
            <ac:spMk id="12" creationId="{9561BCCA-2916-66FF-8FB1-FDF53E7E94A4}"/>
          </ac:spMkLst>
        </pc:spChg>
      </pc:sldChg>
      <pc:sldChg chg="addSp delSp modSp add replId">
        <pc:chgData name="Guest User" userId="" providerId="Windows Live" clId="Web-{39CC6681-98C1-4A3B-A075-E7929FD7EDC4}" dt="2024-05-07T16:49:44.752" v="827" actId="20577"/>
        <pc:sldMkLst>
          <pc:docMk/>
          <pc:sldMk cId="1956706179" sldId="274"/>
        </pc:sldMkLst>
        <pc:spChg chg="mod">
          <ac:chgData name="Guest User" userId="" providerId="Windows Live" clId="Web-{39CC6681-98C1-4A3B-A075-E7929FD7EDC4}" dt="2024-05-07T16:06:58.552" v="576"/>
          <ac:spMkLst>
            <pc:docMk/>
            <pc:sldMk cId="1956706179" sldId="274"/>
            <ac:spMk id="3" creationId="{6C07EEB1-F40B-4404-2174-4F4549B03940}"/>
          </ac:spMkLst>
        </pc:spChg>
        <pc:spChg chg="mod">
          <ac:chgData name="Guest User" userId="" providerId="Windows Live" clId="Web-{39CC6681-98C1-4A3B-A075-E7929FD7EDC4}" dt="2024-05-07T16:49:44.752" v="827" actId="20577"/>
          <ac:spMkLst>
            <pc:docMk/>
            <pc:sldMk cId="1956706179" sldId="274"/>
            <ac:spMk id="5" creationId="{9BB1097A-CF33-13D1-31D1-56CA050A5D58}"/>
          </ac:spMkLst>
        </pc:spChg>
        <pc:spChg chg="del">
          <ac:chgData name="Guest User" userId="" providerId="Windows Live" clId="Web-{39CC6681-98C1-4A3B-A075-E7929FD7EDC4}" dt="2024-05-07T16:06:58.552" v="576"/>
          <ac:spMkLst>
            <pc:docMk/>
            <pc:sldMk cId="1956706179" sldId="274"/>
            <ac:spMk id="11" creationId="{45D37F4E-DDB4-456B-97E0-9937730A039F}"/>
          </ac:spMkLst>
        </pc:spChg>
        <pc:spChg chg="del">
          <ac:chgData name="Guest User" userId="" providerId="Windows Live" clId="Web-{39CC6681-98C1-4A3B-A075-E7929FD7EDC4}" dt="2024-05-07T16:06:58.552" v="576"/>
          <ac:spMkLst>
            <pc:docMk/>
            <pc:sldMk cId="1956706179" sldId="274"/>
            <ac:spMk id="13" creationId="{B2DD41CD-8F47-4F56-AD12-4E2FF7696987}"/>
          </ac:spMkLst>
        </pc:spChg>
        <pc:spChg chg="add">
          <ac:chgData name="Guest User" userId="" providerId="Windows Live" clId="Web-{39CC6681-98C1-4A3B-A075-E7929FD7EDC4}" dt="2024-05-07T16:06:58.552" v="576"/>
          <ac:spMkLst>
            <pc:docMk/>
            <pc:sldMk cId="1956706179" sldId="274"/>
            <ac:spMk id="18" creationId="{907EF6B7-1338-4443-8C46-6A318D952DFD}"/>
          </ac:spMkLst>
        </pc:spChg>
        <pc:spChg chg="add">
          <ac:chgData name="Guest User" userId="" providerId="Windows Live" clId="Web-{39CC6681-98C1-4A3B-A075-E7929FD7EDC4}" dt="2024-05-07T16:06:58.552" v="576"/>
          <ac:spMkLst>
            <pc:docMk/>
            <pc:sldMk cId="1956706179" sldId="274"/>
            <ac:spMk id="20" creationId="{DAAE4CDD-124C-4DCF-9584-B6033B545DD5}"/>
          </ac:spMkLst>
        </pc:spChg>
        <pc:spChg chg="add">
          <ac:chgData name="Guest User" userId="" providerId="Windows Live" clId="Web-{39CC6681-98C1-4A3B-A075-E7929FD7EDC4}" dt="2024-05-07T16:06:58.552" v="576"/>
          <ac:spMkLst>
            <pc:docMk/>
            <pc:sldMk cId="1956706179" sldId="274"/>
            <ac:spMk id="22" creationId="{081E4A58-353D-44AE-B2FC-2A74E2E400F7}"/>
          </ac:spMkLst>
        </pc:spChg>
      </pc:sldChg>
      <pc:sldChg chg="del">
        <pc:chgData name="Guest User" userId="" providerId="Windows Live" clId="Web-{39CC6681-98C1-4A3B-A075-E7929FD7EDC4}" dt="2024-05-07T16:39:58.059" v="759"/>
        <pc:sldMkLst>
          <pc:docMk/>
          <pc:sldMk cId="2411399976" sldId="275"/>
        </pc:sldMkLst>
      </pc:sldChg>
      <pc:sldChg chg="modSp">
        <pc:chgData name="Guest User" userId="" providerId="Windows Live" clId="Web-{39CC6681-98C1-4A3B-A075-E7929FD7EDC4}" dt="2024-05-07T17:50:37.220" v="1120" actId="20577"/>
        <pc:sldMkLst>
          <pc:docMk/>
          <pc:sldMk cId="2019596509" sldId="276"/>
        </pc:sldMkLst>
        <pc:spChg chg="mod">
          <ac:chgData name="Guest User" userId="" providerId="Windows Live" clId="Web-{39CC6681-98C1-4A3B-A075-E7929FD7EDC4}" dt="2024-05-07T17:50:37.220" v="1120" actId="20577"/>
          <ac:spMkLst>
            <pc:docMk/>
            <pc:sldMk cId="2019596509" sldId="276"/>
            <ac:spMk id="2" creationId="{03C23552-6195-EA29-BB45-CE57AAB0C4A2}"/>
          </ac:spMkLst>
        </pc:spChg>
        <pc:spChg chg="mod">
          <ac:chgData name="Guest User" userId="" providerId="Windows Live" clId="Web-{39CC6681-98C1-4A3B-A075-E7929FD7EDC4}" dt="2024-05-07T16:40:15.091" v="774" actId="20577"/>
          <ac:spMkLst>
            <pc:docMk/>
            <pc:sldMk cId="2019596509" sldId="276"/>
            <ac:spMk id="10" creationId="{11930D88-D151-6CFF-6D2C-9F5AD5F1E67A}"/>
          </ac:spMkLst>
        </pc:spChg>
      </pc:sldChg>
      <pc:sldChg chg="addSp delSp modSp add replId">
        <pc:chgData name="Guest User" userId="" providerId="Windows Live" clId="Web-{39CC6681-98C1-4A3B-A075-E7929FD7EDC4}" dt="2024-05-07T17:08:12.682" v="882" actId="14100"/>
        <pc:sldMkLst>
          <pc:docMk/>
          <pc:sldMk cId="2709450917" sldId="277"/>
        </pc:sldMkLst>
        <pc:spChg chg="add mod">
          <ac:chgData name="Guest User" userId="" providerId="Windows Live" clId="Web-{39CC6681-98C1-4A3B-A075-E7929FD7EDC4}" dt="2024-05-07T17:05:55.052" v="869" actId="14100"/>
          <ac:spMkLst>
            <pc:docMk/>
            <pc:sldMk cId="2709450917" sldId="277"/>
            <ac:spMk id="2" creationId="{A895DAB2-7373-9732-5360-492FAFABF0E1}"/>
          </ac:spMkLst>
        </pc:spChg>
        <pc:spChg chg="mod">
          <ac:chgData name="Guest User" userId="" providerId="Windows Live" clId="Web-{39CC6681-98C1-4A3B-A075-E7929FD7EDC4}" dt="2024-05-07T16:46:00.197" v="808" actId="20577"/>
          <ac:spMkLst>
            <pc:docMk/>
            <pc:sldMk cId="2709450917" sldId="277"/>
            <ac:spMk id="3" creationId="{6C07EEB1-F40B-4404-2174-4F4549B03940}"/>
          </ac:spMkLst>
        </pc:spChg>
        <pc:spChg chg="del mod">
          <ac:chgData name="Guest User" userId="" providerId="Windows Live" clId="Web-{39CC6681-98C1-4A3B-A075-E7929FD7EDC4}" dt="2024-05-07T16:45:37.462" v="788"/>
          <ac:spMkLst>
            <pc:docMk/>
            <pc:sldMk cId="2709450917" sldId="277"/>
            <ac:spMk id="5" creationId="{9BB1097A-CF33-13D1-31D1-56CA050A5D58}"/>
          </ac:spMkLst>
        </pc:spChg>
        <pc:picChg chg="add mod">
          <ac:chgData name="Guest User" userId="" providerId="Windows Live" clId="Web-{39CC6681-98C1-4A3B-A075-E7929FD7EDC4}" dt="2024-05-07T17:02:07.981" v="849" actId="14100"/>
          <ac:picMkLst>
            <pc:docMk/>
            <pc:sldMk cId="2709450917" sldId="277"/>
            <ac:picMk id="4" creationId="{FF6BFF8E-C5F9-05DB-DA11-C6530BFB0E79}"/>
          </ac:picMkLst>
        </pc:picChg>
        <pc:picChg chg="del">
          <ac:chgData name="Guest User" userId="" providerId="Windows Live" clId="Web-{39CC6681-98C1-4A3B-A075-E7929FD7EDC4}" dt="2024-05-07T16:41:12.187" v="785"/>
          <ac:picMkLst>
            <pc:docMk/>
            <pc:sldMk cId="2709450917" sldId="277"/>
            <ac:picMk id="6" creationId="{D913E06F-4A1E-759A-E0CC-001EC0849F58}"/>
          </ac:picMkLst>
        </pc:picChg>
        <pc:picChg chg="add mod">
          <ac:chgData name="Guest User" userId="" providerId="Windows Live" clId="Web-{39CC6681-98C1-4A3B-A075-E7929FD7EDC4}" dt="2024-05-07T17:02:22.919" v="852" actId="14100"/>
          <ac:picMkLst>
            <pc:docMk/>
            <pc:sldMk cId="2709450917" sldId="277"/>
            <ac:picMk id="7" creationId="{25EE81FC-389B-A712-A9E0-2228C1B83E8B}"/>
          </ac:picMkLst>
        </pc:picChg>
        <pc:picChg chg="add del mod">
          <ac:chgData name="Guest User" userId="" providerId="Windows Live" clId="Web-{39CC6681-98C1-4A3B-A075-E7929FD7EDC4}" dt="2024-05-07T17:03:06.765" v="857"/>
          <ac:picMkLst>
            <pc:docMk/>
            <pc:sldMk cId="2709450917" sldId="277"/>
            <ac:picMk id="8" creationId="{3892B90D-D64A-26E5-4626-CE94E9C7743B}"/>
          </ac:picMkLst>
        </pc:picChg>
        <pc:picChg chg="add mod">
          <ac:chgData name="Guest User" userId="" providerId="Windows Live" clId="Web-{39CC6681-98C1-4A3B-A075-E7929FD7EDC4}" dt="2024-05-07T17:05:25.191" v="865" actId="14100"/>
          <ac:picMkLst>
            <pc:docMk/>
            <pc:sldMk cId="2709450917" sldId="277"/>
            <ac:picMk id="9" creationId="{3C3A4FB8-36D4-684E-689E-C7477D3076D2}"/>
          </ac:picMkLst>
        </pc:picChg>
        <pc:picChg chg="add mod">
          <ac:chgData name="Guest User" userId="" providerId="Windows Live" clId="Web-{39CC6681-98C1-4A3B-A075-E7929FD7EDC4}" dt="2024-05-07T17:05:33.957" v="868" actId="14100"/>
          <ac:picMkLst>
            <pc:docMk/>
            <pc:sldMk cId="2709450917" sldId="277"/>
            <ac:picMk id="10" creationId="{440B9FD4-5947-8F17-1B5B-ACF0A51C5082}"/>
          </ac:picMkLst>
        </pc:picChg>
        <pc:picChg chg="add mod">
          <ac:chgData name="Guest User" userId="" providerId="Windows Live" clId="Web-{39CC6681-98C1-4A3B-A075-E7929FD7EDC4}" dt="2024-05-07T17:08:12.682" v="882" actId="14100"/>
          <ac:picMkLst>
            <pc:docMk/>
            <pc:sldMk cId="2709450917" sldId="277"/>
            <ac:picMk id="12" creationId="{57B4DC42-0D7C-1773-8F38-27FEF1105F63}"/>
          </ac:picMkLst>
        </pc:picChg>
        <pc:picChg chg="add mod">
          <ac:chgData name="Guest User" userId="" providerId="Windows Live" clId="Web-{39CC6681-98C1-4A3B-A075-E7929FD7EDC4}" dt="2024-05-07T17:07:52.478" v="878" actId="14100"/>
          <ac:picMkLst>
            <pc:docMk/>
            <pc:sldMk cId="2709450917" sldId="277"/>
            <ac:picMk id="14" creationId="{BC738158-009F-13D8-C982-211F32CD2EAA}"/>
          </ac:picMkLst>
        </pc:picChg>
      </pc:sldChg>
      <pc:sldChg chg="modSp del">
        <pc:chgData name="Guest User" userId="" providerId="Windows Live" clId="Web-{39CC6681-98C1-4A3B-A075-E7929FD7EDC4}" dt="2024-05-07T17:50:14.079" v="1118"/>
        <pc:sldMkLst>
          <pc:docMk/>
          <pc:sldMk cId="1254702149" sldId="278"/>
        </pc:sldMkLst>
        <pc:spChg chg="mod">
          <ac:chgData name="Guest User" userId="" providerId="Windows Live" clId="Web-{39CC6681-98C1-4A3B-A075-E7929FD7EDC4}" dt="2024-05-07T17:49:14.186" v="1107" actId="20577"/>
          <ac:spMkLst>
            <pc:docMk/>
            <pc:sldMk cId="1254702149" sldId="278"/>
            <ac:spMk id="2" creationId="{03C23552-6195-EA29-BB45-CE57AAB0C4A2}"/>
          </ac:spMkLst>
        </pc:spChg>
        <pc:spChg chg="mod">
          <ac:chgData name="Guest User" userId="" providerId="Windows Live" clId="Web-{39CC6681-98C1-4A3B-A075-E7929FD7EDC4}" dt="2024-05-07T17:49:26.155" v="1109" actId="20577"/>
          <ac:spMkLst>
            <pc:docMk/>
            <pc:sldMk cId="1254702149" sldId="278"/>
            <ac:spMk id="8" creationId="{AEA0FD82-0172-CC5B-4F3A-6905FBDA0379}"/>
          </ac:spMkLst>
        </pc:spChg>
      </pc:sldChg>
      <pc:sldChg chg="addSp delSp modSp add replId">
        <pc:chgData name="Guest User" userId="" providerId="Windows Live" clId="Web-{39CC6681-98C1-4A3B-A075-E7929FD7EDC4}" dt="2024-05-07T17:30:09.135" v="1071" actId="14100"/>
        <pc:sldMkLst>
          <pc:docMk/>
          <pc:sldMk cId="111278592" sldId="279"/>
        </pc:sldMkLst>
        <pc:spChg chg="del mod">
          <ac:chgData name="Guest User" userId="" providerId="Windows Live" clId="Web-{39CC6681-98C1-4A3B-A075-E7929FD7EDC4}" dt="2024-05-07T17:09:12.934" v="913"/>
          <ac:spMkLst>
            <pc:docMk/>
            <pc:sldMk cId="111278592" sldId="279"/>
            <ac:spMk id="2" creationId="{A895DAB2-7373-9732-5360-492FAFABF0E1}"/>
          </ac:spMkLst>
        </pc:spChg>
        <pc:spChg chg="mod">
          <ac:chgData name="Guest User" userId="" providerId="Windows Live" clId="Web-{39CC6681-98C1-4A3B-A075-E7929FD7EDC4}" dt="2024-05-07T17:30:09.135" v="1071" actId="14100"/>
          <ac:spMkLst>
            <pc:docMk/>
            <pc:sldMk cId="111278592" sldId="279"/>
            <ac:spMk id="3" creationId="{6C07EEB1-F40B-4404-2174-4F4549B03940}"/>
          </ac:spMkLst>
        </pc:spChg>
        <pc:spChg chg="add mod">
          <ac:chgData name="Guest User" userId="" providerId="Windows Live" clId="Web-{39CC6681-98C1-4A3B-A075-E7929FD7EDC4}" dt="2024-05-07T17:10:16.936" v="946" actId="20577"/>
          <ac:spMkLst>
            <pc:docMk/>
            <pc:sldMk cId="111278592" sldId="279"/>
            <ac:spMk id="5" creationId="{7369D826-F67E-90F7-991D-455780D42BE7}"/>
          </ac:spMkLst>
        </pc:spChg>
        <pc:spChg chg="mod">
          <ac:chgData name="Guest User" userId="" providerId="Windows Live" clId="Web-{39CC6681-98C1-4A3B-A075-E7929FD7EDC4}" dt="2024-05-07T17:29:07.086" v="1063" actId="1076"/>
          <ac:spMkLst>
            <pc:docMk/>
            <pc:sldMk cId="111278592" sldId="279"/>
            <ac:spMk id="8" creationId="{8ACE915B-5380-EBC3-25D4-F1A2151CB7EA}"/>
          </ac:spMkLst>
        </pc:spChg>
        <pc:picChg chg="del">
          <ac:chgData name="Guest User" userId="" providerId="Windows Live" clId="Web-{39CC6681-98C1-4A3B-A075-E7929FD7EDC4}" dt="2024-05-07T17:10:42.515" v="947"/>
          <ac:picMkLst>
            <pc:docMk/>
            <pc:sldMk cId="111278592" sldId="279"/>
            <ac:picMk id="4" creationId="{FF6BFF8E-C5F9-05DB-DA11-C6530BFB0E79}"/>
          </ac:picMkLst>
        </pc:picChg>
        <pc:picChg chg="add mod">
          <ac:chgData name="Guest User" userId="" providerId="Windows Live" clId="Web-{39CC6681-98C1-4A3B-A075-E7929FD7EDC4}" dt="2024-05-07T17:29:11.461" v="1065" actId="14100"/>
          <ac:picMkLst>
            <pc:docMk/>
            <pc:sldMk cId="111278592" sldId="279"/>
            <ac:picMk id="6" creationId="{F0DC3FA6-3898-9FD5-2969-44F66D866C10}"/>
          </ac:picMkLst>
        </pc:picChg>
        <pc:picChg chg="del">
          <ac:chgData name="Guest User" userId="" providerId="Windows Live" clId="Web-{39CC6681-98C1-4A3B-A075-E7929FD7EDC4}" dt="2024-05-07T17:10:47.765" v="950"/>
          <ac:picMkLst>
            <pc:docMk/>
            <pc:sldMk cId="111278592" sldId="279"/>
            <ac:picMk id="7" creationId="{25EE81FC-389B-A712-A9E0-2228C1B83E8B}"/>
          </ac:picMkLst>
        </pc:picChg>
        <pc:picChg chg="add del mod">
          <ac:chgData name="Guest User" userId="" providerId="Windows Live" clId="Web-{39CC6681-98C1-4A3B-A075-E7929FD7EDC4}" dt="2024-05-07T17:20:27.958" v="959"/>
          <ac:picMkLst>
            <pc:docMk/>
            <pc:sldMk cId="111278592" sldId="279"/>
            <ac:picMk id="8" creationId="{E0FBEC76-9A9D-0E02-2BB9-3D1A1366AE76}"/>
          </ac:picMkLst>
        </pc:picChg>
        <pc:picChg chg="del">
          <ac:chgData name="Guest User" userId="" providerId="Windows Live" clId="Web-{39CC6681-98C1-4A3B-A075-E7929FD7EDC4}" dt="2024-05-07T17:10:43.953" v="948"/>
          <ac:picMkLst>
            <pc:docMk/>
            <pc:sldMk cId="111278592" sldId="279"/>
            <ac:picMk id="9" creationId="{3C3A4FB8-36D4-684E-689E-C7477D3076D2}"/>
          </ac:picMkLst>
        </pc:picChg>
        <pc:picChg chg="del">
          <ac:chgData name="Guest User" userId="" providerId="Windows Live" clId="Web-{39CC6681-98C1-4A3B-A075-E7929FD7EDC4}" dt="2024-05-07T17:10:48.406" v="951"/>
          <ac:picMkLst>
            <pc:docMk/>
            <pc:sldMk cId="111278592" sldId="279"/>
            <ac:picMk id="10" creationId="{440B9FD4-5947-8F17-1B5B-ACF0A51C5082}"/>
          </ac:picMkLst>
        </pc:picChg>
        <pc:picChg chg="del">
          <ac:chgData name="Guest User" userId="" providerId="Windows Live" clId="Web-{39CC6681-98C1-4A3B-A075-E7929FD7EDC4}" dt="2024-05-07T17:10:45.218" v="949"/>
          <ac:picMkLst>
            <pc:docMk/>
            <pc:sldMk cId="111278592" sldId="279"/>
            <ac:picMk id="12" creationId="{57B4DC42-0D7C-1773-8F38-27FEF1105F63}"/>
          </ac:picMkLst>
        </pc:picChg>
        <pc:picChg chg="del">
          <ac:chgData name="Guest User" userId="" providerId="Windows Live" clId="Web-{39CC6681-98C1-4A3B-A075-E7929FD7EDC4}" dt="2024-05-07T17:10:49.734" v="952"/>
          <ac:picMkLst>
            <pc:docMk/>
            <pc:sldMk cId="111278592" sldId="279"/>
            <ac:picMk id="14" creationId="{BC738158-009F-13D8-C982-211F32CD2EAA}"/>
          </ac:picMkLst>
        </pc:picChg>
        <pc:picChg chg="add mod">
          <ac:chgData name="Guest User" userId="" providerId="Windows Live" clId="Web-{39CC6681-98C1-4A3B-A075-E7929FD7EDC4}" dt="2024-05-07T17:29:05.523" v="1062" actId="14100"/>
          <ac:picMkLst>
            <pc:docMk/>
            <pc:sldMk cId="111278592" sldId="279"/>
            <ac:picMk id="15" creationId="{9D2FB361-6FD5-BE8D-00BE-3DBC9ECFDEAE}"/>
          </ac:picMkLst>
        </pc:picChg>
        <pc:picChg chg="add mod">
          <ac:chgData name="Guest User" userId="" providerId="Windows Live" clId="Web-{39CC6681-98C1-4A3B-A075-E7929FD7EDC4}" dt="2024-05-07T17:29:41.446" v="1069" actId="1076"/>
          <ac:picMkLst>
            <pc:docMk/>
            <pc:sldMk cId="111278592" sldId="279"/>
            <ac:picMk id="16" creationId="{C84308A3-155A-790D-7C80-A001C3259E3B}"/>
          </ac:picMkLst>
        </pc:picChg>
      </pc:sldChg>
      <pc:sldChg chg="addSp delSp modSp add replId">
        <pc:chgData name="Guest User" userId="" providerId="Windows Live" clId="Web-{39CC6681-98C1-4A3B-A075-E7929FD7EDC4}" dt="2024-05-07T17:57:39.605" v="1149" actId="20577"/>
        <pc:sldMkLst>
          <pc:docMk/>
          <pc:sldMk cId="1452468149" sldId="280"/>
        </pc:sldMkLst>
        <pc:spChg chg="add del">
          <ac:chgData name="Guest User" userId="" providerId="Windows Live" clId="Web-{39CC6681-98C1-4A3B-A075-E7929FD7EDC4}" dt="2024-05-07T17:33:37.345" v="1087"/>
          <ac:spMkLst>
            <pc:docMk/>
            <pc:sldMk cId="1452468149" sldId="280"/>
            <ac:spMk id="2" creationId="{C29FD5D6-2C97-CAF4-DD1E-0D1D25571C4B}"/>
          </ac:spMkLst>
        </pc:spChg>
        <pc:spChg chg="mod">
          <ac:chgData name="Guest User" userId="" providerId="Windows Live" clId="Web-{39CC6681-98C1-4A3B-A075-E7929FD7EDC4}" dt="2024-05-07T17:57:39.605" v="1149" actId="20577"/>
          <ac:spMkLst>
            <pc:docMk/>
            <pc:sldMk cId="1452468149" sldId="280"/>
            <ac:spMk id="2" creationId="{E03AC363-B561-940B-4FBD-13563613539F}"/>
          </ac:spMkLst>
        </pc:spChg>
        <pc:spChg chg="mod">
          <ac:chgData name="Guest User" userId="" providerId="Windows Live" clId="Web-{39CC6681-98C1-4A3B-A075-E7929FD7EDC4}" dt="2024-05-07T17:22:44.963" v="1018" actId="20577"/>
          <ac:spMkLst>
            <pc:docMk/>
            <pc:sldMk cId="1452468149" sldId="280"/>
            <ac:spMk id="3" creationId="{6C07EEB1-F40B-4404-2174-4F4549B03940}"/>
          </ac:spMkLst>
        </pc:spChg>
        <pc:spChg chg="del mod">
          <ac:chgData name="Guest User" userId="" providerId="Windows Live" clId="Web-{39CC6681-98C1-4A3B-A075-E7929FD7EDC4}" dt="2024-05-07T17:33:30.048" v="1085"/>
          <ac:spMkLst>
            <pc:docMk/>
            <pc:sldMk cId="1452468149" sldId="280"/>
            <ac:spMk id="5" creationId="{7369D826-F67E-90F7-991D-455780D42BE7}"/>
          </ac:spMkLst>
        </pc:spChg>
        <pc:picChg chg="add mod">
          <ac:chgData name="Guest User" userId="" providerId="Windows Live" clId="Web-{39CC6681-98C1-4A3B-A075-E7929FD7EDC4}" dt="2024-05-07T17:47:24.694" v="1104" actId="14100"/>
          <ac:picMkLst>
            <pc:docMk/>
            <pc:sldMk cId="1452468149" sldId="280"/>
            <ac:picMk id="4" creationId="{4A8E3EF3-4081-D498-F565-367EFFF39CDD}"/>
          </ac:picMkLst>
        </pc:picChg>
        <pc:picChg chg="add mod">
          <ac:chgData name="Guest User" userId="" providerId="Windows Live" clId="Web-{39CC6681-98C1-4A3B-A075-E7929FD7EDC4}" dt="2024-05-07T17:47:30.991" v="1106" actId="14100"/>
          <ac:picMkLst>
            <pc:docMk/>
            <pc:sldMk cId="1452468149" sldId="280"/>
            <ac:picMk id="5" creationId="{4FFFE8BF-9D6D-D712-A93B-03F1893345FD}"/>
          </ac:picMkLst>
        </pc:picChg>
        <pc:picChg chg="add mod">
          <ac:chgData name="Guest User" userId="" providerId="Windows Live" clId="Web-{39CC6681-98C1-4A3B-A075-E7929FD7EDC4}" dt="2024-05-07T17:47:20.772" v="1103" actId="1076"/>
          <ac:picMkLst>
            <pc:docMk/>
            <pc:sldMk cId="1452468149" sldId="280"/>
            <ac:picMk id="6" creationId="{BFED2141-6B64-5F2D-F519-8D06E548AE91}"/>
          </ac:picMkLst>
        </pc:picChg>
        <pc:picChg chg="del">
          <ac:chgData name="Guest User" userId="" providerId="Windows Live" clId="Web-{39CC6681-98C1-4A3B-A075-E7929FD7EDC4}" dt="2024-05-07T17:23:00.369" v="1020"/>
          <ac:picMkLst>
            <pc:docMk/>
            <pc:sldMk cId="1452468149" sldId="280"/>
            <ac:picMk id="6" creationId="{F0DC3FA6-3898-9FD5-2969-44F66D866C10}"/>
          </ac:picMkLst>
        </pc:picChg>
        <pc:picChg chg="del">
          <ac:chgData name="Guest User" userId="" providerId="Windows Live" clId="Web-{39CC6681-98C1-4A3B-A075-E7929FD7EDC4}" dt="2024-05-07T17:22:58.932" v="1019"/>
          <ac:picMkLst>
            <pc:docMk/>
            <pc:sldMk cId="1452468149" sldId="280"/>
            <ac:picMk id="15" creationId="{9D2FB361-6FD5-BE8D-00BE-3DBC9ECFDEAE}"/>
          </ac:picMkLst>
        </pc:picChg>
      </pc:sldChg>
      <pc:sldChg chg="addSp delSp modSp add replId">
        <pc:chgData name="Guest User" userId="" providerId="Windows Live" clId="Web-{39CC6681-98C1-4A3B-A075-E7929FD7EDC4}" dt="2024-05-07T17:59:26.906" v="1154" actId="20577"/>
        <pc:sldMkLst>
          <pc:docMk/>
          <pc:sldMk cId="3035625004" sldId="281"/>
        </pc:sldMkLst>
        <pc:spChg chg="add del">
          <ac:chgData name="Guest User" userId="" providerId="Windows Live" clId="Web-{39CC6681-98C1-4A3B-A075-E7929FD7EDC4}" dt="2024-05-07T17:55:54.664" v="1138"/>
          <ac:spMkLst>
            <pc:docMk/>
            <pc:sldMk cId="3035625004" sldId="281"/>
            <ac:spMk id="4" creationId="{62629F23-3061-2991-7E15-E53E0A91583F}"/>
          </ac:spMkLst>
        </pc:spChg>
        <pc:spChg chg="del mod">
          <ac:chgData name="Guest User" userId="" providerId="Windows Live" clId="Web-{39CC6681-98C1-4A3B-A075-E7929FD7EDC4}" dt="2024-05-07T17:52:37.099" v="1132"/>
          <ac:spMkLst>
            <pc:docMk/>
            <pc:sldMk cId="3035625004" sldId="281"/>
            <ac:spMk id="5" creationId="{7369D826-F67E-90F7-991D-455780D42BE7}"/>
          </ac:spMkLst>
        </pc:spChg>
        <pc:spChg chg="add del mod">
          <ac:chgData name="Guest User" userId="" providerId="Windows Live" clId="Web-{39CC6681-98C1-4A3B-A075-E7929FD7EDC4}" dt="2024-05-07T17:56:46.931" v="1143"/>
          <ac:spMkLst>
            <pc:docMk/>
            <pc:sldMk cId="3035625004" sldId="281"/>
            <ac:spMk id="7" creationId="{5C78D2E0-9B2F-A339-4F83-686247CD73B8}"/>
          </ac:spMkLst>
        </pc:spChg>
        <pc:spChg chg="del">
          <ac:chgData name="Guest User" userId="" providerId="Windows Live" clId="Web-{39CC6681-98C1-4A3B-A075-E7929FD7EDC4}" dt="2024-05-07T17:52:31.006" v="1128"/>
          <ac:spMkLst>
            <pc:docMk/>
            <pc:sldMk cId="3035625004" sldId="281"/>
            <ac:spMk id="8" creationId="{8ACE915B-5380-EBC3-25D4-F1A2151CB7EA}"/>
          </ac:spMkLst>
        </pc:spChg>
        <pc:spChg chg="add mod">
          <ac:chgData name="Guest User" userId="" providerId="Windows Live" clId="Web-{39CC6681-98C1-4A3B-A075-E7929FD7EDC4}" dt="2024-05-07T17:59:26.906" v="1154" actId="20577"/>
          <ac:spMkLst>
            <pc:docMk/>
            <pc:sldMk cId="3035625004" sldId="281"/>
            <ac:spMk id="9" creationId="{5A7A7F0D-8AD3-1B66-7E70-8BAE66EBBF8B}"/>
          </ac:spMkLst>
        </pc:spChg>
        <pc:picChg chg="add mod">
          <ac:chgData name="Guest User" userId="" providerId="Windows Live" clId="Web-{39CC6681-98C1-4A3B-A075-E7929FD7EDC4}" dt="2024-05-07T17:58:12.513" v="1150" actId="14100"/>
          <ac:picMkLst>
            <pc:docMk/>
            <pc:sldMk cId="3035625004" sldId="281"/>
            <ac:picMk id="2" creationId="{8396CCB8-9044-D47B-8A30-C863A0D49E6E}"/>
          </ac:picMkLst>
        </pc:picChg>
        <pc:picChg chg="del">
          <ac:chgData name="Guest User" userId="" providerId="Windows Live" clId="Web-{39CC6681-98C1-4A3B-A075-E7929FD7EDC4}" dt="2024-05-07T17:52:29.552" v="1127"/>
          <ac:picMkLst>
            <pc:docMk/>
            <pc:sldMk cId="3035625004" sldId="281"/>
            <ac:picMk id="6" creationId="{F0DC3FA6-3898-9FD5-2969-44F66D866C10}"/>
          </ac:picMkLst>
        </pc:picChg>
        <pc:picChg chg="del">
          <ac:chgData name="Guest User" userId="" providerId="Windows Live" clId="Web-{39CC6681-98C1-4A3B-A075-E7929FD7EDC4}" dt="2024-05-07T17:52:28.224" v="1126"/>
          <ac:picMkLst>
            <pc:docMk/>
            <pc:sldMk cId="3035625004" sldId="281"/>
            <ac:picMk id="15" creationId="{9D2FB361-6FD5-BE8D-00BE-3DBC9ECFDEAE}"/>
          </ac:picMkLst>
        </pc:picChg>
        <pc:picChg chg="del">
          <ac:chgData name="Guest User" userId="" providerId="Windows Live" clId="Web-{39CC6681-98C1-4A3B-A075-E7929FD7EDC4}" dt="2024-05-07T17:52:32.552" v="1129"/>
          <ac:picMkLst>
            <pc:docMk/>
            <pc:sldMk cId="3035625004" sldId="281"/>
            <ac:picMk id="16" creationId="{C84308A3-155A-790D-7C80-A001C3259E3B}"/>
          </ac:picMkLst>
        </pc:picChg>
      </pc:sldChg>
      <pc:sldChg chg="addSp delSp modSp add ord replId">
        <pc:chgData name="Guest User" userId="" providerId="Windows Live" clId="Web-{39CC6681-98C1-4A3B-A075-E7929FD7EDC4}" dt="2024-05-07T18:02:26.990" v="1176" actId="20577"/>
        <pc:sldMkLst>
          <pc:docMk/>
          <pc:sldMk cId="2470837154" sldId="282"/>
        </pc:sldMkLst>
        <pc:spChg chg="mod">
          <ac:chgData name="Guest User" userId="" providerId="Windows Live" clId="Web-{39CC6681-98C1-4A3B-A075-E7929FD7EDC4}" dt="2024-05-07T18:00:13.361" v="1161" actId="20577"/>
          <ac:spMkLst>
            <pc:docMk/>
            <pc:sldMk cId="2470837154" sldId="282"/>
            <ac:spMk id="3" creationId="{6C07EEB1-F40B-4404-2174-4F4549B03940}"/>
          </ac:spMkLst>
        </pc:spChg>
        <pc:spChg chg="add mod">
          <ac:chgData name="Guest User" userId="" providerId="Windows Live" clId="Web-{39CC6681-98C1-4A3B-A075-E7929FD7EDC4}" dt="2024-05-07T18:02:26.990" v="1176" actId="20577"/>
          <ac:spMkLst>
            <pc:docMk/>
            <pc:sldMk cId="2470837154" sldId="282"/>
            <ac:spMk id="6" creationId="{AABE1679-D244-B8FB-8A35-1A25C31EEB24}"/>
          </ac:spMkLst>
        </pc:spChg>
        <pc:spChg chg="del mod">
          <ac:chgData name="Guest User" userId="" providerId="Windows Live" clId="Web-{39CC6681-98C1-4A3B-A075-E7929FD7EDC4}" dt="2024-05-07T18:00:20.033" v="1163"/>
          <ac:spMkLst>
            <pc:docMk/>
            <pc:sldMk cId="2470837154" sldId="282"/>
            <ac:spMk id="9" creationId="{5A7A7F0D-8AD3-1B66-7E70-8BAE66EBBF8B}"/>
          </ac:spMkLst>
        </pc:spChg>
        <pc:picChg chg="del">
          <ac:chgData name="Guest User" userId="" providerId="Windows Live" clId="Web-{39CC6681-98C1-4A3B-A075-E7929FD7EDC4}" dt="2024-05-07T17:59:52.376" v="1157"/>
          <ac:picMkLst>
            <pc:docMk/>
            <pc:sldMk cId="2470837154" sldId="282"/>
            <ac:picMk id="2" creationId="{8396CCB8-9044-D47B-8A30-C863A0D49E6E}"/>
          </ac:picMkLst>
        </pc:picChg>
        <pc:picChg chg="add mod">
          <ac:chgData name="Guest User" userId="" providerId="Windows Live" clId="Web-{39CC6681-98C1-4A3B-A075-E7929FD7EDC4}" dt="2024-05-07T18:01:39.598" v="1171" actId="1076"/>
          <ac:picMkLst>
            <pc:docMk/>
            <pc:sldMk cId="2470837154" sldId="282"/>
            <ac:picMk id="4" creationId="{4DA04E45-84A2-FD35-D8B8-B94D47C912BF}"/>
          </ac:picMkLst>
        </pc:picChg>
        <pc:picChg chg="add mod">
          <ac:chgData name="Guest User" userId="" providerId="Windows Live" clId="Web-{39CC6681-98C1-4A3B-A075-E7929FD7EDC4}" dt="2024-05-07T18:01:42.192" v="1172" actId="1076"/>
          <ac:picMkLst>
            <pc:docMk/>
            <pc:sldMk cId="2470837154" sldId="282"/>
            <ac:picMk id="5" creationId="{1DB68373-8D5C-66C2-A476-B2322DA16945}"/>
          </ac:picMkLst>
        </pc:picChg>
      </pc:sldChg>
      <pc:sldChg chg="addSp delSp modSp add replId">
        <pc:chgData name="Guest User" userId="" providerId="Windows Live" clId="Web-{39CC6681-98C1-4A3B-A075-E7929FD7EDC4}" dt="2024-05-07T18:17:11.210" v="1216" actId="20577"/>
        <pc:sldMkLst>
          <pc:docMk/>
          <pc:sldMk cId="4179810236" sldId="283"/>
        </pc:sldMkLst>
        <pc:spChg chg="mod">
          <ac:chgData name="Guest User" userId="" providerId="Windows Live" clId="Web-{39CC6681-98C1-4A3B-A075-E7929FD7EDC4}" dt="2024-05-07T18:16:19.880" v="1211" actId="20577"/>
          <ac:spMkLst>
            <pc:docMk/>
            <pc:sldMk cId="4179810236" sldId="283"/>
            <ac:spMk id="2" creationId="{075285B6-2034-A585-24FB-9B611FE8AEF4}"/>
          </ac:spMkLst>
        </pc:spChg>
        <pc:spChg chg="mod">
          <ac:chgData name="Guest User" userId="" providerId="Windows Live" clId="Web-{39CC6681-98C1-4A3B-A075-E7929FD7EDC4}" dt="2024-05-07T18:08:24.066" v="1197" actId="20577"/>
          <ac:spMkLst>
            <pc:docMk/>
            <pc:sldMk cId="4179810236" sldId="283"/>
            <ac:spMk id="3" creationId="{6C07EEB1-F40B-4404-2174-4F4549B03940}"/>
          </ac:spMkLst>
        </pc:spChg>
        <pc:spChg chg="del mod">
          <ac:chgData name="Guest User" userId="" providerId="Windows Live" clId="Web-{39CC6681-98C1-4A3B-A075-E7929FD7EDC4}" dt="2024-05-07T18:13:11.326" v="1208"/>
          <ac:spMkLst>
            <pc:docMk/>
            <pc:sldMk cId="4179810236" sldId="283"/>
            <ac:spMk id="5" creationId="{9BB1097A-CF33-13D1-31D1-56CA050A5D58}"/>
          </ac:spMkLst>
        </pc:spChg>
        <pc:spChg chg="add mod">
          <ac:chgData name="Guest User" userId="" providerId="Windows Live" clId="Web-{39CC6681-98C1-4A3B-A075-E7929FD7EDC4}" dt="2024-05-07T18:17:11.210" v="1216" actId="20577"/>
          <ac:spMkLst>
            <pc:docMk/>
            <pc:sldMk cId="4179810236" sldId="283"/>
            <ac:spMk id="5" creationId="{B8DC63B9-330C-72D9-CFCC-FABA6DC1C4F2}"/>
          </ac:spMkLst>
        </pc:spChg>
      </pc:sldChg>
    </pc:docChg>
  </pc:docChgLst>
  <pc:docChgLst>
    <pc:chgData name="ANKIT ARORA" userId="d016bbc6b90f5143" providerId="LiveId" clId="{4EA9C076-AB93-47E5-9F1E-F4B5562DEC0A}"/>
    <pc:docChg chg="custSel modSld">
      <pc:chgData name="ANKIT ARORA" userId="d016bbc6b90f5143" providerId="LiveId" clId="{4EA9C076-AB93-47E5-9F1E-F4B5562DEC0A}" dt="2024-04-22T04:04:50.336" v="819" actId="2711"/>
      <pc:docMkLst>
        <pc:docMk/>
      </pc:docMkLst>
      <pc:sldChg chg="addSp delSp modSp mod">
        <pc:chgData name="ANKIT ARORA" userId="d016bbc6b90f5143" providerId="LiveId" clId="{4EA9C076-AB93-47E5-9F1E-F4B5562DEC0A}" dt="2024-04-17T06:56:27.095" v="167" actId="20577"/>
        <pc:sldMkLst>
          <pc:docMk/>
          <pc:sldMk cId="4006076268" sldId="256"/>
        </pc:sldMkLst>
        <pc:spChg chg="mod">
          <ac:chgData name="ANKIT ARORA" userId="d016bbc6b90f5143" providerId="LiveId" clId="{4EA9C076-AB93-47E5-9F1E-F4B5562DEC0A}" dt="2024-04-17T06:56:27.095" v="167" actId="20577"/>
          <ac:spMkLst>
            <pc:docMk/>
            <pc:sldMk cId="4006076268" sldId="256"/>
            <ac:spMk id="2" creationId="{C174480B-5F0D-70BA-710D-1025E082D62C}"/>
          </ac:spMkLst>
        </pc:spChg>
        <pc:spChg chg="del mod">
          <ac:chgData name="ANKIT ARORA" userId="d016bbc6b90f5143" providerId="LiveId" clId="{4EA9C076-AB93-47E5-9F1E-F4B5562DEC0A}" dt="2024-04-17T06:55:30.946" v="124" actId="478"/>
          <ac:spMkLst>
            <pc:docMk/>
            <pc:sldMk cId="4006076268" sldId="256"/>
            <ac:spMk id="3" creationId="{2D4B3388-40FF-A5EF-FE0E-87BB22E44956}"/>
          </ac:spMkLst>
        </pc:spChg>
        <pc:spChg chg="mod">
          <ac:chgData name="ANKIT ARORA" userId="d016bbc6b90f5143" providerId="LiveId" clId="{4EA9C076-AB93-47E5-9F1E-F4B5562DEC0A}" dt="2024-04-17T06:56:05.022" v="160" actId="1036"/>
          <ac:spMkLst>
            <pc:docMk/>
            <pc:sldMk cId="4006076268" sldId="256"/>
            <ac:spMk id="4" creationId="{CC4D4E23-FD27-7989-A671-BA43D546B07C}"/>
          </ac:spMkLst>
        </pc:spChg>
        <pc:spChg chg="mod">
          <ac:chgData name="ANKIT ARORA" userId="d016bbc6b90f5143" providerId="LiveId" clId="{4EA9C076-AB93-47E5-9F1E-F4B5562DEC0A}" dt="2024-04-17T06:55:56.748" v="156" actId="1037"/>
          <ac:spMkLst>
            <pc:docMk/>
            <pc:sldMk cId="4006076268" sldId="256"/>
            <ac:spMk id="5" creationId="{A075CDFE-1518-9DE8-DE95-7CBA2EEF89F3}"/>
          </ac:spMkLst>
        </pc:spChg>
        <pc:spChg chg="add del mod">
          <ac:chgData name="ANKIT ARORA" userId="d016bbc6b90f5143" providerId="LiveId" clId="{4EA9C076-AB93-47E5-9F1E-F4B5562DEC0A}" dt="2024-04-17T06:55:33.798" v="125" actId="478"/>
          <ac:spMkLst>
            <pc:docMk/>
            <pc:sldMk cId="4006076268" sldId="256"/>
            <ac:spMk id="7" creationId="{9D731BF7-2B6D-BA08-B8BE-C07FF80E6681}"/>
          </ac:spMkLst>
        </pc:spChg>
      </pc:sldChg>
      <pc:sldChg chg="modSp mod">
        <pc:chgData name="ANKIT ARORA" userId="d016bbc6b90f5143" providerId="LiveId" clId="{4EA9C076-AB93-47E5-9F1E-F4B5562DEC0A}" dt="2024-04-22T04:04:50.336" v="819" actId="2711"/>
        <pc:sldMkLst>
          <pc:docMk/>
          <pc:sldMk cId="1606752237" sldId="257"/>
        </pc:sldMkLst>
        <pc:spChg chg="mod">
          <ac:chgData name="ANKIT ARORA" userId="d016bbc6b90f5143" providerId="LiveId" clId="{4EA9C076-AB93-47E5-9F1E-F4B5562DEC0A}" dt="2024-04-17T06:56:55.871" v="168" actId="1076"/>
          <ac:spMkLst>
            <pc:docMk/>
            <pc:sldMk cId="1606752237" sldId="257"/>
            <ac:spMk id="2" creationId="{03C23552-6195-EA29-BB45-CE57AAB0C4A2}"/>
          </ac:spMkLst>
        </pc:spChg>
        <pc:spChg chg="mod">
          <ac:chgData name="ANKIT ARORA" userId="d016bbc6b90f5143" providerId="LiveId" clId="{4EA9C076-AB93-47E5-9F1E-F4B5562DEC0A}" dt="2024-04-22T04:04:50.336" v="819" actId="2711"/>
          <ac:spMkLst>
            <pc:docMk/>
            <pc:sldMk cId="1606752237" sldId="257"/>
            <ac:spMk id="3" creationId="{9C71364C-2B24-286C-9B92-DC07F5F11CCE}"/>
          </ac:spMkLst>
        </pc:spChg>
      </pc:sldChg>
    </pc:docChg>
  </pc:docChgLst>
  <pc:docChgLst>
    <pc:chgData name="PROBUDDHO BASAK" userId="ac1a47bbfac8259b" providerId="LiveId" clId="{E0236E65-0982-439F-A5C2-1AC771C0BACD}"/>
    <pc:docChg chg="undo custSel addSld delSld modSld sldOrd">
      <pc:chgData name="PROBUDDHO BASAK" userId="ac1a47bbfac8259b" providerId="LiveId" clId="{E0236E65-0982-439F-A5C2-1AC771C0BACD}" dt="2024-05-07T18:17:29.603" v="6546"/>
      <pc:docMkLst>
        <pc:docMk/>
      </pc:docMkLst>
      <pc:sldChg chg="addSp modSp mod setBg">
        <pc:chgData name="PROBUDDHO BASAK" userId="ac1a47bbfac8259b" providerId="LiveId" clId="{E0236E65-0982-439F-A5C2-1AC771C0BACD}" dt="2024-05-07T16:45:38.872" v="6031" actId="207"/>
        <pc:sldMkLst>
          <pc:docMk/>
          <pc:sldMk cId="4006076268" sldId="256"/>
        </pc:sldMkLst>
        <pc:spChg chg="mod">
          <ac:chgData name="PROBUDDHO BASAK" userId="ac1a47bbfac8259b" providerId="LiveId" clId="{E0236E65-0982-439F-A5C2-1AC771C0BACD}" dt="2024-05-07T15:34:58.157" v="4704" actId="113"/>
          <ac:spMkLst>
            <pc:docMk/>
            <pc:sldMk cId="4006076268" sldId="256"/>
            <ac:spMk id="2" creationId="{C174480B-5F0D-70BA-710D-1025E082D62C}"/>
          </ac:spMkLst>
        </pc:spChg>
        <pc:spChg chg="add mod">
          <ac:chgData name="PROBUDDHO BASAK" userId="ac1a47bbfac8259b" providerId="LiveId" clId="{E0236E65-0982-439F-A5C2-1AC771C0BACD}" dt="2024-05-07T16:45:38.872" v="6031" actId="207"/>
          <ac:spMkLst>
            <pc:docMk/>
            <pc:sldMk cId="4006076268" sldId="256"/>
            <ac:spMk id="3" creationId="{0C920EEC-2165-AFFA-E189-A788EC4FD868}"/>
          </ac:spMkLst>
        </pc:spChg>
        <pc:spChg chg="mod">
          <ac:chgData name="PROBUDDHO BASAK" userId="ac1a47bbfac8259b" providerId="LiveId" clId="{E0236E65-0982-439F-A5C2-1AC771C0BACD}" dt="2024-05-07T13:06:34.814" v="484" actId="20577"/>
          <ac:spMkLst>
            <pc:docMk/>
            <pc:sldMk cId="4006076268" sldId="256"/>
            <ac:spMk id="4" creationId="{CC4D4E23-FD27-7989-A671-BA43D546B07C}"/>
          </ac:spMkLst>
        </pc:spChg>
        <pc:spChg chg="add mod">
          <ac:chgData name="PROBUDDHO BASAK" userId="ac1a47bbfac8259b" providerId="LiveId" clId="{E0236E65-0982-439F-A5C2-1AC771C0BACD}" dt="2024-05-07T16:45:38.872" v="6031" actId="207"/>
          <ac:spMkLst>
            <pc:docMk/>
            <pc:sldMk cId="4006076268" sldId="256"/>
            <ac:spMk id="6" creationId="{468E5E65-0ACA-395D-31ED-CC4E2A118D48}"/>
          </ac:spMkLst>
        </pc:spChg>
      </pc:sldChg>
      <pc:sldChg chg="addSp modSp del mod setBg">
        <pc:chgData name="PROBUDDHO BASAK" userId="ac1a47bbfac8259b" providerId="LiveId" clId="{E0236E65-0982-439F-A5C2-1AC771C0BACD}" dt="2024-05-07T16:17:09.831" v="5849" actId="47"/>
        <pc:sldMkLst>
          <pc:docMk/>
          <pc:sldMk cId="1606752237" sldId="257"/>
        </pc:sldMkLst>
        <pc:spChg chg="mod">
          <ac:chgData name="PROBUDDHO BASAK" userId="ac1a47bbfac8259b" providerId="LiveId" clId="{E0236E65-0982-439F-A5C2-1AC771C0BACD}" dt="2024-05-07T16:16:04.480" v="5847" actId="20577"/>
          <ac:spMkLst>
            <pc:docMk/>
            <pc:sldMk cId="1606752237" sldId="257"/>
            <ac:spMk id="2" creationId="{03C23552-6195-EA29-BB45-CE57AAB0C4A2}"/>
          </ac:spMkLst>
        </pc:spChg>
        <pc:spChg chg="mod">
          <ac:chgData name="PROBUDDHO BASAK" userId="ac1a47bbfac8259b" providerId="LiveId" clId="{E0236E65-0982-439F-A5C2-1AC771C0BACD}" dt="2024-05-07T16:16:07.640" v="5848" actId="20577"/>
          <ac:spMkLst>
            <pc:docMk/>
            <pc:sldMk cId="1606752237" sldId="257"/>
            <ac:spMk id="3" creationId="{9C71364C-2B24-286C-9B92-DC07F5F11CCE}"/>
          </ac:spMkLst>
        </pc:spChg>
        <pc:spChg chg="add mod">
          <ac:chgData name="PROBUDDHO BASAK" userId="ac1a47bbfac8259b" providerId="LiveId" clId="{E0236E65-0982-439F-A5C2-1AC771C0BACD}" dt="2024-05-07T15:23:34.004" v="4641"/>
          <ac:spMkLst>
            <pc:docMk/>
            <pc:sldMk cId="1606752237" sldId="257"/>
            <ac:spMk id="4" creationId="{15A31AD0-B570-3564-8EED-A3421F340BA8}"/>
          </ac:spMkLst>
        </pc:spChg>
        <pc:spChg chg="add mod">
          <ac:chgData name="PROBUDDHO BASAK" userId="ac1a47bbfac8259b" providerId="LiveId" clId="{E0236E65-0982-439F-A5C2-1AC771C0BACD}" dt="2024-05-07T15:23:34.004" v="4641"/>
          <ac:spMkLst>
            <pc:docMk/>
            <pc:sldMk cId="1606752237" sldId="257"/>
            <ac:spMk id="5" creationId="{1367372F-C138-0D3F-1EB2-8846231B631F}"/>
          </ac:spMkLst>
        </pc:spChg>
        <pc:spChg chg="add mod ord">
          <ac:chgData name="PROBUDDHO BASAK" userId="ac1a47bbfac8259b" providerId="LiveId" clId="{E0236E65-0982-439F-A5C2-1AC771C0BACD}" dt="2024-05-07T15:26:17.215" v="4661" actId="167"/>
          <ac:spMkLst>
            <pc:docMk/>
            <pc:sldMk cId="1606752237" sldId="257"/>
            <ac:spMk id="7" creationId="{0CE52E53-50E1-8EE3-777B-765D407D1CAE}"/>
          </ac:spMkLst>
        </pc:spChg>
        <pc:cxnChg chg="add mod">
          <ac:chgData name="PROBUDDHO BASAK" userId="ac1a47bbfac8259b" providerId="LiveId" clId="{E0236E65-0982-439F-A5C2-1AC771C0BACD}" dt="2024-05-07T15:23:34.004" v="4641"/>
          <ac:cxnSpMkLst>
            <pc:docMk/>
            <pc:sldMk cId="1606752237" sldId="257"/>
            <ac:cxnSpMk id="6" creationId="{3F7208A0-7988-A5CA-B4E3-37DFA4CC4731}"/>
          </ac:cxnSpMkLst>
        </pc:cxnChg>
      </pc:sldChg>
      <pc:sldChg chg="new del">
        <pc:chgData name="PROBUDDHO BASAK" userId="ac1a47bbfac8259b" providerId="LiveId" clId="{E0236E65-0982-439F-A5C2-1AC771C0BACD}" dt="2024-05-07T13:20:28.196" v="963" actId="47"/>
        <pc:sldMkLst>
          <pc:docMk/>
          <pc:sldMk cId="137251566" sldId="258"/>
        </pc:sldMkLst>
      </pc:sldChg>
      <pc:sldChg chg="delSp new del mod setBg">
        <pc:chgData name="PROBUDDHO BASAK" userId="ac1a47bbfac8259b" providerId="LiveId" clId="{E0236E65-0982-439F-A5C2-1AC771C0BACD}" dt="2024-05-07T12:59:25.009" v="17" actId="47"/>
        <pc:sldMkLst>
          <pc:docMk/>
          <pc:sldMk cId="2009838683" sldId="258"/>
        </pc:sldMkLst>
        <pc:spChg chg="del">
          <ac:chgData name="PROBUDDHO BASAK" userId="ac1a47bbfac8259b" providerId="LiveId" clId="{E0236E65-0982-439F-A5C2-1AC771C0BACD}" dt="2024-05-07T12:58:39.979" v="6" actId="478"/>
          <ac:spMkLst>
            <pc:docMk/>
            <pc:sldMk cId="2009838683" sldId="258"/>
            <ac:spMk id="2" creationId="{FA9F59C7-F4A7-9A9E-A9BA-450B694EA78E}"/>
          </ac:spMkLst>
        </pc:spChg>
        <pc:spChg chg="del">
          <ac:chgData name="PROBUDDHO BASAK" userId="ac1a47bbfac8259b" providerId="LiveId" clId="{E0236E65-0982-439F-A5C2-1AC771C0BACD}" dt="2024-05-07T12:58:42.075" v="7" actId="478"/>
          <ac:spMkLst>
            <pc:docMk/>
            <pc:sldMk cId="2009838683" sldId="258"/>
            <ac:spMk id="3" creationId="{B84372AF-140D-09B3-82C9-953D814523C5}"/>
          </ac:spMkLst>
        </pc:spChg>
      </pc:sldChg>
      <pc:sldChg chg="addSp delSp modSp new del mod setBg">
        <pc:chgData name="PROBUDDHO BASAK" userId="ac1a47bbfac8259b" providerId="LiveId" clId="{E0236E65-0982-439F-A5C2-1AC771C0BACD}" dt="2024-05-07T15:33:35.179" v="4693" actId="47"/>
        <pc:sldMkLst>
          <pc:docMk/>
          <pc:sldMk cId="4140743460" sldId="258"/>
        </pc:sldMkLst>
        <pc:spChg chg="del mod">
          <ac:chgData name="PROBUDDHO BASAK" userId="ac1a47bbfac8259b" providerId="LiveId" clId="{E0236E65-0982-439F-A5C2-1AC771C0BACD}" dt="2024-05-07T13:20:44.620" v="966" actId="478"/>
          <ac:spMkLst>
            <pc:docMk/>
            <pc:sldMk cId="4140743460" sldId="258"/>
            <ac:spMk id="2" creationId="{8B3707C3-0D29-5179-3E58-7F78F39D3AEF}"/>
          </ac:spMkLst>
        </pc:spChg>
        <pc:spChg chg="mod">
          <ac:chgData name="PROBUDDHO BASAK" userId="ac1a47bbfac8259b" providerId="LiveId" clId="{E0236E65-0982-439F-A5C2-1AC771C0BACD}" dt="2024-05-07T14:31:06.891" v="2688" actId="113"/>
          <ac:spMkLst>
            <pc:docMk/>
            <pc:sldMk cId="4140743460" sldId="258"/>
            <ac:spMk id="2" creationId="{D7D07D49-6758-6CFF-EE3D-272C7267FB83}"/>
          </ac:spMkLst>
        </pc:spChg>
        <pc:spChg chg="del">
          <ac:chgData name="PROBUDDHO BASAK" userId="ac1a47bbfac8259b" providerId="LiveId" clId="{E0236E65-0982-439F-A5C2-1AC771C0BACD}" dt="2024-05-07T13:20:46.300" v="967" actId="478"/>
          <ac:spMkLst>
            <pc:docMk/>
            <pc:sldMk cId="4140743460" sldId="258"/>
            <ac:spMk id="3" creationId="{A311C48A-43EF-670B-BE64-6B28A0944957}"/>
          </ac:spMkLst>
        </pc:spChg>
        <pc:spChg chg="add mod">
          <ac:chgData name="PROBUDDHO BASAK" userId="ac1a47bbfac8259b" providerId="LiveId" clId="{E0236E65-0982-439F-A5C2-1AC771C0BACD}" dt="2024-05-07T14:50:54.995" v="3072" actId="1076"/>
          <ac:spMkLst>
            <pc:docMk/>
            <pc:sldMk cId="4140743460" sldId="258"/>
            <ac:spMk id="4" creationId="{ABD03CA6-2D2F-AA6E-BF01-707D0D67ACF6}"/>
          </ac:spMkLst>
        </pc:spChg>
      </pc:sldChg>
      <pc:sldChg chg="addSp delSp modSp add mod setBg">
        <pc:chgData name="PROBUDDHO BASAK" userId="ac1a47bbfac8259b" providerId="LiveId" clId="{E0236E65-0982-439F-A5C2-1AC771C0BACD}" dt="2024-05-07T17:01:24.390" v="6128" actId="20577"/>
        <pc:sldMkLst>
          <pc:docMk/>
          <pc:sldMk cId="3729007759" sldId="259"/>
        </pc:sldMkLst>
        <pc:spChg chg="mod">
          <ac:chgData name="PROBUDDHO BASAK" userId="ac1a47bbfac8259b" providerId="LiveId" clId="{E0236E65-0982-439F-A5C2-1AC771C0BACD}" dt="2024-05-07T15:41:13.638" v="4770" actId="1076"/>
          <ac:spMkLst>
            <pc:docMk/>
            <pc:sldMk cId="3729007759" sldId="259"/>
            <ac:spMk id="2" creationId="{A8A890E9-9838-DF38-2636-2F635E29BEB6}"/>
          </ac:spMkLst>
        </pc:spChg>
        <pc:spChg chg="add mod">
          <ac:chgData name="PROBUDDHO BASAK" userId="ac1a47bbfac8259b" providerId="LiveId" clId="{E0236E65-0982-439F-A5C2-1AC771C0BACD}" dt="2024-05-07T17:01:24.390" v="6128" actId="20577"/>
          <ac:spMkLst>
            <pc:docMk/>
            <pc:sldMk cId="3729007759" sldId="259"/>
            <ac:spMk id="3" creationId="{65A20B16-5846-1490-D59E-BBB52AD967AD}"/>
          </ac:spMkLst>
        </pc:spChg>
        <pc:spChg chg="del mod">
          <ac:chgData name="PROBUDDHO BASAK" userId="ac1a47bbfac8259b" providerId="LiveId" clId="{E0236E65-0982-439F-A5C2-1AC771C0BACD}" dt="2024-05-07T15:39:56.764" v="4760" actId="478"/>
          <ac:spMkLst>
            <pc:docMk/>
            <pc:sldMk cId="3729007759" sldId="259"/>
            <ac:spMk id="3" creationId="{D39C4D66-F170-C243-1008-C9648FE2FD21}"/>
          </ac:spMkLst>
        </pc:spChg>
        <pc:picChg chg="del">
          <ac:chgData name="PROBUDDHO BASAK" userId="ac1a47bbfac8259b" providerId="LiveId" clId="{E0236E65-0982-439F-A5C2-1AC771C0BACD}" dt="2024-05-07T15:39:58.839" v="4761" actId="478"/>
          <ac:picMkLst>
            <pc:docMk/>
            <pc:sldMk cId="3729007759" sldId="259"/>
            <ac:picMk id="4" creationId="{AEF5BB51-D41C-AFF5-4B60-A30EF2DE9479}"/>
          </ac:picMkLst>
        </pc:picChg>
      </pc:sldChg>
      <pc:sldChg chg="addSp delSp modSp add mod ord">
        <pc:chgData name="PROBUDDHO BASAK" userId="ac1a47bbfac8259b" providerId="LiveId" clId="{E0236E65-0982-439F-A5C2-1AC771C0BACD}" dt="2024-05-07T18:03:30.056" v="6412" actId="2711"/>
        <pc:sldMkLst>
          <pc:docMk/>
          <pc:sldMk cId="3028714535" sldId="260"/>
        </pc:sldMkLst>
        <pc:spChg chg="mod">
          <ac:chgData name="PROBUDDHO BASAK" userId="ac1a47bbfac8259b" providerId="LiveId" clId="{E0236E65-0982-439F-A5C2-1AC771C0BACD}" dt="2024-05-07T17:01:52.398" v="6129" actId="255"/>
          <ac:spMkLst>
            <pc:docMk/>
            <pc:sldMk cId="3028714535" sldId="260"/>
            <ac:spMk id="2" creationId="{03C23552-6195-EA29-BB45-CE57AAB0C4A2}"/>
          </ac:spMkLst>
        </pc:spChg>
        <pc:spChg chg="mod">
          <ac:chgData name="PROBUDDHO BASAK" userId="ac1a47bbfac8259b" providerId="LiveId" clId="{E0236E65-0982-439F-A5C2-1AC771C0BACD}" dt="2024-05-07T18:03:30.056" v="6412" actId="2711"/>
          <ac:spMkLst>
            <pc:docMk/>
            <pc:sldMk cId="3028714535" sldId="260"/>
            <ac:spMk id="3" creationId="{9C71364C-2B24-286C-9B92-DC07F5F11CCE}"/>
          </ac:spMkLst>
        </pc:spChg>
        <pc:spChg chg="add mod">
          <ac:chgData name="PROBUDDHO BASAK" userId="ac1a47bbfac8259b" providerId="LiveId" clId="{E0236E65-0982-439F-A5C2-1AC771C0BACD}" dt="2024-05-07T16:44:52.318" v="6023" actId="207"/>
          <ac:spMkLst>
            <pc:docMk/>
            <pc:sldMk cId="3028714535" sldId="260"/>
            <ac:spMk id="6" creationId="{0008C5CF-27E0-6EE5-89EE-0CA423975178}"/>
          </ac:spMkLst>
        </pc:spChg>
        <pc:spChg chg="add mod">
          <ac:chgData name="PROBUDDHO BASAK" userId="ac1a47bbfac8259b" providerId="LiveId" clId="{E0236E65-0982-439F-A5C2-1AC771C0BACD}" dt="2024-05-07T16:44:52.318" v="6023" actId="207"/>
          <ac:spMkLst>
            <pc:docMk/>
            <pc:sldMk cId="3028714535" sldId="260"/>
            <ac:spMk id="7" creationId="{8E74639E-DB78-7DCA-7134-D8714DE39CC9}"/>
          </ac:spMkLst>
        </pc:spChg>
        <pc:spChg chg="add del">
          <ac:chgData name="PROBUDDHO BASAK" userId="ac1a47bbfac8259b" providerId="LiveId" clId="{E0236E65-0982-439F-A5C2-1AC771C0BACD}" dt="2024-05-07T15:06:36.152" v="3404" actId="478"/>
          <ac:spMkLst>
            <pc:docMk/>
            <pc:sldMk cId="3028714535" sldId="260"/>
            <ac:spMk id="8" creationId="{DFCD121D-E25B-3212-D355-286CA245D5E8}"/>
          </ac:spMkLst>
        </pc:spChg>
        <pc:spChg chg="add del mod">
          <ac:chgData name="PROBUDDHO BASAK" userId="ac1a47bbfac8259b" providerId="LiveId" clId="{E0236E65-0982-439F-A5C2-1AC771C0BACD}" dt="2024-05-07T16:10:02.988" v="5706" actId="478"/>
          <ac:spMkLst>
            <pc:docMk/>
            <pc:sldMk cId="3028714535" sldId="260"/>
            <ac:spMk id="8" creationId="{F6901E4A-6CCD-B2BF-B099-477072073809}"/>
          </ac:spMkLst>
        </pc:spChg>
        <pc:spChg chg="add mod">
          <ac:chgData name="PROBUDDHO BASAK" userId="ac1a47bbfac8259b" providerId="LiveId" clId="{E0236E65-0982-439F-A5C2-1AC771C0BACD}" dt="2024-05-07T15:07:01.911" v="3410" actId="207"/>
          <ac:spMkLst>
            <pc:docMk/>
            <pc:sldMk cId="3028714535" sldId="260"/>
            <ac:spMk id="9" creationId="{5C7977AE-B4C4-545E-0572-C4799F9A52AA}"/>
          </ac:spMkLst>
        </pc:spChg>
        <pc:spChg chg="add mod ord">
          <ac:chgData name="PROBUDDHO BASAK" userId="ac1a47bbfac8259b" providerId="LiveId" clId="{E0236E65-0982-439F-A5C2-1AC771C0BACD}" dt="2024-05-07T16:45:24.131" v="6030" actId="2085"/>
          <ac:spMkLst>
            <pc:docMk/>
            <pc:sldMk cId="3028714535" sldId="260"/>
            <ac:spMk id="11" creationId="{1A440B73-C7AC-975E-BF76-7ADBDF6DAE5C}"/>
          </ac:spMkLst>
        </pc:spChg>
        <pc:spChg chg="add del mod">
          <ac:chgData name="PROBUDDHO BASAK" userId="ac1a47bbfac8259b" providerId="LiveId" clId="{E0236E65-0982-439F-A5C2-1AC771C0BACD}" dt="2024-05-07T15:07:37.846" v="3419" actId="478"/>
          <ac:spMkLst>
            <pc:docMk/>
            <pc:sldMk cId="3028714535" sldId="260"/>
            <ac:spMk id="11" creationId="{78526BA9-60F3-85EC-A3FB-3A8BB3CB65D6}"/>
          </ac:spMkLst>
        </pc:spChg>
        <pc:cxnChg chg="add mod">
          <ac:chgData name="PROBUDDHO BASAK" userId="ac1a47bbfac8259b" providerId="LiveId" clId="{E0236E65-0982-439F-A5C2-1AC771C0BACD}" dt="2024-05-07T16:44:56.171" v="6024" actId="692"/>
          <ac:cxnSpMkLst>
            <pc:docMk/>
            <pc:sldMk cId="3028714535" sldId="260"/>
            <ac:cxnSpMk id="17" creationId="{7DE7A5F1-2C1E-7E45-A7A6-4C3986F74A65}"/>
          </ac:cxnSpMkLst>
        </pc:cxnChg>
        <pc:cxnChg chg="add mod">
          <ac:chgData name="PROBUDDHO BASAK" userId="ac1a47bbfac8259b" providerId="LiveId" clId="{E0236E65-0982-439F-A5C2-1AC771C0BACD}" dt="2024-05-07T15:10:54.843" v="3466" actId="692"/>
          <ac:cxnSpMkLst>
            <pc:docMk/>
            <pc:sldMk cId="3028714535" sldId="260"/>
            <ac:cxnSpMk id="24" creationId="{03F0B4DB-91EF-715E-3C46-FA4D87DE087E}"/>
          </ac:cxnSpMkLst>
        </pc:cxnChg>
      </pc:sldChg>
      <pc:sldChg chg="modSp new del mod setBg">
        <pc:chgData name="PROBUDDHO BASAK" userId="ac1a47bbfac8259b" providerId="LiveId" clId="{E0236E65-0982-439F-A5C2-1AC771C0BACD}" dt="2024-05-07T15:31:57.246" v="4676" actId="47"/>
        <pc:sldMkLst>
          <pc:docMk/>
          <pc:sldMk cId="3007397728" sldId="261"/>
        </pc:sldMkLst>
        <pc:spChg chg="mod">
          <ac:chgData name="PROBUDDHO BASAK" userId="ac1a47bbfac8259b" providerId="LiveId" clId="{E0236E65-0982-439F-A5C2-1AC771C0BACD}" dt="2024-05-07T14:23:06.616" v="2508" actId="1036"/>
          <ac:spMkLst>
            <pc:docMk/>
            <pc:sldMk cId="3007397728" sldId="261"/>
            <ac:spMk id="2" creationId="{37B8B7C1-075B-506C-A70C-58BBEC957B3C}"/>
          </ac:spMkLst>
        </pc:spChg>
        <pc:spChg chg="mod">
          <ac:chgData name="PROBUDDHO BASAK" userId="ac1a47bbfac8259b" providerId="LiveId" clId="{E0236E65-0982-439F-A5C2-1AC771C0BACD}" dt="2024-05-07T15:09:54.878" v="3450" actId="20577"/>
          <ac:spMkLst>
            <pc:docMk/>
            <pc:sldMk cId="3007397728" sldId="261"/>
            <ac:spMk id="3" creationId="{223C72E9-1C6A-307C-5C3A-058B2A5FAFA2}"/>
          </ac:spMkLst>
        </pc:spChg>
      </pc:sldChg>
      <pc:sldChg chg="delSp modSp add del mod">
        <pc:chgData name="PROBUDDHO BASAK" userId="ac1a47bbfac8259b" providerId="LiveId" clId="{E0236E65-0982-439F-A5C2-1AC771C0BACD}" dt="2024-05-07T15:35:16.835" v="4705" actId="47"/>
        <pc:sldMkLst>
          <pc:docMk/>
          <pc:sldMk cId="637026230" sldId="262"/>
        </pc:sldMkLst>
        <pc:spChg chg="mod">
          <ac:chgData name="PROBUDDHO BASAK" userId="ac1a47bbfac8259b" providerId="LiveId" clId="{E0236E65-0982-439F-A5C2-1AC771C0BACD}" dt="2024-05-07T14:31:59.542" v="2723" actId="20577"/>
          <ac:spMkLst>
            <pc:docMk/>
            <pc:sldMk cId="637026230" sldId="262"/>
            <ac:spMk id="2" creationId="{C174480B-5F0D-70BA-710D-1025E082D62C}"/>
          </ac:spMkLst>
        </pc:spChg>
        <pc:spChg chg="del mod">
          <ac:chgData name="PROBUDDHO BASAK" userId="ac1a47bbfac8259b" providerId="LiveId" clId="{E0236E65-0982-439F-A5C2-1AC771C0BACD}" dt="2024-05-07T15:34:24.801" v="4700" actId="21"/>
          <ac:spMkLst>
            <pc:docMk/>
            <pc:sldMk cId="637026230" sldId="262"/>
            <ac:spMk id="4" creationId="{CC4D4E23-FD27-7989-A671-BA43D546B07C}"/>
          </ac:spMkLst>
        </pc:spChg>
        <pc:spChg chg="mod">
          <ac:chgData name="PROBUDDHO BASAK" userId="ac1a47bbfac8259b" providerId="LiveId" clId="{E0236E65-0982-439F-A5C2-1AC771C0BACD}" dt="2024-05-07T14:31:38.963" v="2703" actId="20577"/>
          <ac:spMkLst>
            <pc:docMk/>
            <pc:sldMk cId="637026230" sldId="262"/>
            <ac:spMk id="5" creationId="{A075CDFE-1518-9DE8-DE95-7CBA2EEF89F3}"/>
          </ac:spMkLst>
        </pc:spChg>
      </pc:sldChg>
      <pc:sldChg chg="modSp mod setBg">
        <pc:chgData name="PROBUDDHO BASAK" userId="ac1a47bbfac8259b" providerId="LiveId" clId="{E0236E65-0982-439F-A5C2-1AC771C0BACD}" dt="2024-05-07T16:39:07.984" v="5997" actId="255"/>
        <pc:sldMkLst>
          <pc:docMk/>
          <pc:sldMk cId="2476433749" sldId="264"/>
        </pc:sldMkLst>
        <pc:spChg chg="mod">
          <ac:chgData name="PROBUDDHO BASAK" userId="ac1a47bbfac8259b" providerId="LiveId" clId="{E0236E65-0982-439F-A5C2-1AC771C0BACD}" dt="2024-05-07T16:39:07.984" v="5997" actId="255"/>
          <ac:spMkLst>
            <pc:docMk/>
            <pc:sldMk cId="2476433749" sldId="264"/>
            <ac:spMk id="3" creationId="{6C07EEB1-F40B-4404-2174-4F4549B03940}"/>
          </ac:spMkLst>
        </pc:spChg>
        <pc:spChg chg="mod">
          <ac:chgData name="PROBUDDHO BASAK" userId="ac1a47bbfac8259b" providerId="LiveId" clId="{E0236E65-0982-439F-A5C2-1AC771C0BACD}" dt="2024-05-07T16:12:37.558" v="5733" actId="20577"/>
          <ac:spMkLst>
            <pc:docMk/>
            <pc:sldMk cId="2476433749" sldId="264"/>
            <ac:spMk id="5" creationId="{9BB1097A-CF33-13D1-31D1-56CA050A5D58}"/>
          </ac:spMkLst>
        </pc:spChg>
        <pc:spChg chg="mod">
          <ac:chgData name="PROBUDDHO BASAK" userId="ac1a47bbfac8259b" providerId="LiveId" clId="{E0236E65-0982-439F-A5C2-1AC771C0BACD}" dt="2024-05-07T14:47:21.775" v="3054" actId="20577"/>
          <ac:spMkLst>
            <pc:docMk/>
            <pc:sldMk cId="2476433749" sldId="264"/>
            <ac:spMk id="7" creationId="{2B35C7D5-2D9B-71A5-442C-8E506034C5F4}"/>
          </ac:spMkLst>
        </pc:spChg>
      </pc:sldChg>
      <pc:sldChg chg="addSp modSp add del mod ord">
        <pc:chgData name="PROBUDDHO BASAK" userId="ac1a47bbfac8259b" providerId="LiveId" clId="{E0236E65-0982-439F-A5C2-1AC771C0BACD}" dt="2024-05-07T15:30:42.696" v="4666" actId="47"/>
        <pc:sldMkLst>
          <pc:docMk/>
          <pc:sldMk cId="2067300607" sldId="265"/>
        </pc:sldMkLst>
        <pc:spChg chg="mod">
          <ac:chgData name="PROBUDDHO BASAK" userId="ac1a47bbfac8259b" providerId="LiveId" clId="{E0236E65-0982-439F-A5C2-1AC771C0BACD}" dt="2024-05-07T15:21:44.607" v="4630"/>
          <ac:spMkLst>
            <pc:docMk/>
            <pc:sldMk cId="2067300607" sldId="265"/>
            <ac:spMk id="2" creationId="{03C23552-6195-EA29-BB45-CE57AAB0C4A2}"/>
          </ac:spMkLst>
        </pc:spChg>
        <pc:spChg chg="add mod">
          <ac:chgData name="PROBUDDHO BASAK" userId="ac1a47bbfac8259b" providerId="LiveId" clId="{E0236E65-0982-439F-A5C2-1AC771C0BACD}" dt="2024-05-07T15:29:41.399" v="4663" actId="1076"/>
          <ac:spMkLst>
            <pc:docMk/>
            <pc:sldMk cId="2067300607" sldId="265"/>
            <ac:spMk id="8" creationId="{376C4983-9699-9AE1-D0A9-33859EA6D59A}"/>
          </ac:spMkLst>
        </pc:spChg>
      </pc:sldChg>
      <pc:sldChg chg="addSp delSp modSp add del mod ord">
        <pc:chgData name="PROBUDDHO BASAK" userId="ac1a47bbfac8259b" providerId="LiveId" clId="{E0236E65-0982-439F-A5C2-1AC771C0BACD}" dt="2024-05-07T15:30:48.260" v="4667" actId="47"/>
        <pc:sldMkLst>
          <pc:docMk/>
          <pc:sldMk cId="3314767518" sldId="266"/>
        </pc:sldMkLst>
        <pc:spChg chg="add mod">
          <ac:chgData name="PROBUDDHO BASAK" userId="ac1a47bbfac8259b" providerId="LiveId" clId="{E0236E65-0982-439F-A5C2-1AC771C0BACD}" dt="2024-05-07T15:22:46.055" v="4638" actId="1076"/>
          <ac:spMkLst>
            <pc:docMk/>
            <pc:sldMk cId="3314767518" sldId="266"/>
            <ac:spMk id="8" creationId="{F2C0E240-0459-672B-AE99-BDF12A0AA1EB}"/>
          </ac:spMkLst>
        </pc:spChg>
        <pc:picChg chg="del">
          <ac:chgData name="PROBUDDHO BASAK" userId="ac1a47bbfac8259b" providerId="LiveId" clId="{E0236E65-0982-439F-A5C2-1AC771C0BACD}" dt="2024-05-07T15:21:59.149" v="4632" actId="478"/>
          <ac:picMkLst>
            <pc:docMk/>
            <pc:sldMk cId="3314767518" sldId="266"/>
            <ac:picMk id="4" creationId="{2609E512-9518-45F5-0399-A71B7C2A0614}"/>
          </ac:picMkLst>
        </pc:picChg>
        <pc:picChg chg="del">
          <ac:chgData name="PROBUDDHO BASAK" userId="ac1a47bbfac8259b" providerId="LiveId" clId="{E0236E65-0982-439F-A5C2-1AC771C0BACD}" dt="2024-05-07T15:21:54.359" v="4631" actId="478"/>
          <ac:picMkLst>
            <pc:docMk/>
            <pc:sldMk cId="3314767518" sldId="266"/>
            <ac:picMk id="5" creationId="{75AB7552-B8A3-95A9-1458-CC5B2137CA31}"/>
          </ac:picMkLst>
        </pc:picChg>
      </pc:sldChg>
      <pc:sldChg chg="modSp mod">
        <pc:chgData name="PROBUDDHO BASAK" userId="ac1a47bbfac8259b" providerId="LiveId" clId="{E0236E65-0982-439F-A5C2-1AC771C0BACD}" dt="2024-05-07T17:27:18.601" v="6133" actId="255"/>
        <pc:sldMkLst>
          <pc:docMk/>
          <pc:sldMk cId="986264561" sldId="267"/>
        </pc:sldMkLst>
        <pc:spChg chg="mod">
          <ac:chgData name="PROBUDDHO BASAK" userId="ac1a47bbfac8259b" providerId="LiveId" clId="{E0236E65-0982-439F-A5C2-1AC771C0BACD}" dt="2024-05-07T16:39:21.321" v="5999" actId="255"/>
          <ac:spMkLst>
            <pc:docMk/>
            <pc:sldMk cId="986264561" sldId="267"/>
            <ac:spMk id="3" creationId="{6C07EEB1-F40B-4404-2174-4F4549B03940}"/>
          </ac:spMkLst>
        </pc:spChg>
        <pc:spChg chg="mod">
          <ac:chgData name="PROBUDDHO BASAK" userId="ac1a47bbfac8259b" providerId="LiveId" clId="{E0236E65-0982-439F-A5C2-1AC771C0BACD}" dt="2024-05-07T17:27:18.601" v="6133" actId="255"/>
          <ac:spMkLst>
            <pc:docMk/>
            <pc:sldMk cId="986264561" sldId="267"/>
            <ac:spMk id="5" creationId="{9BB1097A-CF33-13D1-31D1-56CA050A5D58}"/>
          </ac:spMkLst>
        </pc:spChg>
      </pc:sldChg>
      <pc:sldChg chg="addSp delSp modSp add del mod">
        <pc:chgData name="PROBUDDHO BASAK" userId="ac1a47bbfac8259b" providerId="LiveId" clId="{E0236E65-0982-439F-A5C2-1AC771C0BACD}" dt="2024-05-07T16:23:55.712" v="5912" actId="47"/>
        <pc:sldMkLst>
          <pc:docMk/>
          <pc:sldMk cId="1703518520" sldId="268"/>
        </pc:sldMkLst>
        <pc:spChg chg="mod">
          <ac:chgData name="PROBUDDHO BASAK" userId="ac1a47bbfac8259b" providerId="LiveId" clId="{E0236E65-0982-439F-A5C2-1AC771C0BACD}" dt="2024-05-07T15:31:02.310" v="4668"/>
          <ac:spMkLst>
            <pc:docMk/>
            <pc:sldMk cId="1703518520" sldId="268"/>
            <ac:spMk id="2" creationId="{03C23552-6195-EA29-BB45-CE57AAB0C4A2}"/>
          </ac:spMkLst>
        </pc:spChg>
        <pc:spChg chg="del mod">
          <ac:chgData name="PROBUDDHO BASAK" userId="ac1a47bbfac8259b" providerId="LiveId" clId="{E0236E65-0982-439F-A5C2-1AC771C0BACD}" dt="2024-05-07T15:31:28.784" v="4671" actId="478"/>
          <ac:spMkLst>
            <pc:docMk/>
            <pc:sldMk cId="1703518520" sldId="268"/>
            <ac:spMk id="3" creationId="{9C71364C-2B24-286C-9B92-DC07F5F11CCE}"/>
          </ac:spMkLst>
        </pc:spChg>
        <pc:spChg chg="add del mod">
          <ac:chgData name="PROBUDDHO BASAK" userId="ac1a47bbfac8259b" providerId="LiveId" clId="{E0236E65-0982-439F-A5C2-1AC771C0BACD}" dt="2024-05-07T15:31:32.004" v="4672" actId="478"/>
          <ac:spMkLst>
            <pc:docMk/>
            <pc:sldMk cId="1703518520" sldId="268"/>
            <ac:spMk id="10" creationId="{7561C02D-D414-7156-4310-C410F7A0F9FC}"/>
          </ac:spMkLst>
        </pc:spChg>
        <pc:spChg chg="add mod">
          <ac:chgData name="PROBUDDHO BASAK" userId="ac1a47bbfac8259b" providerId="LiveId" clId="{E0236E65-0982-439F-A5C2-1AC771C0BACD}" dt="2024-05-07T15:31:49.220" v="4675" actId="255"/>
          <ac:spMkLst>
            <pc:docMk/>
            <pc:sldMk cId="1703518520" sldId="268"/>
            <ac:spMk id="11" creationId="{714CDC0A-7367-5B6D-68A8-0476EE7B0836}"/>
          </ac:spMkLst>
        </pc:spChg>
        <pc:cxnChg chg="mod">
          <ac:chgData name="PROBUDDHO BASAK" userId="ac1a47bbfac8259b" providerId="LiveId" clId="{E0236E65-0982-439F-A5C2-1AC771C0BACD}" dt="2024-05-07T15:31:09.466" v="4669" actId="14100"/>
          <ac:cxnSpMkLst>
            <pc:docMk/>
            <pc:sldMk cId="1703518520" sldId="268"/>
            <ac:cxnSpMk id="6" creationId="{3F7208A0-7988-A5CA-B4E3-37DFA4CC4731}"/>
          </ac:cxnSpMkLst>
        </pc:cxnChg>
      </pc:sldChg>
      <pc:sldChg chg="addSp delSp modSp add mod ord">
        <pc:chgData name="PROBUDDHO BASAK" userId="ac1a47bbfac8259b" providerId="LiveId" clId="{E0236E65-0982-439F-A5C2-1AC771C0BACD}" dt="2024-05-07T15:33:28.913" v="4692" actId="20577"/>
        <pc:sldMkLst>
          <pc:docMk/>
          <pc:sldMk cId="1188502631" sldId="269"/>
        </pc:sldMkLst>
        <pc:spChg chg="mod">
          <ac:chgData name="PROBUDDHO BASAK" userId="ac1a47bbfac8259b" providerId="LiveId" clId="{E0236E65-0982-439F-A5C2-1AC771C0BACD}" dt="2024-05-07T15:32:42.717" v="4682" actId="14100"/>
          <ac:spMkLst>
            <pc:docMk/>
            <pc:sldMk cId="1188502631" sldId="269"/>
            <ac:spMk id="2" creationId="{03C23552-6195-EA29-BB45-CE57AAB0C4A2}"/>
          </ac:spMkLst>
        </pc:spChg>
        <pc:spChg chg="add del mod">
          <ac:chgData name="PROBUDDHO BASAK" userId="ac1a47bbfac8259b" providerId="LiveId" clId="{E0236E65-0982-439F-A5C2-1AC771C0BACD}" dt="2024-05-07T15:33:11.809" v="4685" actId="478"/>
          <ac:spMkLst>
            <pc:docMk/>
            <pc:sldMk cId="1188502631" sldId="269"/>
            <ac:spMk id="9" creationId="{FA6CE9AA-5F6E-2B59-1B16-42F103EAF193}"/>
          </ac:spMkLst>
        </pc:spChg>
        <pc:spChg chg="add mod">
          <ac:chgData name="PROBUDDHO BASAK" userId="ac1a47bbfac8259b" providerId="LiveId" clId="{E0236E65-0982-439F-A5C2-1AC771C0BACD}" dt="2024-05-07T15:33:28.913" v="4692" actId="20577"/>
          <ac:spMkLst>
            <pc:docMk/>
            <pc:sldMk cId="1188502631" sldId="269"/>
            <ac:spMk id="10" creationId="{BCA5FB2E-10EF-CB7E-3692-2E70D237EF8F}"/>
          </ac:spMkLst>
        </pc:spChg>
        <pc:spChg chg="del">
          <ac:chgData name="PROBUDDHO BASAK" userId="ac1a47bbfac8259b" providerId="LiveId" clId="{E0236E65-0982-439F-A5C2-1AC771C0BACD}" dt="2024-05-07T15:33:09.570" v="4684" actId="478"/>
          <ac:spMkLst>
            <pc:docMk/>
            <pc:sldMk cId="1188502631" sldId="269"/>
            <ac:spMk id="11" creationId="{714CDC0A-7367-5B6D-68A8-0476EE7B0836}"/>
          </ac:spMkLst>
        </pc:spChg>
        <pc:cxnChg chg="mod">
          <ac:chgData name="PROBUDDHO BASAK" userId="ac1a47bbfac8259b" providerId="LiveId" clId="{E0236E65-0982-439F-A5C2-1AC771C0BACD}" dt="2024-05-07T15:32:49.135" v="4683" actId="14100"/>
          <ac:cxnSpMkLst>
            <pc:docMk/>
            <pc:sldMk cId="1188502631" sldId="269"/>
            <ac:cxnSpMk id="6" creationId="{3F7208A0-7988-A5CA-B4E3-37DFA4CC4731}"/>
          </ac:cxnSpMkLst>
        </pc:cxnChg>
      </pc:sldChg>
      <pc:sldChg chg="addSp delSp modSp add del mod ord">
        <pc:chgData name="PROBUDDHO BASAK" userId="ac1a47bbfac8259b" providerId="LiveId" clId="{E0236E65-0982-439F-A5C2-1AC771C0BACD}" dt="2024-05-07T17:32:20.676" v="6143" actId="47"/>
        <pc:sldMkLst>
          <pc:docMk/>
          <pc:sldMk cId="1916216602" sldId="270"/>
        </pc:sldMkLst>
        <pc:spChg chg="mod">
          <ac:chgData name="PROBUDDHO BASAK" userId="ac1a47bbfac8259b" providerId="LiveId" clId="{E0236E65-0982-439F-A5C2-1AC771C0BACD}" dt="2024-05-07T15:34:10.409" v="4697"/>
          <ac:spMkLst>
            <pc:docMk/>
            <pc:sldMk cId="1916216602" sldId="270"/>
            <ac:spMk id="2" creationId="{03C23552-6195-EA29-BB45-CE57AAB0C4A2}"/>
          </ac:spMkLst>
        </pc:spChg>
        <pc:spChg chg="del">
          <ac:chgData name="PROBUDDHO BASAK" userId="ac1a47bbfac8259b" providerId="LiveId" clId="{E0236E65-0982-439F-A5C2-1AC771C0BACD}" dt="2024-05-07T15:34:14.502" v="4698" actId="478"/>
          <ac:spMkLst>
            <pc:docMk/>
            <pc:sldMk cId="1916216602" sldId="270"/>
            <ac:spMk id="3" creationId="{9C71364C-2B24-286C-9B92-DC07F5F11CCE}"/>
          </ac:spMkLst>
        </pc:spChg>
        <pc:spChg chg="mod">
          <ac:chgData name="PROBUDDHO BASAK" userId="ac1a47bbfac8259b" providerId="LiveId" clId="{E0236E65-0982-439F-A5C2-1AC771C0BACD}" dt="2024-05-07T16:47:34.599" v="6035" actId="207"/>
          <ac:spMkLst>
            <pc:docMk/>
            <pc:sldMk cId="1916216602" sldId="270"/>
            <ac:spMk id="4" creationId="{15A31AD0-B570-3564-8EED-A3421F340BA8}"/>
          </ac:spMkLst>
        </pc:spChg>
        <pc:spChg chg="mod">
          <ac:chgData name="PROBUDDHO BASAK" userId="ac1a47bbfac8259b" providerId="LiveId" clId="{E0236E65-0982-439F-A5C2-1AC771C0BACD}" dt="2024-05-07T16:47:34.599" v="6035" actId="207"/>
          <ac:spMkLst>
            <pc:docMk/>
            <pc:sldMk cId="1916216602" sldId="270"/>
            <ac:spMk id="5" creationId="{1367372F-C138-0D3F-1EB2-8846231B631F}"/>
          </ac:spMkLst>
        </pc:spChg>
        <pc:spChg chg="mod">
          <ac:chgData name="PROBUDDHO BASAK" userId="ac1a47bbfac8259b" providerId="LiveId" clId="{E0236E65-0982-439F-A5C2-1AC771C0BACD}" dt="2024-05-07T16:47:34.599" v="6035" actId="207"/>
          <ac:spMkLst>
            <pc:docMk/>
            <pc:sldMk cId="1916216602" sldId="270"/>
            <ac:spMk id="7" creationId="{0CE52E53-50E1-8EE3-777B-765D407D1CAE}"/>
          </ac:spMkLst>
        </pc:spChg>
        <pc:spChg chg="add del mod">
          <ac:chgData name="PROBUDDHO BASAK" userId="ac1a47bbfac8259b" providerId="LiveId" clId="{E0236E65-0982-439F-A5C2-1AC771C0BACD}" dt="2024-05-07T15:34:16.036" v="4699" actId="478"/>
          <ac:spMkLst>
            <pc:docMk/>
            <pc:sldMk cId="1916216602" sldId="270"/>
            <ac:spMk id="9" creationId="{94714576-2E39-C71C-55EC-79DCF7B99EBD}"/>
          </ac:spMkLst>
        </pc:spChg>
        <pc:spChg chg="add mod">
          <ac:chgData name="PROBUDDHO BASAK" userId="ac1a47bbfac8259b" providerId="LiveId" clId="{E0236E65-0982-439F-A5C2-1AC771C0BACD}" dt="2024-05-07T16:22:26.329" v="5911" actId="20577"/>
          <ac:spMkLst>
            <pc:docMk/>
            <pc:sldMk cId="1916216602" sldId="270"/>
            <ac:spMk id="10" creationId="{CC4D4E23-FD27-7989-A671-BA43D546B07C}"/>
          </ac:spMkLst>
        </pc:spChg>
        <pc:cxnChg chg="mod">
          <ac:chgData name="PROBUDDHO BASAK" userId="ac1a47bbfac8259b" providerId="LiveId" clId="{E0236E65-0982-439F-A5C2-1AC771C0BACD}" dt="2024-05-07T16:47:38.276" v="6036" actId="692"/>
          <ac:cxnSpMkLst>
            <pc:docMk/>
            <pc:sldMk cId="1916216602" sldId="270"/>
            <ac:cxnSpMk id="6" creationId="{3F7208A0-7988-A5CA-B4E3-37DFA4CC4731}"/>
          </ac:cxnSpMkLst>
        </pc:cxnChg>
      </pc:sldChg>
      <pc:sldChg chg="addSp delSp modSp add mod">
        <pc:chgData name="PROBUDDHO BASAK" userId="ac1a47bbfac8259b" providerId="LiveId" clId="{E0236E65-0982-439F-A5C2-1AC771C0BACD}" dt="2024-05-07T18:05:54.437" v="6424" actId="20577"/>
        <pc:sldMkLst>
          <pc:docMk/>
          <pc:sldMk cId="813707508" sldId="271"/>
        </pc:sldMkLst>
        <pc:spChg chg="mod">
          <ac:chgData name="PROBUDDHO BASAK" userId="ac1a47bbfac8259b" providerId="LiveId" clId="{E0236E65-0982-439F-A5C2-1AC771C0BACD}" dt="2024-05-07T16:31:01.428" v="5935" actId="20577"/>
          <ac:spMkLst>
            <pc:docMk/>
            <pc:sldMk cId="813707508" sldId="271"/>
            <ac:spMk id="2" creationId="{03C23552-6195-EA29-BB45-CE57AAB0C4A2}"/>
          </ac:spMkLst>
        </pc:spChg>
        <pc:spChg chg="del mod">
          <ac:chgData name="PROBUDDHO BASAK" userId="ac1a47bbfac8259b" providerId="LiveId" clId="{E0236E65-0982-439F-A5C2-1AC771C0BACD}" dt="2024-05-07T16:34:34.573" v="5940" actId="478"/>
          <ac:spMkLst>
            <pc:docMk/>
            <pc:sldMk cId="813707508" sldId="271"/>
            <ac:spMk id="3" creationId="{9C71364C-2B24-286C-9B92-DC07F5F11CCE}"/>
          </ac:spMkLst>
        </pc:spChg>
        <pc:spChg chg="mod">
          <ac:chgData name="PROBUDDHO BASAK" userId="ac1a47bbfac8259b" providerId="LiveId" clId="{E0236E65-0982-439F-A5C2-1AC771C0BACD}" dt="2024-05-07T16:44:29.950" v="6020" actId="207"/>
          <ac:spMkLst>
            <pc:docMk/>
            <pc:sldMk cId="813707508" sldId="271"/>
            <ac:spMk id="4" creationId="{15A31AD0-B570-3564-8EED-A3421F340BA8}"/>
          </ac:spMkLst>
        </pc:spChg>
        <pc:spChg chg="mod">
          <ac:chgData name="PROBUDDHO BASAK" userId="ac1a47bbfac8259b" providerId="LiveId" clId="{E0236E65-0982-439F-A5C2-1AC771C0BACD}" dt="2024-05-07T16:44:29.950" v="6020" actId="207"/>
          <ac:spMkLst>
            <pc:docMk/>
            <pc:sldMk cId="813707508" sldId="271"/>
            <ac:spMk id="5" creationId="{1367372F-C138-0D3F-1EB2-8846231B631F}"/>
          </ac:spMkLst>
        </pc:spChg>
        <pc:spChg chg="mod">
          <ac:chgData name="PROBUDDHO BASAK" userId="ac1a47bbfac8259b" providerId="LiveId" clId="{E0236E65-0982-439F-A5C2-1AC771C0BACD}" dt="2024-05-07T16:44:18.047" v="6018" actId="207"/>
          <ac:spMkLst>
            <pc:docMk/>
            <pc:sldMk cId="813707508" sldId="271"/>
            <ac:spMk id="7" creationId="{0CE52E53-50E1-8EE3-777B-765D407D1CAE}"/>
          </ac:spMkLst>
        </pc:spChg>
        <pc:spChg chg="add del mod">
          <ac:chgData name="PROBUDDHO BASAK" userId="ac1a47bbfac8259b" providerId="LiveId" clId="{E0236E65-0982-439F-A5C2-1AC771C0BACD}" dt="2024-05-07T16:34:39.268" v="5942" actId="478"/>
          <ac:spMkLst>
            <pc:docMk/>
            <pc:sldMk cId="813707508" sldId="271"/>
            <ac:spMk id="8" creationId="{3275572C-BBC9-8FC4-E878-44E9061E72B8}"/>
          </ac:spMkLst>
        </pc:spChg>
        <pc:spChg chg="add del mod">
          <ac:chgData name="PROBUDDHO BASAK" userId="ac1a47bbfac8259b" providerId="LiveId" clId="{E0236E65-0982-439F-A5C2-1AC771C0BACD}" dt="2024-05-07T16:34:44.294" v="5943" actId="478"/>
          <ac:spMkLst>
            <pc:docMk/>
            <pc:sldMk cId="813707508" sldId="271"/>
            <ac:spMk id="9" creationId="{BE5E0054-75FE-C818-3C73-6C405BA69393}"/>
          </ac:spMkLst>
        </pc:spChg>
        <pc:spChg chg="add del mod">
          <ac:chgData name="PROBUDDHO BASAK" userId="ac1a47bbfac8259b" providerId="LiveId" clId="{E0236E65-0982-439F-A5C2-1AC771C0BACD}" dt="2024-05-07T16:01:48.673" v="5700" actId="478"/>
          <ac:spMkLst>
            <pc:docMk/>
            <pc:sldMk cId="813707508" sldId="271"/>
            <ac:spMk id="10" creationId="{8A8100B5-74AC-0DF6-9900-20055D04D76E}"/>
          </ac:spMkLst>
        </pc:spChg>
        <pc:spChg chg="add mod">
          <ac:chgData name="PROBUDDHO BASAK" userId="ac1a47bbfac8259b" providerId="LiveId" clId="{E0236E65-0982-439F-A5C2-1AC771C0BACD}" dt="2024-05-07T18:05:32.433" v="6420" actId="20577"/>
          <ac:spMkLst>
            <pc:docMk/>
            <pc:sldMk cId="813707508" sldId="271"/>
            <ac:spMk id="11" creationId="{8817249A-1295-B23C-728D-82A61ECA8CB1}"/>
          </ac:spMkLst>
        </pc:spChg>
        <pc:spChg chg="mod">
          <ac:chgData name="PROBUDDHO BASAK" userId="ac1a47bbfac8259b" providerId="LiveId" clId="{E0236E65-0982-439F-A5C2-1AC771C0BACD}" dt="2024-05-07T18:05:54.437" v="6424" actId="20577"/>
          <ac:spMkLst>
            <pc:docMk/>
            <pc:sldMk cId="813707508" sldId="271"/>
            <ac:spMk id="12" creationId="{9561BCCA-2916-66FF-8FB1-FDF53E7E94A4}"/>
          </ac:spMkLst>
        </pc:spChg>
        <pc:spChg chg="add del mod">
          <ac:chgData name="PROBUDDHO BASAK" userId="ac1a47bbfac8259b" providerId="LiveId" clId="{E0236E65-0982-439F-A5C2-1AC771C0BACD}" dt="2024-05-07T16:34:36.467" v="5941" actId="478"/>
          <ac:spMkLst>
            <pc:docMk/>
            <pc:sldMk cId="813707508" sldId="271"/>
            <ac:spMk id="13" creationId="{73A2F864-ECEF-C367-B228-ED4F5185BCBA}"/>
          </ac:spMkLst>
        </pc:spChg>
        <pc:cxnChg chg="mod">
          <ac:chgData name="PROBUDDHO BASAK" userId="ac1a47bbfac8259b" providerId="LiveId" clId="{E0236E65-0982-439F-A5C2-1AC771C0BACD}" dt="2024-05-07T16:44:24.301" v="6019" actId="692"/>
          <ac:cxnSpMkLst>
            <pc:docMk/>
            <pc:sldMk cId="813707508" sldId="271"/>
            <ac:cxnSpMk id="6" creationId="{3F7208A0-7988-A5CA-B4E3-37DFA4CC4731}"/>
          </ac:cxnSpMkLst>
        </pc:cxnChg>
      </pc:sldChg>
      <pc:sldChg chg="modSp add mod">
        <pc:chgData name="PROBUDDHO BASAK" userId="ac1a47bbfac8259b" providerId="LiveId" clId="{E0236E65-0982-439F-A5C2-1AC771C0BACD}" dt="2024-05-07T16:39:12.423" v="5998" actId="120"/>
        <pc:sldMkLst>
          <pc:docMk/>
          <pc:sldMk cId="1108734769" sldId="272"/>
        </pc:sldMkLst>
        <pc:spChg chg="mod">
          <ac:chgData name="PROBUDDHO BASAK" userId="ac1a47bbfac8259b" providerId="LiveId" clId="{E0236E65-0982-439F-A5C2-1AC771C0BACD}" dt="2024-05-07T16:39:12.423" v="5998" actId="120"/>
          <ac:spMkLst>
            <pc:docMk/>
            <pc:sldMk cId="1108734769" sldId="272"/>
            <ac:spMk id="2" creationId="{A8A890E9-9838-DF38-2636-2F635E29BEB6}"/>
          </ac:spMkLst>
        </pc:spChg>
        <pc:spChg chg="mod">
          <ac:chgData name="PROBUDDHO BASAK" userId="ac1a47bbfac8259b" providerId="LiveId" clId="{E0236E65-0982-439F-A5C2-1AC771C0BACD}" dt="2024-05-07T16:11:56.617" v="5718" actId="20577"/>
          <ac:spMkLst>
            <pc:docMk/>
            <pc:sldMk cId="1108734769" sldId="272"/>
            <ac:spMk id="3" creationId="{D39C4D66-F170-C243-1008-C9648FE2FD21}"/>
          </ac:spMkLst>
        </pc:spChg>
      </pc:sldChg>
      <pc:sldChg chg="addSp modSp add mod">
        <pc:chgData name="PROBUDDHO BASAK" userId="ac1a47bbfac8259b" providerId="LiveId" clId="{E0236E65-0982-439F-A5C2-1AC771C0BACD}" dt="2024-05-07T16:44:42.720" v="6022" actId="692"/>
        <pc:sldMkLst>
          <pc:docMk/>
          <pc:sldMk cId="1057822822" sldId="273"/>
        </pc:sldMkLst>
        <pc:spChg chg="mod">
          <ac:chgData name="PROBUDDHO BASAK" userId="ac1a47bbfac8259b" providerId="LiveId" clId="{E0236E65-0982-439F-A5C2-1AC771C0BACD}" dt="2024-05-07T16:35:28.390" v="5956" actId="20577"/>
          <ac:spMkLst>
            <pc:docMk/>
            <pc:sldMk cId="1057822822" sldId="273"/>
            <ac:spMk id="2" creationId="{03C23552-6195-EA29-BB45-CE57AAB0C4A2}"/>
          </ac:spMkLst>
        </pc:spChg>
        <pc:spChg chg="mod">
          <ac:chgData name="PROBUDDHO BASAK" userId="ac1a47bbfac8259b" providerId="LiveId" clId="{E0236E65-0982-439F-A5C2-1AC771C0BACD}" dt="2024-05-07T16:36:03.099" v="5993" actId="20577"/>
          <ac:spMkLst>
            <pc:docMk/>
            <pc:sldMk cId="1057822822" sldId="273"/>
            <ac:spMk id="3" creationId="{9C71364C-2B24-286C-9B92-DC07F5F11CCE}"/>
          </ac:spMkLst>
        </pc:spChg>
        <pc:spChg chg="mod">
          <ac:chgData name="PROBUDDHO BASAK" userId="ac1a47bbfac8259b" providerId="LiveId" clId="{E0236E65-0982-439F-A5C2-1AC771C0BACD}" dt="2024-05-07T16:44:38.552" v="6021" actId="207"/>
          <ac:spMkLst>
            <pc:docMk/>
            <pc:sldMk cId="1057822822" sldId="273"/>
            <ac:spMk id="4" creationId="{15A31AD0-B570-3564-8EED-A3421F340BA8}"/>
          </ac:spMkLst>
        </pc:spChg>
        <pc:spChg chg="mod">
          <ac:chgData name="PROBUDDHO BASAK" userId="ac1a47bbfac8259b" providerId="LiveId" clId="{E0236E65-0982-439F-A5C2-1AC771C0BACD}" dt="2024-05-07T16:44:38.552" v="6021" actId="207"/>
          <ac:spMkLst>
            <pc:docMk/>
            <pc:sldMk cId="1057822822" sldId="273"/>
            <ac:spMk id="5" creationId="{1367372F-C138-0D3F-1EB2-8846231B631F}"/>
          </ac:spMkLst>
        </pc:spChg>
        <pc:spChg chg="mod">
          <ac:chgData name="PROBUDDHO BASAK" userId="ac1a47bbfac8259b" providerId="LiveId" clId="{E0236E65-0982-439F-A5C2-1AC771C0BACD}" dt="2024-05-07T16:44:38.552" v="6021" actId="207"/>
          <ac:spMkLst>
            <pc:docMk/>
            <pc:sldMk cId="1057822822" sldId="273"/>
            <ac:spMk id="7" creationId="{0CE52E53-50E1-8EE3-777B-765D407D1CAE}"/>
          </ac:spMkLst>
        </pc:spChg>
        <pc:spChg chg="add mod">
          <ac:chgData name="PROBUDDHO BASAK" userId="ac1a47bbfac8259b" providerId="LiveId" clId="{E0236E65-0982-439F-A5C2-1AC771C0BACD}" dt="2024-05-07T16:33:05.500" v="5937"/>
          <ac:spMkLst>
            <pc:docMk/>
            <pc:sldMk cId="1057822822" sldId="273"/>
            <ac:spMk id="8" creationId="{AEA0FD82-0172-CC5B-4F3A-6905FBDA0379}"/>
          </ac:spMkLst>
        </pc:spChg>
        <pc:spChg chg="add mod">
          <ac:chgData name="PROBUDDHO BASAK" userId="ac1a47bbfac8259b" providerId="LiveId" clId="{E0236E65-0982-439F-A5C2-1AC771C0BACD}" dt="2024-05-07T16:36:11.336" v="5994" actId="1076"/>
          <ac:spMkLst>
            <pc:docMk/>
            <pc:sldMk cId="1057822822" sldId="273"/>
            <ac:spMk id="9" creationId="{A74B5F0D-41CD-0EFB-96B4-B74E87391D35}"/>
          </ac:spMkLst>
        </pc:spChg>
        <pc:cxnChg chg="mod">
          <ac:chgData name="PROBUDDHO BASAK" userId="ac1a47bbfac8259b" providerId="LiveId" clId="{E0236E65-0982-439F-A5C2-1AC771C0BACD}" dt="2024-05-07T16:44:42.720" v="6022" actId="692"/>
          <ac:cxnSpMkLst>
            <pc:docMk/>
            <pc:sldMk cId="1057822822" sldId="273"/>
            <ac:cxnSpMk id="6" creationId="{3F7208A0-7988-A5CA-B4E3-37DFA4CC4731}"/>
          </ac:cxnSpMkLst>
        </pc:cxnChg>
      </pc:sldChg>
      <pc:sldChg chg="ord setBg">
        <pc:chgData name="PROBUDDHO BASAK" userId="ac1a47bbfac8259b" providerId="LiveId" clId="{E0236E65-0982-439F-A5C2-1AC771C0BACD}" dt="2024-05-07T18:17:29.603" v="6546"/>
        <pc:sldMkLst>
          <pc:docMk/>
          <pc:sldMk cId="1956706179" sldId="274"/>
        </pc:sldMkLst>
      </pc:sldChg>
      <pc:sldChg chg="modSp add mod">
        <pc:chgData name="PROBUDDHO BASAK" userId="ac1a47bbfac8259b" providerId="LiveId" clId="{E0236E65-0982-439F-A5C2-1AC771C0BACD}" dt="2024-05-07T16:19:36.106" v="5867" actId="20577"/>
        <pc:sldMkLst>
          <pc:docMk/>
          <pc:sldMk cId="2411399976" sldId="275"/>
        </pc:sldMkLst>
        <pc:spChg chg="mod">
          <ac:chgData name="PROBUDDHO BASAK" userId="ac1a47bbfac8259b" providerId="LiveId" clId="{E0236E65-0982-439F-A5C2-1AC771C0BACD}" dt="2024-05-07T16:19:36.106" v="5867" actId="20577"/>
          <ac:spMkLst>
            <pc:docMk/>
            <pc:sldMk cId="2411399976" sldId="275"/>
            <ac:spMk id="3" creationId="{6C07EEB1-F40B-4404-2174-4F4549B03940}"/>
          </ac:spMkLst>
        </pc:spChg>
        <pc:spChg chg="mod">
          <ac:chgData name="PROBUDDHO BASAK" userId="ac1a47bbfac8259b" providerId="LiveId" clId="{E0236E65-0982-439F-A5C2-1AC771C0BACD}" dt="2024-05-07T16:15:31.577" v="5835" actId="255"/>
          <ac:spMkLst>
            <pc:docMk/>
            <pc:sldMk cId="2411399976" sldId="275"/>
            <ac:spMk id="5" creationId="{9BB1097A-CF33-13D1-31D1-56CA050A5D58}"/>
          </ac:spMkLst>
        </pc:spChg>
      </pc:sldChg>
      <pc:sldChg chg="addSp delSp modSp add mod ord">
        <pc:chgData name="PROBUDDHO BASAK" userId="ac1a47bbfac8259b" providerId="LiveId" clId="{E0236E65-0982-439F-A5C2-1AC771C0BACD}" dt="2024-05-07T16:48:53.864" v="6083" actId="20577"/>
        <pc:sldMkLst>
          <pc:docMk/>
          <pc:sldMk cId="2019596509" sldId="276"/>
        </pc:sldMkLst>
        <pc:spChg chg="mod">
          <ac:chgData name="PROBUDDHO BASAK" userId="ac1a47bbfac8259b" providerId="LiveId" clId="{E0236E65-0982-439F-A5C2-1AC771C0BACD}" dt="2024-05-07T16:19:52.934" v="5894" actId="20577"/>
          <ac:spMkLst>
            <pc:docMk/>
            <pc:sldMk cId="2019596509" sldId="276"/>
            <ac:spMk id="2" creationId="{03C23552-6195-EA29-BB45-CE57AAB0C4A2}"/>
          </ac:spMkLst>
        </pc:spChg>
        <pc:spChg chg="del">
          <ac:chgData name="PROBUDDHO BASAK" userId="ac1a47bbfac8259b" providerId="LiveId" clId="{E0236E65-0982-439F-A5C2-1AC771C0BACD}" dt="2024-05-07T16:20:00.066" v="5895" actId="478"/>
          <ac:spMkLst>
            <pc:docMk/>
            <pc:sldMk cId="2019596509" sldId="276"/>
            <ac:spMk id="3" creationId="{9C71364C-2B24-286C-9B92-DC07F5F11CCE}"/>
          </ac:spMkLst>
        </pc:spChg>
        <pc:spChg chg="mod">
          <ac:chgData name="PROBUDDHO BASAK" userId="ac1a47bbfac8259b" providerId="LiveId" clId="{E0236E65-0982-439F-A5C2-1AC771C0BACD}" dt="2024-05-07T16:44:03.495" v="6015" actId="207"/>
          <ac:spMkLst>
            <pc:docMk/>
            <pc:sldMk cId="2019596509" sldId="276"/>
            <ac:spMk id="4" creationId="{15A31AD0-B570-3564-8EED-A3421F340BA8}"/>
          </ac:spMkLst>
        </pc:spChg>
        <pc:spChg chg="mod">
          <ac:chgData name="PROBUDDHO BASAK" userId="ac1a47bbfac8259b" providerId="LiveId" clId="{E0236E65-0982-439F-A5C2-1AC771C0BACD}" dt="2024-05-07T16:44:12.492" v="6017" actId="207"/>
          <ac:spMkLst>
            <pc:docMk/>
            <pc:sldMk cId="2019596509" sldId="276"/>
            <ac:spMk id="5" creationId="{1367372F-C138-0D3F-1EB2-8846231B631F}"/>
          </ac:spMkLst>
        </pc:spChg>
        <pc:spChg chg="mod">
          <ac:chgData name="PROBUDDHO BASAK" userId="ac1a47bbfac8259b" providerId="LiveId" clId="{E0236E65-0982-439F-A5C2-1AC771C0BACD}" dt="2024-05-07T16:43:44.944" v="6014" actId="207"/>
          <ac:spMkLst>
            <pc:docMk/>
            <pc:sldMk cId="2019596509" sldId="276"/>
            <ac:spMk id="7" creationId="{0CE52E53-50E1-8EE3-777B-765D407D1CAE}"/>
          </ac:spMkLst>
        </pc:spChg>
        <pc:spChg chg="add del mod">
          <ac:chgData name="PROBUDDHO BASAK" userId="ac1a47bbfac8259b" providerId="LiveId" clId="{E0236E65-0982-439F-A5C2-1AC771C0BACD}" dt="2024-05-07T16:20:02.279" v="5896" actId="478"/>
          <ac:spMkLst>
            <pc:docMk/>
            <pc:sldMk cId="2019596509" sldId="276"/>
            <ac:spMk id="9" creationId="{79AD255F-1BFD-FAF3-C6BE-56E668AA1A93}"/>
          </ac:spMkLst>
        </pc:spChg>
        <pc:spChg chg="add mod">
          <ac:chgData name="PROBUDDHO BASAK" userId="ac1a47bbfac8259b" providerId="LiveId" clId="{E0236E65-0982-439F-A5C2-1AC771C0BACD}" dt="2024-05-07T16:48:53.864" v="6083" actId="20577"/>
          <ac:spMkLst>
            <pc:docMk/>
            <pc:sldMk cId="2019596509" sldId="276"/>
            <ac:spMk id="10" creationId="{11930D88-D151-6CFF-6D2C-9F5AD5F1E67A}"/>
          </ac:spMkLst>
        </pc:spChg>
        <pc:cxnChg chg="mod">
          <ac:chgData name="PROBUDDHO BASAK" userId="ac1a47bbfac8259b" providerId="LiveId" clId="{E0236E65-0982-439F-A5C2-1AC771C0BACD}" dt="2024-05-07T16:44:07.742" v="6016" actId="692"/>
          <ac:cxnSpMkLst>
            <pc:docMk/>
            <pc:sldMk cId="2019596509" sldId="276"/>
            <ac:cxnSpMk id="6" creationId="{3F7208A0-7988-A5CA-B4E3-37DFA4CC4731}"/>
          </ac:cxnSpMkLst>
        </pc:cxnChg>
      </pc:sldChg>
      <pc:sldChg chg="delSp modSp add mod">
        <pc:chgData name="PROBUDDHO BASAK" userId="ac1a47bbfac8259b" providerId="LiveId" clId="{E0236E65-0982-439F-A5C2-1AC771C0BACD}" dt="2024-05-07T16:52:53.282" v="6125" actId="13926"/>
        <pc:sldMkLst>
          <pc:docMk/>
          <pc:sldMk cId="1254702149" sldId="278"/>
        </pc:sldMkLst>
        <pc:spChg chg="mod">
          <ac:chgData name="PROBUDDHO BASAK" userId="ac1a47bbfac8259b" providerId="LiveId" clId="{E0236E65-0982-439F-A5C2-1AC771C0BACD}" dt="2024-05-07T16:52:11.722" v="6124" actId="20577"/>
          <ac:spMkLst>
            <pc:docMk/>
            <pc:sldMk cId="1254702149" sldId="278"/>
            <ac:spMk id="2" creationId="{03C23552-6195-EA29-BB45-CE57AAB0C4A2}"/>
          </ac:spMkLst>
        </pc:spChg>
        <pc:spChg chg="mod">
          <ac:chgData name="PROBUDDHO BASAK" userId="ac1a47bbfac8259b" providerId="LiveId" clId="{E0236E65-0982-439F-A5C2-1AC771C0BACD}" dt="2024-05-07T16:51:42.601" v="6087" actId="20577"/>
          <ac:spMkLst>
            <pc:docMk/>
            <pc:sldMk cId="1254702149" sldId="278"/>
            <ac:spMk id="3" creationId="{9C71364C-2B24-286C-9B92-DC07F5F11CCE}"/>
          </ac:spMkLst>
        </pc:spChg>
        <pc:spChg chg="mod">
          <ac:chgData name="PROBUDDHO BASAK" userId="ac1a47bbfac8259b" providerId="LiveId" clId="{E0236E65-0982-439F-A5C2-1AC771C0BACD}" dt="2024-05-07T16:52:53.282" v="6125" actId="13926"/>
          <ac:spMkLst>
            <pc:docMk/>
            <pc:sldMk cId="1254702149" sldId="278"/>
            <ac:spMk id="8" creationId="{AEA0FD82-0172-CC5B-4F3A-6905FBDA0379}"/>
          </ac:spMkLst>
        </pc:spChg>
        <pc:spChg chg="del">
          <ac:chgData name="PROBUDDHO BASAK" userId="ac1a47bbfac8259b" providerId="LiveId" clId="{E0236E65-0982-439F-A5C2-1AC771C0BACD}" dt="2024-05-07T16:51:38.755" v="6086" actId="478"/>
          <ac:spMkLst>
            <pc:docMk/>
            <pc:sldMk cId="1254702149" sldId="278"/>
            <ac:spMk id="9" creationId="{A74B5F0D-41CD-0EFB-96B4-B74E87391D35}"/>
          </ac:spMkLst>
        </pc:spChg>
      </pc:sldChg>
      <pc:sldChg chg="addSp modSp mod">
        <pc:chgData name="PROBUDDHO BASAK" userId="ac1a47bbfac8259b" providerId="LiveId" clId="{E0236E65-0982-439F-A5C2-1AC771C0BACD}" dt="2024-05-07T17:30:05.006" v="6142" actId="14100"/>
        <pc:sldMkLst>
          <pc:docMk/>
          <pc:sldMk cId="111278592" sldId="279"/>
        </pc:sldMkLst>
        <pc:spChg chg="add mod">
          <ac:chgData name="PROBUDDHO BASAK" userId="ac1a47bbfac8259b" providerId="LiveId" clId="{E0236E65-0982-439F-A5C2-1AC771C0BACD}" dt="2024-05-07T17:29:52.679" v="6140" actId="1076"/>
          <ac:spMkLst>
            <pc:docMk/>
            <pc:sldMk cId="111278592" sldId="279"/>
            <ac:spMk id="8" creationId="{8ACE915B-5380-EBC3-25D4-F1A2151CB7EA}"/>
          </ac:spMkLst>
        </pc:spChg>
        <pc:picChg chg="mod">
          <ac:chgData name="PROBUDDHO BASAK" userId="ac1a47bbfac8259b" providerId="LiveId" clId="{E0236E65-0982-439F-A5C2-1AC771C0BACD}" dt="2024-05-07T17:29:56.713" v="6141" actId="1076"/>
          <ac:picMkLst>
            <pc:docMk/>
            <pc:sldMk cId="111278592" sldId="279"/>
            <ac:picMk id="6" creationId="{F0DC3FA6-3898-9FD5-2969-44F66D866C10}"/>
          </ac:picMkLst>
        </pc:picChg>
        <pc:picChg chg="mod">
          <ac:chgData name="PROBUDDHO BASAK" userId="ac1a47bbfac8259b" providerId="LiveId" clId="{E0236E65-0982-439F-A5C2-1AC771C0BACD}" dt="2024-05-07T17:29:25.335" v="6137" actId="1076"/>
          <ac:picMkLst>
            <pc:docMk/>
            <pc:sldMk cId="111278592" sldId="279"/>
            <ac:picMk id="15" creationId="{9D2FB361-6FD5-BE8D-00BE-3DBC9ECFDEAE}"/>
          </ac:picMkLst>
        </pc:picChg>
        <pc:picChg chg="mod">
          <ac:chgData name="PROBUDDHO BASAK" userId="ac1a47bbfac8259b" providerId="LiveId" clId="{E0236E65-0982-439F-A5C2-1AC771C0BACD}" dt="2024-05-07T17:30:05.006" v="6142" actId="14100"/>
          <ac:picMkLst>
            <pc:docMk/>
            <pc:sldMk cId="111278592" sldId="279"/>
            <ac:picMk id="16" creationId="{C84308A3-155A-790D-7C80-A001C3259E3B}"/>
          </ac:picMkLst>
        </pc:picChg>
      </pc:sldChg>
      <pc:sldChg chg="addSp modSp mod">
        <pc:chgData name="PROBUDDHO BASAK" userId="ac1a47bbfac8259b" providerId="LiveId" clId="{E0236E65-0982-439F-A5C2-1AC771C0BACD}" dt="2024-05-07T17:45:34.003" v="6407" actId="1076"/>
        <pc:sldMkLst>
          <pc:docMk/>
          <pc:sldMk cId="1452468149" sldId="280"/>
        </pc:sldMkLst>
        <pc:spChg chg="add mod">
          <ac:chgData name="PROBUDDHO BASAK" userId="ac1a47bbfac8259b" providerId="LiveId" clId="{E0236E65-0982-439F-A5C2-1AC771C0BACD}" dt="2024-05-07T17:36:59.163" v="6403" actId="14100"/>
          <ac:spMkLst>
            <pc:docMk/>
            <pc:sldMk cId="1452468149" sldId="280"/>
            <ac:spMk id="2" creationId="{E03AC363-B561-940B-4FBD-13563613539F}"/>
          </ac:spMkLst>
        </pc:spChg>
        <pc:spChg chg="add mod">
          <ac:chgData name="PROBUDDHO BASAK" userId="ac1a47bbfac8259b" providerId="LiveId" clId="{E0236E65-0982-439F-A5C2-1AC771C0BACD}" dt="2024-05-07T17:45:34.003" v="6407" actId="1076"/>
          <ac:spMkLst>
            <pc:docMk/>
            <pc:sldMk cId="1452468149" sldId="280"/>
            <ac:spMk id="7" creationId="{8F0AE112-B1C4-6DDB-82E2-C307716CADDE}"/>
          </ac:spMkLst>
        </pc:spChg>
        <pc:picChg chg="mod">
          <ac:chgData name="PROBUDDHO BASAK" userId="ac1a47bbfac8259b" providerId="LiveId" clId="{E0236E65-0982-439F-A5C2-1AC771C0BACD}" dt="2024-05-07T17:45:30.355" v="6406" actId="1076"/>
          <ac:picMkLst>
            <pc:docMk/>
            <pc:sldMk cId="1452468149" sldId="280"/>
            <ac:picMk id="4" creationId="{4A8E3EF3-4081-D498-F565-367EFFF39CDD}"/>
          </ac:picMkLst>
        </pc:picChg>
      </pc:sldChg>
      <pc:sldChg chg="addSp delSp modSp mod">
        <pc:chgData name="PROBUDDHO BASAK" userId="ac1a47bbfac8259b" providerId="LiveId" clId="{E0236E65-0982-439F-A5C2-1AC771C0BACD}" dt="2024-05-07T18:17:19.208" v="6544" actId="1076"/>
        <pc:sldMkLst>
          <pc:docMk/>
          <pc:sldMk cId="4179810236" sldId="283"/>
        </pc:sldMkLst>
        <pc:spChg chg="add mod">
          <ac:chgData name="PROBUDDHO BASAK" userId="ac1a47bbfac8259b" providerId="LiveId" clId="{E0236E65-0982-439F-A5C2-1AC771C0BACD}" dt="2024-05-07T18:11:38.896" v="6458"/>
          <ac:spMkLst>
            <pc:docMk/>
            <pc:sldMk cId="4179810236" sldId="283"/>
            <ac:spMk id="2" creationId="{075285B6-2034-A585-24FB-9B611FE8AEF4}"/>
          </ac:spMkLst>
        </pc:spChg>
        <pc:spChg chg="add mod">
          <ac:chgData name="PROBUDDHO BASAK" userId="ac1a47bbfac8259b" providerId="LiveId" clId="{E0236E65-0982-439F-A5C2-1AC771C0BACD}" dt="2024-05-07T18:13:50.026" v="6489" actId="20577"/>
          <ac:spMkLst>
            <pc:docMk/>
            <pc:sldMk cId="4179810236" sldId="283"/>
            <ac:spMk id="4" creationId="{248CE7FD-9479-24FC-EC83-724161BCE32C}"/>
          </ac:spMkLst>
        </pc:spChg>
        <pc:spChg chg="mod">
          <ac:chgData name="PROBUDDHO BASAK" userId="ac1a47bbfac8259b" providerId="LiveId" clId="{E0236E65-0982-439F-A5C2-1AC771C0BACD}" dt="2024-05-07T18:17:19.208" v="6544" actId="1076"/>
          <ac:spMkLst>
            <pc:docMk/>
            <pc:sldMk cId="4179810236" sldId="283"/>
            <ac:spMk id="5" creationId="{B8DC63B9-330C-72D9-CFCC-FABA6DC1C4F2}"/>
          </ac:spMkLst>
        </pc:spChg>
        <pc:spChg chg="add mod">
          <ac:chgData name="PROBUDDHO BASAK" userId="ac1a47bbfac8259b" providerId="LiveId" clId="{E0236E65-0982-439F-A5C2-1AC771C0BACD}" dt="2024-05-07T18:15:14.726" v="6524" actId="1076"/>
          <ac:spMkLst>
            <pc:docMk/>
            <pc:sldMk cId="4179810236" sldId="283"/>
            <ac:spMk id="6" creationId="{3B15B21D-7A0C-DC91-F93C-1842D9289166}"/>
          </ac:spMkLst>
        </pc:spChg>
        <pc:spChg chg="add del mod">
          <ac:chgData name="PROBUDDHO BASAK" userId="ac1a47bbfac8259b" providerId="LiveId" clId="{E0236E65-0982-439F-A5C2-1AC771C0BACD}" dt="2024-05-07T18:16:32.206" v="6535"/>
          <ac:spMkLst>
            <pc:docMk/>
            <pc:sldMk cId="4179810236" sldId="283"/>
            <ac:spMk id="7" creationId="{89465ACC-1AC6-499D-97FD-159B1EABA38C}"/>
          </ac:spMkLst>
        </pc:spChg>
        <pc:spChg chg="add del mod ord">
          <ac:chgData name="PROBUDDHO BASAK" userId="ac1a47bbfac8259b" providerId="LiveId" clId="{E0236E65-0982-439F-A5C2-1AC771C0BACD}" dt="2024-05-07T18:17:11.437" v="6543" actId="478"/>
          <ac:spMkLst>
            <pc:docMk/>
            <pc:sldMk cId="4179810236" sldId="283"/>
            <ac:spMk id="8" creationId="{D8545C1F-45CA-184C-61BE-2C5499037E53}"/>
          </ac:spMkLst>
        </pc:spChg>
      </pc:sldChg>
    </pc:docChg>
  </pc:docChgLst>
  <pc:docChgLst>
    <pc:chgData name="Guest User" providerId="Windows Live" clId="Web-{D67564C4-F961-4E03-9218-CDEE70C41745}"/>
    <pc:docChg chg="addSld delSld modSld">
      <pc:chgData name="Guest User" userId="" providerId="Windows Live" clId="Web-{D67564C4-F961-4E03-9218-CDEE70C41745}" dt="2024-05-07T14:57:45.942" v="1211" actId="20577"/>
      <pc:docMkLst>
        <pc:docMk/>
      </pc:docMkLst>
      <pc:sldChg chg="addSp modSp">
        <pc:chgData name="Guest User" userId="" providerId="Windows Live" clId="Web-{D67564C4-F961-4E03-9218-CDEE70C41745}" dt="2024-05-07T14:27:44.949" v="411" actId="20577"/>
        <pc:sldMkLst>
          <pc:docMk/>
          <pc:sldMk cId="4140743460" sldId="258"/>
        </pc:sldMkLst>
        <pc:spChg chg="add mod">
          <ac:chgData name="Guest User" userId="" providerId="Windows Live" clId="Web-{D67564C4-F961-4E03-9218-CDEE70C41745}" dt="2024-05-07T14:27:44.949" v="411" actId="20577"/>
          <ac:spMkLst>
            <pc:docMk/>
            <pc:sldMk cId="4140743460" sldId="258"/>
            <ac:spMk id="2" creationId="{D7D07D49-6758-6CFF-EE3D-272C7267FB83}"/>
          </ac:spMkLst>
        </pc:spChg>
      </pc:sldChg>
      <pc:sldChg chg="addSp modSp mod setBg">
        <pc:chgData name="Guest User" userId="" providerId="Windows Live" clId="Web-{D67564C4-F961-4E03-9218-CDEE70C41745}" dt="2024-05-07T14:57:45.942" v="1211" actId="20577"/>
        <pc:sldMkLst>
          <pc:docMk/>
          <pc:sldMk cId="3729007759" sldId="259"/>
        </pc:sldMkLst>
        <pc:spChg chg="add mod">
          <ac:chgData name="Guest User" userId="" providerId="Windows Live" clId="Web-{D67564C4-F961-4E03-9218-CDEE70C41745}" dt="2024-05-07T14:55:05.502" v="1125"/>
          <ac:spMkLst>
            <pc:docMk/>
            <pc:sldMk cId="3729007759" sldId="259"/>
            <ac:spMk id="2" creationId="{A8A890E9-9838-DF38-2636-2F635E29BEB6}"/>
          </ac:spMkLst>
        </pc:spChg>
        <pc:spChg chg="add mod">
          <ac:chgData name="Guest User" userId="" providerId="Windows Live" clId="Web-{D67564C4-F961-4E03-9218-CDEE70C41745}" dt="2024-05-07T14:57:45.942" v="1211" actId="20577"/>
          <ac:spMkLst>
            <pc:docMk/>
            <pc:sldMk cId="3729007759" sldId="259"/>
            <ac:spMk id="3" creationId="{D39C4D66-F170-C243-1008-C9648FE2FD21}"/>
          </ac:spMkLst>
        </pc:spChg>
        <pc:spChg chg="add">
          <ac:chgData name="Guest User" userId="" providerId="Windows Live" clId="Web-{D67564C4-F961-4E03-9218-CDEE70C41745}" dt="2024-05-07T14:55:05.502" v="1125"/>
          <ac:spMkLst>
            <pc:docMk/>
            <pc:sldMk cId="3729007759" sldId="259"/>
            <ac:spMk id="9" creationId="{45D37F4E-DDB4-456B-97E0-9937730A039F}"/>
          </ac:spMkLst>
        </pc:spChg>
        <pc:spChg chg="add">
          <ac:chgData name="Guest User" userId="" providerId="Windows Live" clId="Web-{D67564C4-F961-4E03-9218-CDEE70C41745}" dt="2024-05-07T14:55:05.502" v="1125"/>
          <ac:spMkLst>
            <pc:docMk/>
            <pc:sldMk cId="3729007759" sldId="259"/>
            <ac:spMk id="11" creationId="{B2DD41CD-8F47-4F56-AD12-4E2FF7696987}"/>
          </ac:spMkLst>
        </pc:spChg>
        <pc:picChg chg="add mod">
          <ac:chgData name="Guest User" userId="" providerId="Windows Live" clId="Web-{D67564C4-F961-4E03-9218-CDEE70C41745}" dt="2024-05-07T14:55:05.502" v="1125"/>
          <ac:picMkLst>
            <pc:docMk/>
            <pc:sldMk cId="3729007759" sldId="259"/>
            <ac:picMk id="4" creationId="{AEF5BB51-D41C-AFF5-4B60-A30EF2DE9479}"/>
          </ac:picMkLst>
        </pc:picChg>
      </pc:sldChg>
      <pc:sldChg chg="new del">
        <pc:chgData name="Guest User" userId="" providerId="Windows Live" clId="Web-{D67564C4-F961-4E03-9218-CDEE70C41745}" dt="2024-05-07T14:36:43.613" v="632"/>
        <pc:sldMkLst>
          <pc:docMk/>
          <pc:sldMk cId="3583488100" sldId="263"/>
        </pc:sldMkLst>
      </pc:sldChg>
      <pc:sldChg chg="addSp delSp modSp new mod setBg">
        <pc:chgData name="Guest User" userId="" providerId="Windows Live" clId="Web-{D67564C4-F961-4E03-9218-CDEE70C41745}" dt="2024-05-07T14:53:08.563" v="1120" actId="20577"/>
        <pc:sldMkLst>
          <pc:docMk/>
          <pc:sldMk cId="2476433749" sldId="264"/>
        </pc:sldMkLst>
        <pc:spChg chg="add mod">
          <ac:chgData name="Guest User" userId="" providerId="Windows Live" clId="Web-{D67564C4-F961-4E03-9218-CDEE70C41745}" dt="2024-05-07T14:52:10.500" v="1097"/>
          <ac:spMkLst>
            <pc:docMk/>
            <pc:sldMk cId="2476433749" sldId="264"/>
            <ac:spMk id="3" creationId="{6C07EEB1-F40B-4404-2174-4F4549B03940}"/>
          </ac:spMkLst>
        </pc:spChg>
        <pc:spChg chg="add mod">
          <ac:chgData name="Guest User" userId="" providerId="Windows Live" clId="Web-{D67564C4-F961-4E03-9218-CDEE70C41745}" dt="2024-05-07T14:53:08.563" v="1120" actId="20577"/>
          <ac:spMkLst>
            <pc:docMk/>
            <pc:sldMk cId="2476433749" sldId="264"/>
            <ac:spMk id="5" creationId="{9BB1097A-CF33-13D1-31D1-56CA050A5D58}"/>
          </ac:spMkLst>
        </pc:spChg>
        <pc:spChg chg="add del mod">
          <ac:chgData name="Guest User" userId="" providerId="Windows Live" clId="Web-{D67564C4-F961-4E03-9218-CDEE70C41745}" dt="2024-05-07T14:51:47.984" v="1096"/>
          <ac:spMkLst>
            <pc:docMk/>
            <pc:sldMk cId="2476433749" sldId="264"/>
            <ac:spMk id="7" creationId="{2B35C7D5-2D9B-71A5-442C-8E506034C5F4}"/>
          </ac:spMkLst>
        </pc:spChg>
        <pc:spChg chg="add del mod">
          <ac:chgData name="Guest User" userId="" providerId="Windows Live" clId="Web-{D67564C4-F961-4E03-9218-CDEE70C41745}" dt="2024-05-07T14:51:03.015" v="1091"/>
          <ac:spMkLst>
            <pc:docMk/>
            <pc:sldMk cId="2476433749" sldId="264"/>
            <ac:spMk id="10" creationId="{4F4E392F-3E10-AB9F-BF46-A4C0E7D204A0}"/>
          </ac:spMkLst>
        </pc:spChg>
        <pc:spChg chg="add">
          <ac:chgData name="Guest User" userId="" providerId="Windows Live" clId="Web-{D67564C4-F961-4E03-9218-CDEE70C41745}" dt="2024-05-07T14:52:10.500" v="1097"/>
          <ac:spMkLst>
            <pc:docMk/>
            <pc:sldMk cId="2476433749" sldId="264"/>
            <ac:spMk id="11" creationId="{45D37F4E-DDB4-456B-97E0-9937730A039F}"/>
          </ac:spMkLst>
        </pc:spChg>
        <pc:spChg chg="add">
          <ac:chgData name="Guest User" userId="" providerId="Windows Live" clId="Web-{D67564C4-F961-4E03-9218-CDEE70C41745}" dt="2024-05-07T14:52:10.500" v="1097"/>
          <ac:spMkLst>
            <pc:docMk/>
            <pc:sldMk cId="2476433749" sldId="264"/>
            <ac:spMk id="13" creationId="{B2DD41CD-8F47-4F56-AD12-4E2FF7696987}"/>
          </ac:spMkLst>
        </pc:spChg>
        <pc:picChg chg="add mod">
          <ac:chgData name="Guest User" userId="" providerId="Windows Live" clId="Web-{D67564C4-F961-4E03-9218-CDEE70C41745}" dt="2024-05-07T14:52:10.500" v="1097"/>
          <ac:picMkLst>
            <pc:docMk/>
            <pc:sldMk cId="2476433749" sldId="264"/>
            <ac:picMk id="6" creationId="{D913E06F-4A1E-759A-E0CC-001EC0849F58}"/>
          </ac:picMkLst>
        </pc:picChg>
        <pc:picChg chg="add del mod">
          <ac:chgData name="Guest User" userId="" providerId="Windows Live" clId="Web-{D67564C4-F961-4E03-9218-CDEE70C41745}" dt="2024-05-07T14:51:10.406" v="1093"/>
          <ac:picMkLst>
            <pc:docMk/>
            <pc:sldMk cId="2476433749" sldId="264"/>
            <ac:picMk id="8" creationId="{BD039316-849C-BC9E-56CC-EE75D7DC581C}"/>
          </ac:picMkLst>
        </pc:picChg>
        <pc:picChg chg="add del mod">
          <ac:chgData name="Guest User" userId="" providerId="Windows Live" clId="Web-{D67564C4-F961-4E03-9218-CDEE70C41745}" dt="2024-05-07T14:51:08.265" v="1092"/>
          <ac:picMkLst>
            <pc:docMk/>
            <pc:sldMk cId="2476433749" sldId="264"/>
            <ac:picMk id="9" creationId="{41D7DE37-31A9-3F14-B1A3-FD8AFBD4728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38E20-DFD6-E40D-2F57-5D3DEBE98F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BC9413-7054-10BD-A2F0-97A2D29E15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7E960D-EA38-F023-72F7-1D364D4E82B3}"/>
              </a:ext>
            </a:extLst>
          </p:cNvPr>
          <p:cNvSpPr>
            <a:spLocks noGrp="1"/>
          </p:cNvSpPr>
          <p:nvPr>
            <p:ph type="dt" sz="half" idx="10"/>
          </p:nvPr>
        </p:nvSpPr>
        <p:spPr/>
        <p:txBody>
          <a:bodyPr/>
          <a:lstStyle/>
          <a:p>
            <a:fld id="{D48429E4-E9E3-4C8C-95BB-F5687E51CA94}" type="datetimeFigureOut">
              <a:rPr lang="en-IN" smtClean="0"/>
              <a:t>07-05-2024</a:t>
            </a:fld>
            <a:endParaRPr lang="en-IN"/>
          </a:p>
        </p:txBody>
      </p:sp>
      <p:sp>
        <p:nvSpPr>
          <p:cNvPr id="5" name="Footer Placeholder 4">
            <a:extLst>
              <a:ext uri="{FF2B5EF4-FFF2-40B4-BE49-F238E27FC236}">
                <a16:creationId xmlns:a16="http://schemas.microsoft.com/office/drawing/2014/main" id="{663A3154-1012-0856-ED9F-63F5E1E4A7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251012-2B1C-4F87-DC98-0239F051478A}"/>
              </a:ext>
            </a:extLst>
          </p:cNvPr>
          <p:cNvSpPr>
            <a:spLocks noGrp="1"/>
          </p:cNvSpPr>
          <p:nvPr>
            <p:ph type="sldNum" sz="quarter" idx="12"/>
          </p:nvPr>
        </p:nvSpPr>
        <p:spPr/>
        <p:txBody>
          <a:bodyPr/>
          <a:lstStyle/>
          <a:p>
            <a:fld id="{FFB2BEE4-35E7-4D17-B47A-8230CF1D7456}" type="slidenum">
              <a:rPr lang="en-IN" smtClean="0"/>
              <a:t>‹#›</a:t>
            </a:fld>
            <a:endParaRPr lang="en-IN"/>
          </a:p>
        </p:txBody>
      </p:sp>
    </p:spTree>
    <p:extLst>
      <p:ext uri="{BB962C8B-B14F-4D97-AF65-F5344CB8AC3E}">
        <p14:creationId xmlns:p14="http://schemas.microsoft.com/office/powerpoint/2010/main" val="1107153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675CE-9679-586D-1472-1C18AD21C2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B8E0EC-3D85-F0B8-76C3-B8CC356A42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637EAC-4713-AF02-AB15-49D662B18B76}"/>
              </a:ext>
            </a:extLst>
          </p:cNvPr>
          <p:cNvSpPr>
            <a:spLocks noGrp="1"/>
          </p:cNvSpPr>
          <p:nvPr>
            <p:ph type="dt" sz="half" idx="10"/>
          </p:nvPr>
        </p:nvSpPr>
        <p:spPr/>
        <p:txBody>
          <a:bodyPr/>
          <a:lstStyle/>
          <a:p>
            <a:fld id="{D48429E4-E9E3-4C8C-95BB-F5687E51CA94}" type="datetimeFigureOut">
              <a:rPr lang="en-IN" smtClean="0"/>
              <a:t>07-05-2024</a:t>
            </a:fld>
            <a:endParaRPr lang="en-IN"/>
          </a:p>
        </p:txBody>
      </p:sp>
      <p:sp>
        <p:nvSpPr>
          <p:cNvPr id="5" name="Footer Placeholder 4">
            <a:extLst>
              <a:ext uri="{FF2B5EF4-FFF2-40B4-BE49-F238E27FC236}">
                <a16:creationId xmlns:a16="http://schemas.microsoft.com/office/drawing/2014/main" id="{B7AEEB23-6CE6-E541-B498-ECC879FC8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C70B18-057E-0C92-6CAE-A96F7A39AE6C}"/>
              </a:ext>
            </a:extLst>
          </p:cNvPr>
          <p:cNvSpPr>
            <a:spLocks noGrp="1"/>
          </p:cNvSpPr>
          <p:nvPr>
            <p:ph type="sldNum" sz="quarter" idx="12"/>
          </p:nvPr>
        </p:nvSpPr>
        <p:spPr/>
        <p:txBody>
          <a:bodyPr/>
          <a:lstStyle/>
          <a:p>
            <a:fld id="{FFB2BEE4-35E7-4D17-B47A-8230CF1D7456}" type="slidenum">
              <a:rPr lang="en-IN" smtClean="0"/>
              <a:t>‹#›</a:t>
            </a:fld>
            <a:endParaRPr lang="en-IN"/>
          </a:p>
        </p:txBody>
      </p:sp>
    </p:spTree>
    <p:extLst>
      <p:ext uri="{BB962C8B-B14F-4D97-AF65-F5344CB8AC3E}">
        <p14:creationId xmlns:p14="http://schemas.microsoft.com/office/powerpoint/2010/main" val="639390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97A294-3664-82B6-E2AE-E923C4A0E2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FCF522-E13B-19CA-1DDD-6429AE9223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677275-8E55-26AB-7B8A-71CD9DAE7AF2}"/>
              </a:ext>
            </a:extLst>
          </p:cNvPr>
          <p:cNvSpPr>
            <a:spLocks noGrp="1"/>
          </p:cNvSpPr>
          <p:nvPr>
            <p:ph type="dt" sz="half" idx="10"/>
          </p:nvPr>
        </p:nvSpPr>
        <p:spPr/>
        <p:txBody>
          <a:bodyPr/>
          <a:lstStyle/>
          <a:p>
            <a:fld id="{D48429E4-E9E3-4C8C-95BB-F5687E51CA94}" type="datetimeFigureOut">
              <a:rPr lang="en-IN" smtClean="0"/>
              <a:t>07-05-2024</a:t>
            </a:fld>
            <a:endParaRPr lang="en-IN"/>
          </a:p>
        </p:txBody>
      </p:sp>
      <p:sp>
        <p:nvSpPr>
          <p:cNvPr id="5" name="Footer Placeholder 4">
            <a:extLst>
              <a:ext uri="{FF2B5EF4-FFF2-40B4-BE49-F238E27FC236}">
                <a16:creationId xmlns:a16="http://schemas.microsoft.com/office/drawing/2014/main" id="{49EA31AB-21BA-3A45-C19E-20E9C425F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A0063A-EBAA-DE37-32F3-F2FBD2F3E09A}"/>
              </a:ext>
            </a:extLst>
          </p:cNvPr>
          <p:cNvSpPr>
            <a:spLocks noGrp="1"/>
          </p:cNvSpPr>
          <p:nvPr>
            <p:ph type="sldNum" sz="quarter" idx="12"/>
          </p:nvPr>
        </p:nvSpPr>
        <p:spPr/>
        <p:txBody>
          <a:bodyPr/>
          <a:lstStyle/>
          <a:p>
            <a:fld id="{FFB2BEE4-35E7-4D17-B47A-8230CF1D7456}" type="slidenum">
              <a:rPr lang="en-IN" smtClean="0"/>
              <a:t>‹#›</a:t>
            </a:fld>
            <a:endParaRPr lang="en-IN"/>
          </a:p>
        </p:txBody>
      </p:sp>
    </p:spTree>
    <p:extLst>
      <p:ext uri="{BB962C8B-B14F-4D97-AF65-F5344CB8AC3E}">
        <p14:creationId xmlns:p14="http://schemas.microsoft.com/office/powerpoint/2010/main" val="4068239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8A6F-0590-5ED2-BE01-346D1A03A4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C48E15-3DB6-5AF2-DD62-2D1B4E6D0C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9A592D-469A-4DAF-0EF2-8437728C01F8}"/>
              </a:ext>
            </a:extLst>
          </p:cNvPr>
          <p:cNvSpPr>
            <a:spLocks noGrp="1"/>
          </p:cNvSpPr>
          <p:nvPr>
            <p:ph type="dt" sz="half" idx="10"/>
          </p:nvPr>
        </p:nvSpPr>
        <p:spPr/>
        <p:txBody>
          <a:bodyPr/>
          <a:lstStyle/>
          <a:p>
            <a:fld id="{D48429E4-E9E3-4C8C-95BB-F5687E51CA94}" type="datetimeFigureOut">
              <a:rPr lang="en-IN" smtClean="0"/>
              <a:t>07-05-2024</a:t>
            </a:fld>
            <a:endParaRPr lang="en-IN"/>
          </a:p>
        </p:txBody>
      </p:sp>
      <p:sp>
        <p:nvSpPr>
          <p:cNvPr id="5" name="Footer Placeholder 4">
            <a:extLst>
              <a:ext uri="{FF2B5EF4-FFF2-40B4-BE49-F238E27FC236}">
                <a16:creationId xmlns:a16="http://schemas.microsoft.com/office/drawing/2014/main" id="{974B1688-7663-0186-C670-4F94D3BA3A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53A275-3F7C-B8A1-17B9-C6DBF9C89AE1}"/>
              </a:ext>
            </a:extLst>
          </p:cNvPr>
          <p:cNvSpPr>
            <a:spLocks noGrp="1"/>
          </p:cNvSpPr>
          <p:nvPr>
            <p:ph type="sldNum" sz="quarter" idx="12"/>
          </p:nvPr>
        </p:nvSpPr>
        <p:spPr/>
        <p:txBody>
          <a:bodyPr/>
          <a:lstStyle/>
          <a:p>
            <a:fld id="{FFB2BEE4-35E7-4D17-B47A-8230CF1D7456}" type="slidenum">
              <a:rPr lang="en-IN" smtClean="0"/>
              <a:t>‹#›</a:t>
            </a:fld>
            <a:endParaRPr lang="en-IN"/>
          </a:p>
        </p:txBody>
      </p:sp>
    </p:spTree>
    <p:extLst>
      <p:ext uri="{BB962C8B-B14F-4D97-AF65-F5344CB8AC3E}">
        <p14:creationId xmlns:p14="http://schemas.microsoft.com/office/powerpoint/2010/main" val="374334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D6327-6FB8-1EE6-166F-5538B063EA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153C8D-9DE9-ECC5-F339-1022E4A396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01D4F5-BBA8-56C8-9145-566FA3D00187}"/>
              </a:ext>
            </a:extLst>
          </p:cNvPr>
          <p:cNvSpPr>
            <a:spLocks noGrp="1"/>
          </p:cNvSpPr>
          <p:nvPr>
            <p:ph type="dt" sz="half" idx="10"/>
          </p:nvPr>
        </p:nvSpPr>
        <p:spPr/>
        <p:txBody>
          <a:bodyPr/>
          <a:lstStyle/>
          <a:p>
            <a:fld id="{D48429E4-E9E3-4C8C-95BB-F5687E51CA94}" type="datetimeFigureOut">
              <a:rPr lang="en-IN" smtClean="0"/>
              <a:t>07-05-2024</a:t>
            </a:fld>
            <a:endParaRPr lang="en-IN"/>
          </a:p>
        </p:txBody>
      </p:sp>
      <p:sp>
        <p:nvSpPr>
          <p:cNvPr id="5" name="Footer Placeholder 4">
            <a:extLst>
              <a:ext uri="{FF2B5EF4-FFF2-40B4-BE49-F238E27FC236}">
                <a16:creationId xmlns:a16="http://schemas.microsoft.com/office/drawing/2014/main" id="{F61FD79E-B55F-D2C7-850E-431A5ADFC4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D2C3A5-F6EC-1852-82F6-EB83A170391F}"/>
              </a:ext>
            </a:extLst>
          </p:cNvPr>
          <p:cNvSpPr>
            <a:spLocks noGrp="1"/>
          </p:cNvSpPr>
          <p:nvPr>
            <p:ph type="sldNum" sz="quarter" idx="12"/>
          </p:nvPr>
        </p:nvSpPr>
        <p:spPr/>
        <p:txBody>
          <a:bodyPr/>
          <a:lstStyle/>
          <a:p>
            <a:fld id="{FFB2BEE4-35E7-4D17-B47A-8230CF1D7456}" type="slidenum">
              <a:rPr lang="en-IN" smtClean="0"/>
              <a:t>‹#›</a:t>
            </a:fld>
            <a:endParaRPr lang="en-IN"/>
          </a:p>
        </p:txBody>
      </p:sp>
    </p:spTree>
    <p:extLst>
      <p:ext uri="{BB962C8B-B14F-4D97-AF65-F5344CB8AC3E}">
        <p14:creationId xmlns:p14="http://schemas.microsoft.com/office/powerpoint/2010/main" val="1001341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FDCA5-2BF9-9697-0734-26DDAF24F5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881EE8-65DD-39BA-52EE-E9E31DFFB1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0787C5E-12E1-11DF-5969-3F4766AF52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FB14FF-7687-78E4-DFD6-67E80A327575}"/>
              </a:ext>
            </a:extLst>
          </p:cNvPr>
          <p:cNvSpPr>
            <a:spLocks noGrp="1"/>
          </p:cNvSpPr>
          <p:nvPr>
            <p:ph type="dt" sz="half" idx="10"/>
          </p:nvPr>
        </p:nvSpPr>
        <p:spPr/>
        <p:txBody>
          <a:bodyPr/>
          <a:lstStyle/>
          <a:p>
            <a:fld id="{D48429E4-E9E3-4C8C-95BB-F5687E51CA94}" type="datetimeFigureOut">
              <a:rPr lang="en-IN" smtClean="0"/>
              <a:t>07-05-2024</a:t>
            </a:fld>
            <a:endParaRPr lang="en-IN"/>
          </a:p>
        </p:txBody>
      </p:sp>
      <p:sp>
        <p:nvSpPr>
          <p:cNvPr id="6" name="Footer Placeholder 5">
            <a:extLst>
              <a:ext uri="{FF2B5EF4-FFF2-40B4-BE49-F238E27FC236}">
                <a16:creationId xmlns:a16="http://schemas.microsoft.com/office/drawing/2014/main" id="{BAAE1F24-6B01-154E-6549-C5E892B2AE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5ADF6C-74EB-FF00-8DE3-F17BE326546B}"/>
              </a:ext>
            </a:extLst>
          </p:cNvPr>
          <p:cNvSpPr>
            <a:spLocks noGrp="1"/>
          </p:cNvSpPr>
          <p:nvPr>
            <p:ph type="sldNum" sz="quarter" idx="12"/>
          </p:nvPr>
        </p:nvSpPr>
        <p:spPr/>
        <p:txBody>
          <a:bodyPr/>
          <a:lstStyle/>
          <a:p>
            <a:fld id="{FFB2BEE4-35E7-4D17-B47A-8230CF1D7456}" type="slidenum">
              <a:rPr lang="en-IN" smtClean="0"/>
              <a:t>‹#›</a:t>
            </a:fld>
            <a:endParaRPr lang="en-IN"/>
          </a:p>
        </p:txBody>
      </p:sp>
    </p:spTree>
    <p:extLst>
      <p:ext uri="{BB962C8B-B14F-4D97-AF65-F5344CB8AC3E}">
        <p14:creationId xmlns:p14="http://schemas.microsoft.com/office/powerpoint/2010/main" val="2524220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A09C9-22F6-970E-D6B8-82D5835944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F86BAC-765C-CE09-D8F3-F60A38EA2A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4BDA0F-2601-6480-5DFF-E8B4B5865A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B734A9-A8BE-918D-761D-A2E7AF3650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209CD2-3DAB-12DB-2023-EDD714DE81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383CB1-0515-669C-B881-0811BD59D280}"/>
              </a:ext>
            </a:extLst>
          </p:cNvPr>
          <p:cNvSpPr>
            <a:spLocks noGrp="1"/>
          </p:cNvSpPr>
          <p:nvPr>
            <p:ph type="dt" sz="half" idx="10"/>
          </p:nvPr>
        </p:nvSpPr>
        <p:spPr/>
        <p:txBody>
          <a:bodyPr/>
          <a:lstStyle/>
          <a:p>
            <a:fld id="{D48429E4-E9E3-4C8C-95BB-F5687E51CA94}" type="datetimeFigureOut">
              <a:rPr lang="en-IN" smtClean="0"/>
              <a:t>07-05-2024</a:t>
            </a:fld>
            <a:endParaRPr lang="en-IN"/>
          </a:p>
        </p:txBody>
      </p:sp>
      <p:sp>
        <p:nvSpPr>
          <p:cNvPr id="8" name="Footer Placeholder 7">
            <a:extLst>
              <a:ext uri="{FF2B5EF4-FFF2-40B4-BE49-F238E27FC236}">
                <a16:creationId xmlns:a16="http://schemas.microsoft.com/office/drawing/2014/main" id="{41892511-2356-DE50-B171-2FA669AB93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27A731-1768-8A83-272C-CFE531817FC7}"/>
              </a:ext>
            </a:extLst>
          </p:cNvPr>
          <p:cNvSpPr>
            <a:spLocks noGrp="1"/>
          </p:cNvSpPr>
          <p:nvPr>
            <p:ph type="sldNum" sz="quarter" idx="12"/>
          </p:nvPr>
        </p:nvSpPr>
        <p:spPr/>
        <p:txBody>
          <a:bodyPr/>
          <a:lstStyle/>
          <a:p>
            <a:fld id="{FFB2BEE4-35E7-4D17-B47A-8230CF1D7456}" type="slidenum">
              <a:rPr lang="en-IN" smtClean="0"/>
              <a:t>‹#›</a:t>
            </a:fld>
            <a:endParaRPr lang="en-IN"/>
          </a:p>
        </p:txBody>
      </p:sp>
    </p:spTree>
    <p:extLst>
      <p:ext uri="{BB962C8B-B14F-4D97-AF65-F5344CB8AC3E}">
        <p14:creationId xmlns:p14="http://schemas.microsoft.com/office/powerpoint/2010/main" val="1252515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796EA-19BB-332B-D6E5-F83075DBD0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99BFA9-B2ED-B687-C2C1-9E8DC45B645B}"/>
              </a:ext>
            </a:extLst>
          </p:cNvPr>
          <p:cNvSpPr>
            <a:spLocks noGrp="1"/>
          </p:cNvSpPr>
          <p:nvPr>
            <p:ph type="dt" sz="half" idx="10"/>
          </p:nvPr>
        </p:nvSpPr>
        <p:spPr/>
        <p:txBody>
          <a:bodyPr/>
          <a:lstStyle/>
          <a:p>
            <a:fld id="{D48429E4-E9E3-4C8C-95BB-F5687E51CA94}" type="datetimeFigureOut">
              <a:rPr lang="en-IN" smtClean="0"/>
              <a:t>07-05-2024</a:t>
            </a:fld>
            <a:endParaRPr lang="en-IN"/>
          </a:p>
        </p:txBody>
      </p:sp>
      <p:sp>
        <p:nvSpPr>
          <p:cNvPr id="4" name="Footer Placeholder 3">
            <a:extLst>
              <a:ext uri="{FF2B5EF4-FFF2-40B4-BE49-F238E27FC236}">
                <a16:creationId xmlns:a16="http://schemas.microsoft.com/office/drawing/2014/main" id="{F6AC5C59-60CC-8179-0A46-5B9E80CFE8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292804-6FC4-B764-A5DA-2440B65C3951}"/>
              </a:ext>
            </a:extLst>
          </p:cNvPr>
          <p:cNvSpPr>
            <a:spLocks noGrp="1"/>
          </p:cNvSpPr>
          <p:nvPr>
            <p:ph type="sldNum" sz="quarter" idx="12"/>
          </p:nvPr>
        </p:nvSpPr>
        <p:spPr/>
        <p:txBody>
          <a:bodyPr/>
          <a:lstStyle/>
          <a:p>
            <a:fld id="{FFB2BEE4-35E7-4D17-B47A-8230CF1D7456}" type="slidenum">
              <a:rPr lang="en-IN" smtClean="0"/>
              <a:t>‹#›</a:t>
            </a:fld>
            <a:endParaRPr lang="en-IN"/>
          </a:p>
        </p:txBody>
      </p:sp>
    </p:spTree>
    <p:extLst>
      <p:ext uri="{BB962C8B-B14F-4D97-AF65-F5344CB8AC3E}">
        <p14:creationId xmlns:p14="http://schemas.microsoft.com/office/powerpoint/2010/main" val="1463928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DC63E-C232-2DAA-7E4A-66D085FD44EA}"/>
              </a:ext>
            </a:extLst>
          </p:cNvPr>
          <p:cNvSpPr>
            <a:spLocks noGrp="1"/>
          </p:cNvSpPr>
          <p:nvPr>
            <p:ph type="dt" sz="half" idx="10"/>
          </p:nvPr>
        </p:nvSpPr>
        <p:spPr/>
        <p:txBody>
          <a:bodyPr/>
          <a:lstStyle/>
          <a:p>
            <a:fld id="{D48429E4-E9E3-4C8C-95BB-F5687E51CA94}" type="datetimeFigureOut">
              <a:rPr lang="en-IN" smtClean="0"/>
              <a:t>07-05-2024</a:t>
            </a:fld>
            <a:endParaRPr lang="en-IN"/>
          </a:p>
        </p:txBody>
      </p:sp>
      <p:sp>
        <p:nvSpPr>
          <p:cNvPr id="3" name="Footer Placeholder 2">
            <a:extLst>
              <a:ext uri="{FF2B5EF4-FFF2-40B4-BE49-F238E27FC236}">
                <a16:creationId xmlns:a16="http://schemas.microsoft.com/office/drawing/2014/main" id="{774574D7-2F19-A65F-70EA-B709F70C32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8F9A56-7656-3A61-EE1E-8A5998119A10}"/>
              </a:ext>
            </a:extLst>
          </p:cNvPr>
          <p:cNvSpPr>
            <a:spLocks noGrp="1"/>
          </p:cNvSpPr>
          <p:nvPr>
            <p:ph type="sldNum" sz="quarter" idx="12"/>
          </p:nvPr>
        </p:nvSpPr>
        <p:spPr/>
        <p:txBody>
          <a:bodyPr/>
          <a:lstStyle/>
          <a:p>
            <a:fld id="{FFB2BEE4-35E7-4D17-B47A-8230CF1D7456}" type="slidenum">
              <a:rPr lang="en-IN" smtClean="0"/>
              <a:t>‹#›</a:t>
            </a:fld>
            <a:endParaRPr lang="en-IN"/>
          </a:p>
        </p:txBody>
      </p:sp>
    </p:spTree>
    <p:extLst>
      <p:ext uri="{BB962C8B-B14F-4D97-AF65-F5344CB8AC3E}">
        <p14:creationId xmlns:p14="http://schemas.microsoft.com/office/powerpoint/2010/main" val="2217153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133AD-0ADD-B07A-1E79-FDCB355573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7602DB-D734-2C80-C43E-742E8D9D60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3B03E9-71F9-CE46-38DE-E0D0BB21D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F09659-6FC2-78BD-42F1-687909669CB7}"/>
              </a:ext>
            </a:extLst>
          </p:cNvPr>
          <p:cNvSpPr>
            <a:spLocks noGrp="1"/>
          </p:cNvSpPr>
          <p:nvPr>
            <p:ph type="dt" sz="half" idx="10"/>
          </p:nvPr>
        </p:nvSpPr>
        <p:spPr/>
        <p:txBody>
          <a:bodyPr/>
          <a:lstStyle/>
          <a:p>
            <a:fld id="{D48429E4-E9E3-4C8C-95BB-F5687E51CA94}" type="datetimeFigureOut">
              <a:rPr lang="en-IN" smtClean="0"/>
              <a:t>07-05-2024</a:t>
            </a:fld>
            <a:endParaRPr lang="en-IN"/>
          </a:p>
        </p:txBody>
      </p:sp>
      <p:sp>
        <p:nvSpPr>
          <p:cNvPr id="6" name="Footer Placeholder 5">
            <a:extLst>
              <a:ext uri="{FF2B5EF4-FFF2-40B4-BE49-F238E27FC236}">
                <a16:creationId xmlns:a16="http://schemas.microsoft.com/office/drawing/2014/main" id="{3DE1C6BD-47B4-F278-A117-CA0E1474DE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8FA97E-4327-54BF-F2BC-C70799ECBE06}"/>
              </a:ext>
            </a:extLst>
          </p:cNvPr>
          <p:cNvSpPr>
            <a:spLocks noGrp="1"/>
          </p:cNvSpPr>
          <p:nvPr>
            <p:ph type="sldNum" sz="quarter" idx="12"/>
          </p:nvPr>
        </p:nvSpPr>
        <p:spPr/>
        <p:txBody>
          <a:bodyPr/>
          <a:lstStyle/>
          <a:p>
            <a:fld id="{FFB2BEE4-35E7-4D17-B47A-8230CF1D7456}" type="slidenum">
              <a:rPr lang="en-IN" smtClean="0"/>
              <a:t>‹#›</a:t>
            </a:fld>
            <a:endParaRPr lang="en-IN"/>
          </a:p>
        </p:txBody>
      </p:sp>
    </p:spTree>
    <p:extLst>
      <p:ext uri="{BB962C8B-B14F-4D97-AF65-F5344CB8AC3E}">
        <p14:creationId xmlns:p14="http://schemas.microsoft.com/office/powerpoint/2010/main" val="2205997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B60A3-4AF3-A198-9F85-5EFF7DF7D5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FF437A-1599-4D51-4492-663E49074E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490372-CF80-A3CB-2AF4-7210478B31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1B603B-117C-C625-707A-70EE130915D6}"/>
              </a:ext>
            </a:extLst>
          </p:cNvPr>
          <p:cNvSpPr>
            <a:spLocks noGrp="1"/>
          </p:cNvSpPr>
          <p:nvPr>
            <p:ph type="dt" sz="half" idx="10"/>
          </p:nvPr>
        </p:nvSpPr>
        <p:spPr/>
        <p:txBody>
          <a:bodyPr/>
          <a:lstStyle/>
          <a:p>
            <a:fld id="{D48429E4-E9E3-4C8C-95BB-F5687E51CA94}" type="datetimeFigureOut">
              <a:rPr lang="en-IN" smtClean="0"/>
              <a:t>07-05-2024</a:t>
            </a:fld>
            <a:endParaRPr lang="en-IN"/>
          </a:p>
        </p:txBody>
      </p:sp>
      <p:sp>
        <p:nvSpPr>
          <p:cNvPr id="6" name="Footer Placeholder 5">
            <a:extLst>
              <a:ext uri="{FF2B5EF4-FFF2-40B4-BE49-F238E27FC236}">
                <a16:creationId xmlns:a16="http://schemas.microsoft.com/office/drawing/2014/main" id="{D16F6388-A796-4371-1F7D-9833EFEC36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8F1326-9578-6A1B-5346-7B7317172CBB}"/>
              </a:ext>
            </a:extLst>
          </p:cNvPr>
          <p:cNvSpPr>
            <a:spLocks noGrp="1"/>
          </p:cNvSpPr>
          <p:nvPr>
            <p:ph type="sldNum" sz="quarter" idx="12"/>
          </p:nvPr>
        </p:nvSpPr>
        <p:spPr/>
        <p:txBody>
          <a:bodyPr/>
          <a:lstStyle/>
          <a:p>
            <a:fld id="{FFB2BEE4-35E7-4D17-B47A-8230CF1D7456}" type="slidenum">
              <a:rPr lang="en-IN" smtClean="0"/>
              <a:t>‹#›</a:t>
            </a:fld>
            <a:endParaRPr lang="en-IN"/>
          </a:p>
        </p:txBody>
      </p:sp>
    </p:spTree>
    <p:extLst>
      <p:ext uri="{BB962C8B-B14F-4D97-AF65-F5344CB8AC3E}">
        <p14:creationId xmlns:p14="http://schemas.microsoft.com/office/powerpoint/2010/main" val="3650445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CFECB7-D2B0-F02D-96A1-325D3CE7D9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699571-68B7-D647-EEDB-2EA690FBB2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80A608-81F1-E72C-BD69-162241B9D7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429E4-E9E3-4C8C-95BB-F5687E51CA94}" type="datetimeFigureOut">
              <a:rPr lang="en-IN" smtClean="0"/>
              <a:t>07-05-2024</a:t>
            </a:fld>
            <a:endParaRPr lang="en-IN"/>
          </a:p>
        </p:txBody>
      </p:sp>
      <p:sp>
        <p:nvSpPr>
          <p:cNvPr id="5" name="Footer Placeholder 4">
            <a:extLst>
              <a:ext uri="{FF2B5EF4-FFF2-40B4-BE49-F238E27FC236}">
                <a16:creationId xmlns:a16="http://schemas.microsoft.com/office/drawing/2014/main" id="{9BCAFBF8-88FA-C728-4E01-F980EA6D0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04A506-AACE-FA68-9601-7EF14464DC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2BEE4-35E7-4D17-B47A-8230CF1D7456}" type="slidenum">
              <a:rPr lang="en-IN" smtClean="0"/>
              <a:t>‹#›</a:t>
            </a:fld>
            <a:endParaRPr lang="en-IN"/>
          </a:p>
        </p:txBody>
      </p:sp>
    </p:spTree>
    <p:extLst>
      <p:ext uri="{BB962C8B-B14F-4D97-AF65-F5344CB8AC3E}">
        <p14:creationId xmlns:p14="http://schemas.microsoft.com/office/powerpoint/2010/main" val="197592686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drive/folders/1vyJGQbOts5BPuJpmnNawaTIzqk1BEb-F" TargetMode="External"/><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hyperlink" Target="https://drive.google.com/drive/folders/1Ruf-P8ItY8HhekFAK6j6tvXLwgCyMZ9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s://drive.google.com/drive/folders/1fc2ZF63bUwO9RE9oMt5Ph6ynFNCpxJdG" TargetMode="External"/><Relationship Id="rId3" Type="http://schemas.openxmlformats.org/officeDocument/2006/relationships/hyperlink" Target="https://www.google.com/" TargetMode="External"/><Relationship Id="rId7" Type="http://schemas.openxmlformats.org/officeDocument/2006/relationships/hyperlink" Target="https://colab.research.google.com/drive/1aj-RC76-64pWu_ZVxbx4sKo4vI9Stv1H" TargetMode="External"/><Relationship Id="rId2" Type="http://schemas.openxmlformats.org/officeDocument/2006/relationships/hyperlink" Target="https://universe.roboflow.com/annotation-2dedh/yolov8-fault-detection" TargetMode="External"/><Relationship Id="rId1" Type="http://schemas.openxmlformats.org/officeDocument/2006/relationships/slideLayout" Target="../slideLayouts/slideLayout7.xml"/><Relationship Id="rId6" Type="http://schemas.openxmlformats.org/officeDocument/2006/relationships/hyperlink" Target="https://colab.research.google.com/drive/1w-m1lKEm5-IfLktifFkaahR631sNWiLf" TargetMode="External"/><Relationship Id="rId5" Type="http://schemas.openxmlformats.org/officeDocument/2006/relationships/hyperlink" Target="https://www.tensorflow.org/api_docs/python/tf/keras/applications/MobileNetV2&#8203;" TargetMode="External"/><Relationship Id="rId4" Type="http://schemas.openxmlformats.org/officeDocument/2006/relationships/hyperlink" Target="https://github.com/ultralytics/yolov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FFFFFF"/>
            </a:gs>
            <a:gs pos="0">
              <a:srgbClr val="FFFFFF">
                <a:lumMod val="93000"/>
                <a:lumOff val="7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480B-5F0D-70BA-710D-1025E082D62C}"/>
              </a:ext>
            </a:extLst>
          </p:cNvPr>
          <p:cNvSpPr>
            <a:spLocks noGrp="1"/>
          </p:cNvSpPr>
          <p:nvPr>
            <p:ph type="ctrTitle"/>
          </p:nvPr>
        </p:nvSpPr>
        <p:spPr>
          <a:xfrm>
            <a:off x="1532399" y="0"/>
            <a:ext cx="9144000" cy="2130552"/>
          </a:xfrm>
        </p:spPr>
        <p:txBody>
          <a:bodyPr anchor="ctr" anchorCtr="0">
            <a:normAutofit fontScale="90000"/>
          </a:bodyPr>
          <a:lstStyle/>
          <a:p>
            <a:r>
              <a:rPr lang="en-IN" sz="3600" b="1">
                <a:latin typeface="Times New Roman" panose="02020603050405020304" pitchFamily="18" charset="0"/>
                <a:cs typeface="Times New Roman" panose="02020603050405020304" pitchFamily="18" charset="0"/>
              </a:rPr>
              <a:t>EC 291: Exploratory Project – 2024</a:t>
            </a:r>
            <a:br>
              <a:rPr lang="en-IN" sz="3600">
                <a:latin typeface="Times New Roman" panose="02020603050405020304" pitchFamily="18" charset="0"/>
                <a:cs typeface="Times New Roman" panose="02020603050405020304" pitchFamily="18" charset="0"/>
              </a:rPr>
            </a:br>
            <a:br>
              <a:rPr lang="en-IN" sz="3600">
                <a:latin typeface="Times New Roman" panose="02020603050405020304" pitchFamily="18" charset="0"/>
                <a:cs typeface="Times New Roman" panose="02020603050405020304" pitchFamily="18" charset="0"/>
              </a:rPr>
            </a:br>
            <a:r>
              <a:rPr lang="en-IN" sz="1800" u="sng">
                <a:latin typeface="Times New Roman" panose="02020603050405020304" pitchFamily="18" charset="0"/>
                <a:cs typeface="Times New Roman" panose="02020603050405020304" pitchFamily="18" charset="0"/>
              </a:rPr>
              <a:t> </a:t>
            </a:r>
            <a:r>
              <a:rPr lang="en-IN" sz="4200" b="1" u="sng" kern="100">
                <a:effectLst/>
                <a:latin typeface="Times New Roman" panose="02020603050405020304" pitchFamily="18" charset="0"/>
                <a:ea typeface="Calibri" panose="020F0502020204030204" pitchFamily="34" charset="0"/>
                <a:cs typeface="Times New Roman" panose="02020603050405020304" pitchFamily="18" charset="0"/>
              </a:rPr>
              <a:t>Electronic Components Recognition from Images using Computer Vision</a:t>
            </a:r>
            <a:endParaRPr lang="en-IN" sz="4200" b="1" u="sng">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C4D4E23-FD27-7989-A671-BA43D546B07C}"/>
              </a:ext>
            </a:extLst>
          </p:cNvPr>
          <p:cNvSpPr txBox="1">
            <a:spLocks/>
          </p:cNvSpPr>
          <p:nvPr/>
        </p:nvSpPr>
        <p:spPr>
          <a:xfrm>
            <a:off x="3836687" y="2432536"/>
            <a:ext cx="4535424" cy="37807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Group members</a:t>
            </a:r>
          </a:p>
          <a:p>
            <a:r>
              <a:rPr lang="en-IN" err="1">
                <a:latin typeface="Times New Roman" panose="02020603050405020304" pitchFamily="18" charset="0"/>
                <a:cs typeface="Times New Roman" panose="02020603050405020304" pitchFamily="18" charset="0"/>
              </a:rPr>
              <a:t>Probuddho</a:t>
            </a:r>
            <a:r>
              <a:rPr lang="en-IN">
                <a:latin typeface="Times New Roman" panose="02020603050405020304" pitchFamily="18" charset="0"/>
                <a:cs typeface="Times New Roman" panose="02020603050405020304" pitchFamily="18" charset="0"/>
              </a:rPr>
              <a:t> </a:t>
            </a:r>
            <a:r>
              <a:rPr lang="en-IN" err="1">
                <a:latin typeface="Times New Roman" panose="02020603050405020304" pitchFamily="18" charset="0"/>
                <a:cs typeface="Times New Roman" panose="02020603050405020304" pitchFamily="18" charset="0"/>
              </a:rPr>
              <a:t>Basak</a:t>
            </a:r>
            <a:r>
              <a:rPr lang="en-IN">
                <a:latin typeface="Times New Roman" panose="02020603050405020304" pitchFamily="18" charset="0"/>
                <a:cs typeface="Times New Roman" panose="02020603050405020304" pitchFamily="18" charset="0"/>
              </a:rPr>
              <a:t> (22095081)</a:t>
            </a:r>
          </a:p>
          <a:p>
            <a:r>
              <a:rPr lang="en-IN">
                <a:latin typeface="Times New Roman" panose="02020603050405020304" pitchFamily="18" charset="0"/>
                <a:cs typeface="Times New Roman" panose="02020603050405020304" pitchFamily="18" charset="0"/>
              </a:rPr>
              <a:t>Rohan Sharma 222095148)</a:t>
            </a:r>
          </a:p>
          <a:p>
            <a:r>
              <a:rPr lang="en-IN">
                <a:latin typeface="Times New Roman" panose="02020603050405020304" pitchFamily="18" charset="0"/>
                <a:cs typeface="Times New Roman" panose="02020603050405020304" pitchFamily="18" charset="0"/>
              </a:rPr>
              <a:t>Yash </a:t>
            </a:r>
            <a:r>
              <a:rPr lang="en-IN" err="1">
                <a:latin typeface="Times New Roman" panose="02020603050405020304" pitchFamily="18" charset="0"/>
                <a:cs typeface="Times New Roman" panose="02020603050405020304" pitchFamily="18" charset="0"/>
              </a:rPr>
              <a:t>Sachan</a:t>
            </a:r>
            <a:r>
              <a:rPr lang="en-IN">
                <a:latin typeface="Times New Roman" panose="02020603050405020304" pitchFamily="18" charset="0"/>
                <a:cs typeface="Times New Roman" panose="02020603050405020304" pitchFamily="18" charset="0"/>
              </a:rPr>
              <a:t> (22095127)</a:t>
            </a:r>
          </a:p>
          <a:p>
            <a:endParaRPr lang="en-IN">
              <a:latin typeface="Times New Roman" panose="02020603050405020304" pitchFamily="18" charset="0"/>
              <a:cs typeface="Times New Roman" panose="02020603050405020304" pitchFamily="18" charset="0"/>
            </a:endParaRPr>
          </a:p>
          <a:p>
            <a:r>
              <a:rPr lang="en-IN" b="1">
                <a:latin typeface="Times New Roman" panose="02020603050405020304" pitchFamily="18" charset="0"/>
                <a:cs typeface="Times New Roman" panose="02020603050405020304" pitchFamily="18" charset="0"/>
              </a:rPr>
              <a:t>Supervisor</a:t>
            </a:r>
          </a:p>
          <a:p>
            <a:r>
              <a:rPr lang="en-IN" err="1">
                <a:latin typeface="Times New Roman" panose="02020603050405020304" pitchFamily="18" charset="0"/>
                <a:cs typeface="Times New Roman" panose="02020603050405020304" pitchFamily="18" charset="0"/>
              </a:rPr>
              <a:t>Dr.</a:t>
            </a:r>
            <a:r>
              <a:rPr lang="en-IN">
                <a:latin typeface="Times New Roman" panose="02020603050405020304" pitchFamily="18" charset="0"/>
                <a:cs typeface="Times New Roman" panose="02020603050405020304" pitchFamily="18" charset="0"/>
              </a:rPr>
              <a:t> Shivam Verma</a:t>
            </a:r>
          </a:p>
          <a:p>
            <a:endParaRPr lang="en-IN">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A075CDFE-1518-9DE8-DE95-7CBA2EEF89F3}"/>
              </a:ext>
            </a:extLst>
          </p:cNvPr>
          <p:cNvSpPr txBox="1">
            <a:spLocks/>
          </p:cNvSpPr>
          <p:nvPr/>
        </p:nvSpPr>
        <p:spPr>
          <a:xfrm>
            <a:off x="1052108" y="6303643"/>
            <a:ext cx="10104582" cy="44875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a:latin typeface="Times New Roman" panose="02020603050405020304" pitchFamily="18" charset="0"/>
                <a:cs typeface="Times New Roman" panose="02020603050405020304" pitchFamily="18" charset="0"/>
              </a:rPr>
              <a:t>Department of Electronics Engineering, IIT (BHU) Varanasi, Varanasi -221005</a:t>
            </a:r>
          </a:p>
        </p:txBody>
      </p:sp>
      <p:sp>
        <p:nvSpPr>
          <p:cNvPr id="3" name="Rectangle 2">
            <a:extLst>
              <a:ext uri="{FF2B5EF4-FFF2-40B4-BE49-F238E27FC236}">
                <a16:creationId xmlns:a16="http://schemas.microsoft.com/office/drawing/2014/main" id="{0C920EEC-2165-AFFA-E189-A788EC4FD868}"/>
              </a:ext>
            </a:extLst>
          </p:cNvPr>
          <p:cNvSpPr/>
          <p:nvPr/>
        </p:nvSpPr>
        <p:spPr>
          <a:xfrm>
            <a:off x="0" y="0"/>
            <a:ext cx="573314" cy="6858000"/>
          </a:xfrm>
          <a:prstGeom prst="rect">
            <a:avLst/>
          </a:prstGeom>
          <a:solidFill>
            <a:srgbClr val="EF86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468E5E65-0ACA-395D-31ED-CC4E2A118D48}"/>
              </a:ext>
            </a:extLst>
          </p:cNvPr>
          <p:cNvSpPr/>
          <p:nvPr/>
        </p:nvSpPr>
        <p:spPr>
          <a:xfrm>
            <a:off x="11618686" y="0"/>
            <a:ext cx="573314" cy="6858000"/>
          </a:xfrm>
          <a:prstGeom prst="rect">
            <a:avLst/>
          </a:prstGeom>
          <a:solidFill>
            <a:srgbClr val="EF86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06076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C07EEB1-F40B-4404-2174-4F4549B03940}"/>
              </a:ext>
            </a:extLst>
          </p:cNvPr>
          <p:cNvSpPr txBox="1"/>
          <p:nvPr/>
        </p:nvSpPr>
        <p:spPr>
          <a:xfrm>
            <a:off x="613133" y="238539"/>
            <a:ext cx="10998200" cy="141409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400">
                <a:latin typeface="Times New Roman"/>
                <a:ea typeface="+mj-ea"/>
                <a:cs typeface="Times New Roman"/>
              </a:rPr>
              <a:t>Results and Metrics for PCB Components Analysis</a:t>
            </a:r>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369D826-F67E-90F7-991D-455780D42BE7}"/>
              </a:ext>
            </a:extLst>
          </p:cNvPr>
          <p:cNvSpPr txBox="1"/>
          <p:nvPr/>
        </p:nvSpPr>
        <p:spPr>
          <a:xfrm>
            <a:off x="609600" y="1828800"/>
            <a:ext cx="10998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The model demonstrated a commendable precision of 59% in recognizing electronic components on PCB within the dataset.</a:t>
            </a:r>
            <a:endParaRPr lang="en-US"/>
          </a:p>
        </p:txBody>
      </p:sp>
      <p:pic>
        <p:nvPicPr>
          <p:cNvPr id="6" name="Picture 5" descr="A group of electronic components&#10;&#10;Description automatically generated">
            <a:extLst>
              <a:ext uri="{FF2B5EF4-FFF2-40B4-BE49-F238E27FC236}">
                <a16:creationId xmlns:a16="http://schemas.microsoft.com/office/drawing/2014/main" id="{F0DC3FA6-3898-9FD5-2969-44F66D866C10}"/>
              </a:ext>
            </a:extLst>
          </p:cNvPr>
          <p:cNvPicPr>
            <a:picLocks noChangeAspect="1"/>
          </p:cNvPicPr>
          <p:nvPr/>
        </p:nvPicPr>
        <p:blipFill>
          <a:blip r:embed="rId2"/>
          <a:stretch>
            <a:fillRect/>
          </a:stretch>
        </p:blipFill>
        <p:spPr>
          <a:xfrm>
            <a:off x="4868116" y="3225390"/>
            <a:ext cx="2103120" cy="2153920"/>
          </a:xfrm>
          <a:prstGeom prst="rect">
            <a:avLst/>
          </a:prstGeom>
        </p:spPr>
      </p:pic>
      <p:pic>
        <p:nvPicPr>
          <p:cNvPr id="15" name="Picture 14" descr="A green circuit board with many small round objects&#10;&#10;Description automatically generated">
            <a:extLst>
              <a:ext uri="{FF2B5EF4-FFF2-40B4-BE49-F238E27FC236}">
                <a16:creationId xmlns:a16="http://schemas.microsoft.com/office/drawing/2014/main" id="{9D2FB361-6FD5-BE8D-00BE-3DBC9ECFDEAE}"/>
              </a:ext>
            </a:extLst>
          </p:cNvPr>
          <p:cNvPicPr>
            <a:picLocks noChangeAspect="1"/>
          </p:cNvPicPr>
          <p:nvPr/>
        </p:nvPicPr>
        <p:blipFill>
          <a:blip r:embed="rId3"/>
          <a:stretch>
            <a:fillRect/>
          </a:stretch>
        </p:blipFill>
        <p:spPr>
          <a:xfrm>
            <a:off x="330934" y="3226971"/>
            <a:ext cx="2174240" cy="2153920"/>
          </a:xfrm>
          <a:prstGeom prst="rect">
            <a:avLst/>
          </a:prstGeom>
        </p:spPr>
      </p:pic>
      <p:sp>
        <p:nvSpPr>
          <p:cNvPr id="8" name="Arrow: Right 7">
            <a:extLst>
              <a:ext uri="{FF2B5EF4-FFF2-40B4-BE49-F238E27FC236}">
                <a16:creationId xmlns:a16="http://schemas.microsoft.com/office/drawing/2014/main" id="{8ACE915B-5380-EBC3-25D4-F1A2151CB7EA}"/>
              </a:ext>
            </a:extLst>
          </p:cNvPr>
          <p:cNvSpPr/>
          <p:nvPr/>
        </p:nvSpPr>
        <p:spPr>
          <a:xfrm>
            <a:off x="2836108" y="3771853"/>
            <a:ext cx="1701074" cy="10609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C84308A3-155A-790D-7C80-A001C3259E3B}"/>
              </a:ext>
            </a:extLst>
          </p:cNvPr>
          <p:cNvPicPr>
            <a:picLocks noChangeAspect="1"/>
          </p:cNvPicPr>
          <p:nvPr/>
        </p:nvPicPr>
        <p:blipFill>
          <a:blip r:embed="rId4"/>
          <a:stretch>
            <a:fillRect/>
          </a:stretch>
        </p:blipFill>
        <p:spPr>
          <a:xfrm>
            <a:off x="7560970" y="2603042"/>
            <a:ext cx="4631030" cy="3794657"/>
          </a:xfrm>
          <a:prstGeom prst="rect">
            <a:avLst/>
          </a:prstGeom>
        </p:spPr>
      </p:pic>
    </p:spTree>
    <p:extLst>
      <p:ext uri="{BB962C8B-B14F-4D97-AF65-F5344CB8AC3E}">
        <p14:creationId xmlns:p14="http://schemas.microsoft.com/office/powerpoint/2010/main" val="111278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C07EEB1-F40B-4404-2174-4F4549B03940}"/>
              </a:ext>
            </a:extLst>
          </p:cNvPr>
          <p:cNvSpPr txBox="1"/>
          <p:nvPr/>
        </p:nvSpPr>
        <p:spPr>
          <a:xfrm>
            <a:off x="613133" y="238539"/>
            <a:ext cx="10998200" cy="141409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400">
                <a:latin typeface="Times New Roman"/>
                <a:ea typeface="+mj-ea"/>
                <a:cs typeface="Times New Roman"/>
              </a:rPr>
              <a:t>Results and Metrics for PCB Components Analysis</a:t>
            </a:r>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graph&#10;&#10;Description automatically generated">
            <a:extLst>
              <a:ext uri="{FF2B5EF4-FFF2-40B4-BE49-F238E27FC236}">
                <a16:creationId xmlns:a16="http://schemas.microsoft.com/office/drawing/2014/main" id="{8396CCB8-9044-D47B-8A30-C863A0D49E6E}"/>
              </a:ext>
            </a:extLst>
          </p:cNvPr>
          <p:cNvPicPr>
            <a:picLocks noChangeAspect="1"/>
          </p:cNvPicPr>
          <p:nvPr/>
        </p:nvPicPr>
        <p:blipFill>
          <a:blip r:embed="rId2"/>
          <a:stretch>
            <a:fillRect/>
          </a:stretch>
        </p:blipFill>
        <p:spPr>
          <a:xfrm>
            <a:off x="617220" y="1978660"/>
            <a:ext cx="10810240" cy="4216400"/>
          </a:xfrm>
          <a:prstGeom prst="rect">
            <a:avLst/>
          </a:prstGeom>
        </p:spPr>
      </p:pic>
      <p:sp>
        <p:nvSpPr>
          <p:cNvPr id="9" name="TextBox 8">
            <a:extLst>
              <a:ext uri="{FF2B5EF4-FFF2-40B4-BE49-F238E27FC236}">
                <a16:creationId xmlns:a16="http://schemas.microsoft.com/office/drawing/2014/main" id="{5A7A7F0D-8AD3-1B66-7E70-8BAE66EBBF8B}"/>
              </a:ext>
            </a:extLst>
          </p:cNvPr>
          <p:cNvSpPr txBox="1"/>
          <p:nvPr/>
        </p:nvSpPr>
        <p:spPr>
          <a:xfrm>
            <a:off x="1054100" y="6324600"/>
            <a:ext cx="105664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hlinkClick r:id="rId3"/>
              </a:rPr>
              <a:t>PCB Components Analysis</a:t>
            </a:r>
            <a:endParaRPr lang="en-US"/>
          </a:p>
        </p:txBody>
      </p:sp>
    </p:spTree>
    <p:extLst>
      <p:ext uri="{BB962C8B-B14F-4D97-AF65-F5344CB8AC3E}">
        <p14:creationId xmlns:p14="http://schemas.microsoft.com/office/powerpoint/2010/main" val="3035625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C07EEB1-F40B-4404-2174-4F4549B03940}"/>
              </a:ext>
            </a:extLst>
          </p:cNvPr>
          <p:cNvSpPr txBox="1"/>
          <p:nvPr/>
        </p:nvSpPr>
        <p:spPr>
          <a:xfrm>
            <a:off x="572493" y="238539"/>
            <a:ext cx="11018520" cy="143441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400">
                <a:latin typeface="Times New Roman"/>
                <a:ea typeface="+mj-ea"/>
                <a:cs typeface="Times New Roman"/>
              </a:rPr>
              <a:t>Results and Metrics for Electronic Component Fault Analysis</a:t>
            </a:r>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03AC363-B561-940B-4FBD-13563613539F}"/>
              </a:ext>
            </a:extLst>
          </p:cNvPr>
          <p:cNvSpPr txBox="1"/>
          <p:nvPr/>
        </p:nvSpPr>
        <p:spPr>
          <a:xfrm>
            <a:off x="526773" y="1821544"/>
            <a:ext cx="11018520" cy="707886"/>
          </a:xfrm>
          <a:prstGeom prst="rect">
            <a:avLst/>
          </a:prstGeom>
          <a:noFill/>
        </p:spPr>
        <p:txBody>
          <a:bodyPr wrap="square" lIns="91440" tIns="45720" rIns="91440" bIns="45720" rtlCol="0" anchor="t">
            <a:spAutoFit/>
          </a:bodyPr>
          <a:lstStyle/>
          <a:p>
            <a:pPr algn="just"/>
            <a:r>
              <a:rPr lang="en-IN" sz="2000">
                <a:latin typeface="Times New Roman"/>
                <a:cs typeface="Times New Roman"/>
              </a:rPr>
              <a:t>The Fault Detection model demonstrated with a great accuracy in identifying faults in electronic </a:t>
            </a:r>
            <a:endParaRPr lang="en-US">
              <a:latin typeface="Times New Roman"/>
              <a:cs typeface="Times New Roman"/>
            </a:endParaRPr>
          </a:p>
          <a:p>
            <a:pPr algn="just"/>
            <a:r>
              <a:rPr lang="en-IN" sz="2000">
                <a:latin typeface="Times New Roman"/>
                <a:cs typeface="Times New Roman"/>
              </a:rPr>
              <a:t>components ensuring reliable performance in fault detection tasks.</a:t>
            </a:r>
            <a:endParaRPr lang="en-IN">
              <a:latin typeface="Times New Roman"/>
              <a:cs typeface="Times New Roman"/>
            </a:endParaRPr>
          </a:p>
        </p:txBody>
      </p:sp>
      <p:pic>
        <p:nvPicPr>
          <p:cNvPr id="4" name="Picture 3" descr="A close-up of a circuit board&#10;&#10;Description automatically generated">
            <a:extLst>
              <a:ext uri="{FF2B5EF4-FFF2-40B4-BE49-F238E27FC236}">
                <a16:creationId xmlns:a16="http://schemas.microsoft.com/office/drawing/2014/main" id="{4A8E3EF3-4081-D498-F565-367EFFF39CDD}"/>
              </a:ext>
            </a:extLst>
          </p:cNvPr>
          <p:cNvPicPr>
            <a:picLocks noChangeAspect="1"/>
          </p:cNvPicPr>
          <p:nvPr/>
        </p:nvPicPr>
        <p:blipFill>
          <a:blip r:embed="rId2"/>
          <a:stretch>
            <a:fillRect/>
          </a:stretch>
        </p:blipFill>
        <p:spPr>
          <a:xfrm>
            <a:off x="4902200" y="2837186"/>
            <a:ext cx="2519680" cy="2590800"/>
          </a:xfrm>
          <a:prstGeom prst="rect">
            <a:avLst/>
          </a:prstGeom>
        </p:spPr>
      </p:pic>
      <p:pic>
        <p:nvPicPr>
          <p:cNvPr id="5" name="Picture 4" descr="A close-up of a circuit board&#10;&#10;Description automatically generated">
            <a:extLst>
              <a:ext uri="{FF2B5EF4-FFF2-40B4-BE49-F238E27FC236}">
                <a16:creationId xmlns:a16="http://schemas.microsoft.com/office/drawing/2014/main" id="{4FFFE8BF-9D6D-D712-A93B-03F1893345FD}"/>
              </a:ext>
            </a:extLst>
          </p:cNvPr>
          <p:cNvPicPr>
            <a:picLocks noChangeAspect="1"/>
          </p:cNvPicPr>
          <p:nvPr/>
        </p:nvPicPr>
        <p:blipFill>
          <a:blip r:embed="rId3"/>
          <a:stretch>
            <a:fillRect/>
          </a:stretch>
        </p:blipFill>
        <p:spPr>
          <a:xfrm>
            <a:off x="190513" y="2837186"/>
            <a:ext cx="2448560" cy="2590800"/>
          </a:xfrm>
          <a:prstGeom prst="rect">
            <a:avLst/>
          </a:prstGeom>
        </p:spPr>
      </p:pic>
      <p:sp>
        <p:nvSpPr>
          <p:cNvPr id="7" name="Arrow: Right 6">
            <a:extLst>
              <a:ext uri="{FF2B5EF4-FFF2-40B4-BE49-F238E27FC236}">
                <a16:creationId xmlns:a16="http://schemas.microsoft.com/office/drawing/2014/main" id="{8F0AE112-B1C4-6DDB-82E2-C307716CADDE}"/>
              </a:ext>
            </a:extLst>
          </p:cNvPr>
          <p:cNvSpPr/>
          <p:nvPr/>
        </p:nvSpPr>
        <p:spPr>
          <a:xfrm>
            <a:off x="2960739" y="3602089"/>
            <a:ext cx="1701074" cy="10609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graph of a graph with blue and orange lines">
            <a:extLst>
              <a:ext uri="{FF2B5EF4-FFF2-40B4-BE49-F238E27FC236}">
                <a16:creationId xmlns:a16="http://schemas.microsoft.com/office/drawing/2014/main" id="{BFED2141-6B64-5F2D-F519-8D06E548AE91}"/>
              </a:ext>
            </a:extLst>
          </p:cNvPr>
          <p:cNvPicPr>
            <a:picLocks noChangeAspect="1"/>
          </p:cNvPicPr>
          <p:nvPr/>
        </p:nvPicPr>
        <p:blipFill>
          <a:blip r:embed="rId4"/>
          <a:stretch>
            <a:fillRect/>
          </a:stretch>
        </p:blipFill>
        <p:spPr>
          <a:xfrm>
            <a:off x="7674066" y="2692037"/>
            <a:ext cx="4206240" cy="2875280"/>
          </a:xfrm>
          <a:prstGeom prst="rect">
            <a:avLst/>
          </a:prstGeom>
        </p:spPr>
      </p:pic>
    </p:spTree>
    <p:extLst>
      <p:ext uri="{BB962C8B-B14F-4D97-AF65-F5344CB8AC3E}">
        <p14:creationId xmlns:p14="http://schemas.microsoft.com/office/powerpoint/2010/main" val="1452468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C07EEB1-F40B-4404-2174-4F4549B03940}"/>
              </a:ext>
            </a:extLst>
          </p:cNvPr>
          <p:cNvSpPr txBox="1"/>
          <p:nvPr/>
        </p:nvSpPr>
        <p:spPr>
          <a:xfrm>
            <a:off x="613133" y="238539"/>
            <a:ext cx="10998200" cy="141409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lnSpcReduction="10000"/>
          </a:bodyPr>
          <a:lstStyle/>
          <a:p>
            <a:r>
              <a:rPr lang="en-US" sz="4400">
                <a:latin typeface="Times New Roman"/>
                <a:ea typeface="+mj-ea"/>
                <a:cs typeface="Times New Roman"/>
              </a:rPr>
              <a:t>Results and Metrics for Electronic Component Fault Analysis</a:t>
            </a:r>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squares with white text&#10;&#10;Description automatically generated">
            <a:extLst>
              <a:ext uri="{FF2B5EF4-FFF2-40B4-BE49-F238E27FC236}">
                <a16:creationId xmlns:a16="http://schemas.microsoft.com/office/drawing/2014/main" id="{4DA04E45-84A2-FD35-D8B8-B94D47C912BF}"/>
              </a:ext>
            </a:extLst>
          </p:cNvPr>
          <p:cNvPicPr>
            <a:picLocks noChangeAspect="1"/>
          </p:cNvPicPr>
          <p:nvPr/>
        </p:nvPicPr>
        <p:blipFill>
          <a:blip r:embed="rId2"/>
          <a:stretch>
            <a:fillRect/>
          </a:stretch>
        </p:blipFill>
        <p:spPr>
          <a:xfrm>
            <a:off x="203200" y="1922780"/>
            <a:ext cx="6471920" cy="4114800"/>
          </a:xfrm>
          <a:prstGeom prst="rect">
            <a:avLst/>
          </a:prstGeom>
        </p:spPr>
      </p:pic>
      <p:pic>
        <p:nvPicPr>
          <p:cNvPr id="5" name="Picture 4" descr="A screenshot of a graph&#10;&#10;Description automatically generated">
            <a:extLst>
              <a:ext uri="{FF2B5EF4-FFF2-40B4-BE49-F238E27FC236}">
                <a16:creationId xmlns:a16="http://schemas.microsoft.com/office/drawing/2014/main" id="{1DB68373-8D5C-66C2-A476-B2322DA16945}"/>
              </a:ext>
            </a:extLst>
          </p:cNvPr>
          <p:cNvPicPr>
            <a:picLocks noChangeAspect="1"/>
          </p:cNvPicPr>
          <p:nvPr/>
        </p:nvPicPr>
        <p:blipFill>
          <a:blip r:embed="rId3"/>
          <a:stretch>
            <a:fillRect/>
          </a:stretch>
        </p:blipFill>
        <p:spPr>
          <a:xfrm>
            <a:off x="7493000" y="1920240"/>
            <a:ext cx="4114800" cy="4114800"/>
          </a:xfrm>
          <a:prstGeom prst="rect">
            <a:avLst/>
          </a:prstGeom>
        </p:spPr>
      </p:pic>
      <p:sp>
        <p:nvSpPr>
          <p:cNvPr id="6" name="TextBox 5">
            <a:extLst>
              <a:ext uri="{FF2B5EF4-FFF2-40B4-BE49-F238E27FC236}">
                <a16:creationId xmlns:a16="http://schemas.microsoft.com/office/drawing/2014/main" id="{AABE1679-D244-B8FB-8A35-1A25C31EEB24}"/>
              </a:ext>
            </a:extLst>
          </p:cNvPr>
          <p:cNvSpPr txBox="1"/>
          <p:nvPr/>
        </p:nvSpPr>
        <p:spPr>
          <a:xfrm>
            <a:off x="1295400" y="6261100"/>
            <a:ext cx="100710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hlinkClick r:id="rId4"/>
              </a:rPr>
              <a:t>Fault Detection</a:t>
            </a:r>
            <a:endParaRPr lang="en-US"/>
          </a:p>
        </p:txBody>
      </p:sp>
    </p:spTree>
    <p:extLst>
      <p:ext uri="{BB962C8B-B14F-4D97-AF65-F5344CB8AC3E}">
        <p14:creationId xmlns:p14="http://schemas.microsoft.com/office/powerpoint/2010/main" val="2470837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C07EEB1-F40B-4404-2174-4F4549B03940}"/>
              </a:ext>
            </a:extLst>
          </p:cNvPr>
          <p:cNvSpPr txBox="1"/>
          <p:nvPr/>
        </p:nvSpPr>
        <p:spPr>
          <a:xfrm>
            <a:off x="572493" y="238539"/>
            <a:ext cx="10967720" cy="134297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400">
                <a:latin typeface="Times New Roman" panose="02020603050405020304" pitchFamily="18" charset="0"/>
                <a:ea typeface="+mj-ea"/>
                <a:cs typeface="Times New Roman" panose="02020603050405020304" pitchFamily="18" charset="0"/>
              </a:rPr>
              <a:t>Challenges</a:t>
            </a:r>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BB1097A-CF33-13D1-31D1-56CA050A5D58}"/>
              </a:ext>
            </a:extLst>
          </p:cNvPr>
          <p:cNvSpPr txBox="1"/>
          <p:nvPr/>
        </p:nvSpPr>
        <p:spPr>
          <a:xfrm>
            <a:off x="572493" y="2091636"/>
            <a:ext cx="10970592" cy="452557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85000" lnSpcReduction="20000"/>
          </a:bodyPr>
          <a:lstStyle/>
          <a:p>
            <a:r>
              <a:rPr lang="en-US" sz="2100" b="1">
                <a:latin typeface="Times New Roman" panose="02020603050405020304" pitchFamily="18" charset="0"/>
                <a:cs typeface="Times New Roman" panose="02020603050405020304" pitchFamily="18" charset="0"/>
              </a:rPr>
              <a:t>1. Variability in Component Appearance</a:t>
            </a:r>
            <a:r>
              <a:rPr lang="en-US" sz="2100">
                <a:latin typeface="Times New Roman" panose="02020603050405020304" pitchFamily="18" charset="0"/>
                <a:cs typeface="Times New Roman" panose="02020603050405020304" pitchFamily="18" charset="0"/>
              </a:rPr>
              <a:t>: Electronic components can vary greatly in terms of size, color, shape, and markings, making it difficult for algorithms to maintain high accuracy across all types. </a:t>
            </a:r>
          </a:p>
          <a:p>
            <a:endParaRPr lang="en-US" sz="2100">
              <a:latin typeface="Times New Roman"/>
              <a:cs typeface="Times New Roman"/>
            </a:endParaRPr>
          </a:p>
          <a:p>
            <a:r>
              <a:rPr lang="en-US" sz="2100" b="1">
                <a:latin typeface="Times New Roman" panose="02020603050405020304" pitchFamily="18" charset="0"/>
                <a:cs typeface="Times New Roman" panose="02020603050405020304" pitchFamily="18" charset="0"/>
              </a:rPr>
              <a:t>2. Quality of Data</a:t>
            </a:r>
            <a:r>
              <a:rPr lang="en-US" sz="2100">
                <a:latin typeface="Times New Roman" panose="02020603050405020304" pitchFamily="18" charset="0"/>
                <a:cs typeface="Times New Roman" panose="02020603050405020304" pitchFamily="18" charset="0"/>
              </a:rPr>
              <a:t>: Collecting a large and diverse dataset of electronic component images is challenging. The dataset must include images from various angles and under different lighting conditions to train the model </a:t>
            </a:r>
          </a:p>
          <a:p>
            <a:r>
              <a:rPr lang="en-US" sz="2100">
                <a:latin typeface="Times New Roman"/>
                <a:cs typeface="Times New Roman"/>
              </a:rPr>
              <a:t>Effectively.</a:t>
            </a:r>
          </a:p>
          <a:p>
            <a:endParaRPr lang="en-US" sz="2100"/>
          </a:p>
          <a:p>
            <a:r>
              <a:rPr lang="en-US" sz="2100" b="1">
                <a:latin typeface="Times New Roman"/>
                <a:cs typeface="Times New Roman"/>
              </a:rPr>
              <a:t>3. Miniaturization of Components</a:t>
            </a:r>
            <a:r>
              <a:rPr lang="en-US" sz="2100">
                <a:latin typeface="Times New Roman"/>
                <a:cs typeface="Times New Roman"/>
              </a:rPr>
              <a:t>: As electronic components become smaller, detecting and identifying micro-sized features becomes increasingly challenging, requiring more sophisticated image processing techniques.</a:t>
            </a:r>
          </a:p>
          <a:p>
            <a:endParaRPr lang="en-US" sz="2100"/>
          </a:p>
          <a:p>
            <a:r>
              <a:rPr lang="en-US" sz="2100" b="1">
                <a:latin typeface="Times New Roman" panose="02020603050405020304" pitchFamily="18" charset="0"/>
                <a:cs typeface="Times New Roman" panose="02020603050405020304" pitchFamily="18" charset="0"/>
              </a:rPr>
              <a:t>4. Complex Backgrounds</a:t>
            </a:r>
            <a:r>
              <a:rPr lang="en-US" sz="2100">
                <a:latin typeface="Times New Roman" panose="02020603050405020304" pitchFamily="18" charset="0"/>
                <a:cs typeface="Times New Roman" panose="02020603050405020304" pitchFamily="18" charset="0"/>
              </a:rPr>
              <a:t>: Components are often situated on complex circuit boards with intricate patterns, which can confuse recognition systems and lead to false positives or negatives. </a:t>
            </a:r>
          </a:p>
          <a:p>
            <a:endParaRPr lang="en-US" sz="2100" b="1">
              <a:latin typeface="Times New Roman"/>
              <a:cs typeface="Times New Roman"/>
            </a:endParaRPr>
          </a:p>
          <a:p>
            <a:r>
              <a:rPr lang="en-US" sz="2100" b="1">
                <a:latin typeface="Times New Roman"/>
                <a:cs typeface="Times New Roman"/>
              </a:rPr>
              <a:t>5. Handling Defective Samples</a:t>
            </a:r>
            <a:r>
              <a:rPr lang="en-US" sz="2100">
                <a:latin typeface="Times New Roman"/>
                <a:cs typeface="Times New Roman"/>
              </a:rPr>
              <a:t>: In a production line, it is relatively easy to collect non-defective samples but difficult to collect defective samples, which are crucial for training the model to recognize faults. </a:t>
            </a:r>
          </a:p>
          <a:p>
            <a:endParaRPr lang="en-US" sz="2100" b="1">
              <a:latin typeface="Times New Roman"/>
              <a:cs typeface="Times New Roman"/>
            </a:endParaRPr>
          </a:p>
          <a:p>
            <a:r>
              <a:rPr lang="en-US" sz="2100" b="1">
                <a:latin typeface="Times New Roman"/>
                <a:cs typeface="Times New Roman"/>
              </a:rPr>
              <a:t>6. Effective Computational Power</a:t>
            </a:r>
            <a:r>
              <a:rPr lang="en-US" sz="2100">
                <a:latin typeface="Times New Roman"/>
                <a:cs typeface="Times New Roman"/>
              </a:rPr>
              <a:t>: A powerful GPU is required to run complex models like YOLO and </a:t>
            </a:r>
            <a:r>
              <a:rPr lang="en-US" sz="2100" err="1">
                <a:latin typeface="Times New Roman"/>
                <a:cs typeface="Times New Roman"/>
              </a:rPr>
              <a:t>MobileNet</a:t>
            </a:r>
            <a:r>
              <a:rPr lang="en-US" sz="2100">
                <a:latin typeface="Times New Roman"/>
                <a:cs typeface="Times New Roman"/>
              </a:rPr>
              <a:t> for large number of epochs in short time.</a:t>
            </a:r>
          </a:p>
          <a:p>
            <a:pPr marL="114300" algn="just">
              <a:lnSpc>
                <a:spcPct val="90000"/>
              </a:lnSpc>
              <a:spcAft>
                <a:spcPts val="600"/>
              </a:spcAft>
            </a:pPr>
            <a:r>
              <a:rPr lang="en-US" sz="2200"/>
              <a:t>              </a:t>
            </a:r>
            <a:endParaRPr lang="en-US" sz="2200">
              <a:cs typeface="Calibri"/>
            </a:endParaRPr>
          </a:p>
        </p:txBody>
      </p:sp>
    </p:spTree>
    <p:extLst>
      <p:ext uri="{BB962C8B-B14F-4D97-AF65-F5344CB8AC3E}">
        <p14:creationId xmlns:p14="http://schemas.microsoft.com/office/powerpoint/2010/main" val="986264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C07EEB1-F40B-4404-2174-4F4549B03940}"/>
              </a:ext>
            </a:extLst>
          </p:cNvPr>
          <p:cNvSpPr txBox="1"/>
          <p:nvPr/>
        </p:nvSpPr>
        <p:spPr>
          <a:xfrm>
            <a:off x="686834" y="1153572"/>
            <a:ext cx="3200400" cy="44611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kern="1200">
                <a:solidFill>
                  <a:srgbClr val="FFFFFF"/>
                </a:solidFill>
                <a:latin typeface="+mj-lt"/>
                <a:ea typeface="+mj-ea"/>
                <a:cs typeface="+mj-cs"/>
              </a:rPr>
              <a:t>Conclusion</a:t>
            </a:r>
          </a:p>
        </p:txBody>
      </p:sp>
      <p:sp>
        <p:nvSpPr>
          <p:cNvPr id="22" name="Arc 2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9BB1097A-CF33-13D1-31D1-56CA050A5D58}"/>
              </a:ext>
            </a:extLst>
          </p:cNvPr>
          <p:cNvSpPr txBox="1"/>
          <p:nvPr/>
        </p:nvSpPr>
        <p:spPr>
          <a:xfrm>
            <a:off x="4447308" y="591344"/>
            <a:ext cx="6906491" cy="55856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pPr>
            <a:r>
              <a:rPr lang="en-US" sz="2000">
                <a:latin typeface="Times New Roman"/>
                <a:ea typeface="+mn-lt"/>
                <a:cs typeface="+mn-lt"/>
              </a:rPr>
              <a:t>The successful implementation of YOLO and MobileNet for component recognition validates computer vision's feasibility in the electronics industry for automated identification. This project confirms high accuracy and processing speed, rendering computer vision suitable for real-time applications in production. Its industrial applications span quality control, maintenance, repair, and custom PCB design, significantly enhancing precision and efficiency.</a:t>
            </a:r>
            <a:endParaRPr lang="en-US">
              <a:latin typeface="Calibri" panose="020F0502020204030204"/>
              <a:cs typeface="Calibri" panose="020F0502020204030204"/>
            </a:endParaRPr>
          </a:p>
          <a:p>
            <a:pPr>
              <a:lnSpc>
                <a:spcPct val="90000"/>
              </a:lnSpc>
            </a:pPr>
            <a:r>
              <a:rPr lang="en-US" sz="2000">
                <a:latin typeface="Times New Roman"/>
                <a:ea typeface="+mn-lt"/>
                <a:cs typeface="Times New Roman"/>
              </a:rPr>
              <a:t>In conclusion, the project has laid a solid foundation for the advancement of computer vision in electronic component recognition, with the potential to transform current practices and drive innovation in the </a:t>
            </a:r>
            <a:r>
              <a:rPr lang="en-US" sz="2000">
                <a:latin typeface="Times New Roman"/>
                <a:ea typeface="+mn-lt"/>
                <a:cs typeface="+mn-lt"/>
              </a:rPr>
              <a:t>electronics industry.</a:t>
            </a:r>
            <a:endParaRPr lang="en-US" sz="2000">
              <a:latin typeface="Times New Roman"/>
              <a:cs typeface="Times New Roman"/>
            </a:endParaRPr>
          </a:p>
          <a:p>
            <a:pPr>
              <a:lnSpc>
                <a:spcPct val="90000"/>
              </a:lnSpc>
            </a:pPr>
            <a:r>
              <a:rPr lang="en-US" sz="2000">
                <a:latin typeface="Times New Roman"/>
                <a:cs typeface="Times New Roman"/>
              </a:rPr>
              <a:t> </a:t>
            </a:r>
            <a:r>
              <a:rPr lang="en-US" sz="1700"/>
              <a:t>         </a:t>
            </a:r>
            <a:endParaRPr lang="en-US">
              <a:ea typeface="Calibri" panose="020F0502020204030204"/>
              <a:cs typeface="Calibri" panose="020F0502020204030204"/>
            </a:endParaRPr>
          </a:p>
        </p:txBody>
      </p:sp>
    </p:spTree>
    <p:extLst>
      <p:ext uri="{BB962C8B-B14F-4D97-AF65-F5344CB8AC3E}">
        <p14:creationId xmlns:p14="http://schemas.microsoft.com/office/powerpoint/2010/main" val="1956706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C07EEB1-F40B-4404-2174-4F4549B03940}"/>
              </a:ext>
            </a:extLst>
          </p:cNvPr>
          <p:cNvSpPr txBox="1"/>
          <p:nvPr/>
        </p:nvSpPr>
        <p:spPr>
          <a:xfrm>
            <a:off x="572493" y="238539"/>
            <a:ext cx="10967720" cy="134297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400">
                <a:latin typeface="Times New Roman"/>
                <a:ea typeface="+mj-ea"/>
                <a:cs typeface="Times New Roman"/>
              </a:rPr>
              <a:t>References</a:t>
            </a:r>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75285B6-2034-A585-24FB-9B611FE8AEF4}"/>
              </a:ext>
            </a:extLst>
          </p:cNvPr>
          <p:cNvSpPr txBox="1"/>
          <p:nvPr/>
        </p:nvSpPr>
        <p:spPr>
          <a:xfrm>
            <a:off x="2206487" y="2411896"/>
            <a:ext cx="8205323" cy="1200329"/>
          </a:xfrm>
          <a:prstGeom prst="rect">
            <a:avLst/>
          </a:prstGeom>
          <a:noFill/>
        </p:spPr>
        <p:txBody>
          <a:bodyPr wrap="none" lIns="91440" tIns="45720" rIns="91440" bIns="45720" rtlCol="0" anchor="t">
            <a:spAutoFit/>
          </a:bodyPr>
          <a:lstStyle/>
          <a:p>
            <a:pPr marL="342900" indent="-342900">
              <a:buAutoNum type="arabicPeriod"/>
            </a:pPr>
            <a:r>
              <a:rPr lang="en-IN">
                <a:hlinkClick r:id="rId2"/>
              </a:rPr>
              <a:t>https://universe.roboflow.com/annotation-2dedh/yolov8-fault-detection</a:t>
            </a:r>
            <a:endParaRPr lang="en-IN"/>
          </a:p>
          <a:p>
            <a:pPr marL="342900" indent="-342900">
              <a:buAutoNum type="arabicPeriod"/>
            </a:pPr>
            <a:r>
              <a:rPr lang="en-IN">
                <a:hlinkClick r:id="rId3"/>
              </a:rPr>
              <a:t>https://www.google.com/</a:t>
            </a:r>
            <a:endParaRPr lang="en-IN"/>
          </a:p>
          <a:p>
            <a:pPr marL="342900" indent="-342900">
              <a:buAutoNum type="arabicPeriod"/>
            </a:pPr>
            <a:r>
              <a:rPr lang="en-IN">
                <a:hlinkClick r:id="rId4"/>
              </a:rPr>
              <a:t>https://github.com/ultralytics/yolov5</a:t>
            </a:r>
            <a:endParaRPr lang="en-IN">
              <a:cs typeface="Calibri"/>
              <a:hlinkClick r:id="rId4"/>
            </a:endParaRPr>
          </a:p>
          <a:p>
            <a:pPr marL="342900" indent="-342900">
              <a:buAutoNum type="arabicPeriod"/>
            </a:pPr>
            <a:r>
              <a:rPr lang="en-IN">
                <a:hlinkClick r:id="rId5"/>
              </a:rPr>
              <a:t>https://www.tensorflow.org/api_docs/python/tf/keras/applications/MobileNetV2</a:t>
            </a:r>
            <a:endParaRPr lang="en-IN">
              <a:cs typeface="Calibri"/>
              <a:hlinkClick r:id="rId5"/>
            </a:endParaRPr>
          </a:p>
        </p:txBody>
      </p:sp>
      <p:sp>
        <p:nvSpPr>
          <p:cNvPr id="4" name="TextBox 3">
            <a:extLst>
              <a:ext uri="{FF2B5EF4-FFF2-40B4-BE49-F238E27FC236}">
                <a16:creationId xmlns:a16="http://schemas.microsoft.com/office/drawing/2014/main" id="{248CE7FD-9479-24FC-EC83-724161BCE32C}"/>
              </a:ext>
            </a:extLst>
          </p:cNvPr>
          <p:cNvSpPr txBox="1"/>
          <p:nvPr/>
        </p:nvSpPr>
        <p:spPr>
          <a:xfrm>
            <a:off x="2451652" y="4558748"/>
            <a:ext cx="2439129" cy="369332"/>
          </a:xfrm>
          <a:prstGeom prst="rect">
            <a:avLst/>
          </a:prstGeom>
          <a:noFill/>
        </p:spPr>
        <p:txBody>
          <a:bodyPr wrap="none" rtlCol="0">
            <a:spAutoFit/>
          </a:bodyPr>
          <a:lstStyle/>
          <a:p>
            <a:r>
              <a:rPr lang="en-IN">
                <a:hlinkClick r:id="rId6"/>
              </a:rPr>
              <a:t>Colab Notebook for PCB</a:t>
            </a:r>
            <a:endParaRPr lang="en-IN"/>
          </a:p>
        </p:txBody>
      </p:sp>
      <p:sp>
        <p:nvSpPr>
          <p:cNvPr id="6" name="TextBox 5">
            <a:extLst>
              <a:ext uri="{FF2B5EF4-FFF2-40B4-BE49-F238E27FC236}">
                <a16:creationId xmlns:a16="http://schemas.microsoft.com/office/drawing/2014/main" id="{3B15B21D-7A0C-DC91-F93C-1842D9289166}"/>
              </a:ext>
            </a:extLst>
          </p:cNvPr>
          <p:cNvSpPr txBox="1"/>
          <p:nvPr/>
        </p:nvSpPr>
        <p:spPr>
          <a:xfrm>
            <a:off x="2451652" y="5050446"/>
            <a:ext cx="3339697" cy="369332"/>
          </a:xfrm>
          <a:prstGeom prst="rect">
            <a:avLst/>
          </a:prstGeom>
          <a:noFill/>
        </p:spPr>
        <p:txBody>
          <a:bodyPr wrap="none" rtlCol="0">
            <a:spAutoFit/>
          </a:bodyPr>
          <a:lstStyle/>
          <a:p>
            <a:r>
              <a:rPr lang="en-IN">
                <a:hlinkClick r:id="rId7"/>
              </a:rPr>
              <a:t>Colab Notebook for Fault Analysis</a:t>
            </a:r>
            <a:endParaRPr lang="en-IN"/>
          </a:p>
        </p:txBody>
      </p:sp>
      <p:sp>
        <p:nvSpPr>
          <p:cNvPr id="5" name="TextBox 4">
            <a:extLst>
              <a:ext uri="{FF2B5EF4-FFF2-40B4-BE49-F238E27FC236}">
                <a16:creationId xmlns:a16="http://schemas.microsoft.com/office/drawing/2014/main" id="{B8DC63B9-330C-72D9-CFCC-FABA6DC1C4F2}"/>
              </a:ext>
            </a:extLst>
          </p:cNvPr>
          <p:cNvSpPr txBox="1"/>
          <p:nvPr/>
        </p:nvSpPr>
        <p:spPr>
          <a:xfrm>
            <a:off x="2451652" y="5545134"/>
            <a:ext cx="76454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hlinkClick r:id="rId8"/>
              </a:rPr>
              <a:t>Drive Link for General Components Recognition</a:t>
            </a:r>
            <a:endParaRPr lang="en-US"/>
          </a:p>
        </p:txBody>
      </p:sp>
    </p:spTree>
    <p:extLst>
      <p:ext uri="{BB962C8B-B14F-4D97-AF65-F5344CB8AC3E}">
        <p14:creationId xmlns:p14="http://schemas.microsoft.com/office/powerpoint/2010/main" val="4179810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E52E53-50E1-8EE3-777B-765D407D1CAE}"/>
              </a:ext>
            </a:extLst>
          </p:cNvPr>
          <p:cNvSpPr/>
          <p:nvPr/>
        </p:nvSpPr>
        <p:spPr>
          <a:xfrm>
            <a:off x="10697671" y="635"/>
            <a:ext cx="1494329" cy="6857365"/>
          </a:xfrm>
          <a:prstGeom prst="rect">
            <a:avLst/>
          </a:prstGeom>
          <a:solidFill>
            <a:srgbClr val="EF86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03C23552-6195-EA29-BB45-CE57AAB0C4A2}"/>
              </a:ext>
            </a:extLst>
          </p:cNvPr>
          <p:cNvSpPr>
            <a:spLocks noGrp="1"/>
          </p:cNvSpPr>
          <p:nvPr>
            <p:ph type="title"/>
          </p:nvPr>
        </p:nvSpPr>
        <p:spPr>
          <a:xfrm>
            <a:off x="729344" y="330806"/>
            <a:ext cx="10515600" cy="1095506"/>
          </a:xfrm>
        </p:spPr>
        <p:txBody>
          <a:bodyPr/>
          <a:lstStyle/>
          <a:p>
            <a:r>
              <a:rPr lang="en-IN">
                <a:latin typeface="Times New Roman" panose="02020603050405020304" pitchFamily="18" charset="0"/>
                <a:cs typeface="Times New Roman" panose="02020603050405020304" pitchFamily="18" charset="0"/>
              </a:rPr>
              <a:t>The Problem Statement</a:t>
            </a:r>
          </a:p>
        </p:txBody>
      </p:sp>
      <p:sp>
        <p:nvSpPr>
          <p:cNvPr id="4" name="Rectangle 3">
            <a:extLst>
              <a:ext uri="{FF2B5EF4-FFF2-40B4-BE49-F238E27FC236}">
                <a16:creationId xmlns:a16="http://schemas.microsoft.com/office/drawing/2014/main" id="{15A31AD0-B570-3564-8EED-A3421F340BA8}"/>
              </a:ext>
            </a:extLst>
          </p:cNvPr>
          <p:cNvSpPr/>
          <p:nvPr/>
        </p:nvSpPr>
        <p:spPr>
          <a:xfrm>
            <a:off x="159341" y="541512"/>
            <a:ext cx="195856" cy="674095"/>
          </a:xfrm>
          <a:prstGeom prst="rect">
            <a:avLst/>
          </a:prstGeom>
          <a:solidFill>
            <a:srgbClr val="EF86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367372F-C138-0D3F-1EB2-8846231B631F}"/>
              </a:ext>
            </a:extLst>
          </p:cNvPr>
          <p:cNvSpPr/>
          <p:nvPr/>
        </p:nvSpPr>
        <p:spPr>
          <a:xfrm>
            <a:off x="0" y="541512"/>
            <a:ext cx="87363" cy="674095"/>
          </a:xfrm>
          <a:prstGeom prst="rect">
            <a:avLst/>
          </a:prstGeom>
          <a:solidFill>
            <a:srgbClr val="EF86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3F7208A0-7988-A5CA-B4E3-37DFA4CC4731}"/>
              </a:ext>
            </a:extLst>
          </p:cNvPr>
          <p:cNvCxnSpPr>
            <a:cxnSpLocks/>
          </p:cNvCxnSpPr>
          <p:nvPr/>
        </p:nvCxnSpPr>
        <p:spPr>
          <a:xfrm>
            <a:off x="660680" y="1215607"/>
            <a:ext cx="8526863" cy="0"/>
          </a:xfrm>
          <a:prstGeom prst="line">
            <a:avLst/>
          </a:prstGeom>
          <a:ln w="28575">
            <a:solidFill>
              <a:srgbClr val="EF863E"/>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8817249A-1295-B23C-728D-82A61ECA8CB1}"/>
              </a:ext>
            </a:extLst>
          </p:cNvPr>
          <p:cNvSpPr txBox="1">
            <a:spLocks/>
          </p:cNvSpPr>
          <p:nvPr/>
        </p:nvSpPr>
        <p:spPr>
          <a:xfrm>
            <a:off x="449941" y="1495425"/>
            <a:ext cx="9935029" cy="193357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2000">
                <a:latin typeface="Times New Roman"/>
                <a:ea typeface="Times New Roman" panose="02020603050405020304" pitchFamily="18" charset="0"/>
                <a:cs typeface="Times New Roman"/>
              </a:rPr>
              <a:t>The problem statement is centred around automating the identification and classification of electronic components from visual data, including images. The project aims to solve these issues by developing a computer vision system that can:</a:t>
            </a:r>
            <a:endParaRPr lang="en-US">
              <a:latin typeface="Times New Roman"/>
              <a:cs typeface="Times New Roman"/>
            </a:endParaRPr>
          </a:p>
        </p:txBody>
      </p:sp>
      <p:sp>
        <p:nvSpPr>
          <p:cNvPr id="12" name="TextBox 11">
            <a:extLst>
              <a:ext uri="{FF2B5EF4-FFF2-40B4-BE49-F238E27FC236}">
                <a16:creationId xmlns:a16="http://schemas.microsoft.com/office/drawing/2014/main" id="{9561BCCA-2916-66FF-8FB1-FDF53E7E94A4}"/>
              </a:ext>
            </a:extLst>
          </p:cNvPr>
          <p:cNvSpPr txBox="1"/>
          <p:nvPr/>
        </p:nvSpPr>
        <p:spPr>
          <a:xfrm>
            <a:off x="449941" y="2634051"/>
            <a:ext cx="9779000"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900" b="1">
                <a:solidFill>
                  <a:srgbClr val="111111"/>
                </a:solidFill>
                <a:latin typeface="Times New Roman"/>
                <a:cs typeface="Arial"/>
              </a:rPr>
              <a:t>Recognize and classify a wide range of electronic components</a:t>
            </a:r>
            <a:r>
              <a:rPr lang="en-US" sz="1900">
                <a:solidFill>
                  <a:srgbClr val="111111"/>
                </a:solidFill>
                <a:latin typeface="Times New Roman"/>
                <a:cs typeface="Arial"/>
              </a:rPr>
              <a:t> in real-time with high accuracy.</a:t>
            </a:r>
            <a:endParaRPr lang="en-US" sz="1900">
              <a:latin typeface="Times New Roman"/>
              <a:cs typeface="Arial"/>
            </a:endParaRPr>
          </a:p>
          <a:p>
            <a:pPr marL="285750" indent="-285750">
              <a:buFont typeface="Arial,Sans-Serif"/>
              <a:buChar char="•"/>
            </a:pPr>
            <a:r>
              <a:rPr lang="en-US" sz="1900" b="1">
                <a:solidFill>
                  <a:srgbClr val="111111"/>
                </a:solidFill>
                <a:latin typeface="Times New Roman"/>
                <a:cs typeface="Arial"/>
              </a:rPr>
              <a:t>Operate effectively under different environmental conditions</a:t>
            </a:r>
            <a:r>
              <a:rPr lang="en-US" sz="1900">
                <a:solidFill>
                  <a:srgbClr val="111111"/>
                </a:solidFill>
                <a:latin typeface="Times New Roman"/>
                <a:cs typeface="Arial"/>
              </a:rPr>
              <a:t>, such as variable lighting and backgrounds.</a:t>
            </a:r>
            <a:endParaRPr lang="en-US" sz="1900">
              <a:latin typeface="Times New Roman"/>
              <a:cs typeface="Arial"/>
            </a:endParaRPr>
          </a:p>
          <a:p>
            <a:pPr marL="285750" indent="-285750">
              <a:buFont typeface="Arial,Sans-Serif"/>
              <a:buChar char="•"/>
            </a:pPr>
            <a:r>
              <a:rPr lang="en-US" sz="1900" b="1">
                <a:solidFill>
                  <a:srgbClr val="111111"/>
                </a:solidFill>
                <a:latin typeface="Times New Roman"/>
                <a:cs typeface="Arial"/>
              </a:rPr>
              <a:t>Handle the miniaturization trend</a:t>
            </a:r>
            <a:r>
              <a:rPr lang="en-US" sz="1900">
                <a:solidFill>
                  <a:srgbClr val="111111"/>
                </a:solidFill>
                <a:latin typeface="Times New Roman"/>
                <a:cs typeface="Arial"/>
              </a:rPr>
              <a:t> in electronics, where components are becoming increasingly smaller and harder to distinguish.</a:t>
            </a:r>
            <a:endParaRPr lang="en-US" sz="1900">
              <a:latin typeface="Times New Roman"/>
              <a:cs typeface="Arial"/>
            </a:endParaRPr>
          </a:p>
          <a:p>
            <a:pPr marL="285750" indent="-285750">
              <a:buFont typeface="Arial,Sans-Serif"/>
              <a:buChar char="•"/>
            </a:pPr>
            <a:r>
              <a:rPr lang="en-US" sz="1900" b="1">
                <a:solidFill>
                  <a:srgbClr val="111111"/>
                </a:solidFill>
                <a:latin typeface="Times New Roman"/>
                <a:cs typeface="Arial"/>
              </a:rPr>
              <a:t>Integrate seamlessly with existing manufacturing and inventory systems</a:t>
            </a:r>
            <a:r>
              <a:rPr lang="en-US" sz="1900">
                <a:solidFill>
                  <a:srgbClr val="111111"/>
                </a:solidFill>
                <a:latin typeface="Times New Roman"/>
                <a:cs typeface="Arial"/>
              </a:rPr>
              <a:t> to provide a streamlined workflow.</a:t>
            </a:r>
            <a:endParaRPr lang="en-US" sz="1900">
              <a:latin typeface="Times New Roman"/>
              <a:cs typeface="Arial"/>
            </a:endParaRPr>
          </a:p>
          <a:p>
            <a:endParaRPr lang="en-IN" sz="1900">
              <a:latin typeface="Times New Roman"/>
              <a:cs typeface="Times New Roman"/>
            </a:endParaRPr>
          </a:p>
          <a:p>
            <a:pPr algn="l"/>
            <a:endParaRPr lang="en-US" sz="1900">
              <a:latin typeface="Times New Roman"/>
              <a:cs typeface="Calibri"/>
            </a:endParaRPr>
          </a:p>
        </p:txBody>
      </p:sp>
    </p:spTree>
    <p:extLst>
      <p:ext uri="{BB962C8B-B14F-4D97-AF65-F5344CB8AC3E}">
        <p14:creationId xmlns:p14="http://schemas.microsoft.com/office/powerpoint/2010/main" val="813707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E52E53-50E1-8EE3-777B-765D407D1CAE}"/>
              </a:ext>
            </a:extLst>
          </p:cNvPr>
          <p:cNvSpPr/>
          <p:nvPr/>
        </p:nvSpPr>
        <p:spPr>
          <a:xfrm>
            <a:off x="10697671" y="635"/>
            <a:ext cx="1494329" cy="6857365"/>
          </a:xfrm>
          <a:prstGeom prst="rect">
            <a:avLst/>
          </a:prstGeom>
          <a:solidFill>
            <a:srgbClr val="EF86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03C23552-6195-EA29-BB45-CE57AAB0C4A2}"/>
              </a:ext>
            </a:extLst>
          </p:cNvPr>
          <p:cNvSpPr>
            <a:spLocks noGrp="1"/>
          </p:cNvSpPr>
          <p:nvPr>
            <p:ph type="title"/>
          </p:nvPr>
        </p:nvSpPr>
        <p:spPr>
          <a:xfrm>
            <a:off x="729344" y="330806"/>
            <a:ext cx="10515600" cy="1095506"/>
          </a:xfrm>
        </p:spPr>
        <p:txBody>
          <a:bodyPr/>
          <a:lstStyle/>
          <a:p>
            <a:r>
              <a:rPr lang="en-IN">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C71364C-2B24-286C-9B92-DC07F5F11CCE}"/>
              </a:ext>
            </a:extLst>
          </p:cNvPr>
          <p:cNvSpPr>
            <a:spLocks noGrp="1"/>
          </p:cNvSpPr>
          <p:nvPr>
            <p:ph idx="1"/>
          </p:nvPr>
        </p:nvSpPr>
        <p:spPr>
          <a:xfrm>
            <a:off x="580570" y="1825625"/>
            <a:ext cx="9935029" cy="4351338"/>
          </a:xfrm>
        </p:spPr>
        <p:txBody>
          <a:bodyPr vert="horz" lIns="91440" tIns="45720" rIns="91440" bIns="45720" rtlCol="0" anchor="t">
            <a:noAutofit/>
          </a:bodyPr>
          <a:lstStyle/>
          <a:p>
            <a:pPr algn="just"/>
            <a:r>
              <a:rPr lang="en-IN" sz="1800">
                <a:effectLst/>
                <a:latin typeface="Times New Roman"/>
                <a:ea typeface="Times New Roman" panose="02020603050405020304" pitchFamily="18" charset="0"/>
                <a:cs typeface="Times New Roman"/>
              </a:rPr>
              <a:t>Manual identification and sorting of components are time-consuming and prone to human error, leading to increased production costs and potential device malfunctions.</a:t>
            </a:r>
          </a:p>
          <a:p>
            <a:pPr algn="just"/>
            <a:r>
              <a:rPr lang="en-IN" sz="1800" kern="0">
                <a:effectLst/>
                <a:latin typeface="Times New Roman" panose="02020603050405020304" pitchFamily="18" charset="0"/>
                <a:ea typeface="Times New Roman" panose="02020603050405020304" pitchFamily="18" charset="0"/>
                <a:cs typeface="Times New Roman" panose="02020603050405020304" pitchFamily="18" charset="0"/>
              </a:rPr>
              <a:t>In the electronics industry, the accurate identification of components is critical for assembly, quality control, and inventory management. Additionally, the human eye is limited in its ability to consistently recognize and classify small or visually similar components, especially under varying lighting conditions and orientations.</a:t>
            </a:r>
            <a:endParaRPr lang="en-IN" sz="1800">
              <a:latin typeface="Times New Roman"/>
              <a:ea typeface="Times New Roman" panose="02020603050405020304" pitchFamily="18" charset="0"/>
              <a:cs typeface="Times New Roman"/>
            </a:endParaRPr>
          </a:p>
          <a:p>
            <a:pPr algn="just"/>
            <a:endParaRPr lang="en-IN" sz="1800">
              <a:latin typeface="Times New Roman"/>
              <a:ea typeface="Times New Roman" panose="02020603050405020304" pitchFamily="18" charset="0"/>
              <a:cs typeface="Times New Roman"/>
            </a:endParaRPr>
          </a:p>
          <a:p>
            <a:pPr algn="just"/>
            <a:endParaRPr lang="en-IN" sz="1800">
              <a:latin typeface="Times New Roman"/>
              <a:ea typeface="Times New Roman" panose="02020603050405020304" pitchFamily="18" charset="0"/>
              <a:cs typeface="Times New Roman"/>
            </a:endParaRPr>
          </a:p>
          <a:p>
            <a:pPr algn="just"/>
            <a:r>
              <a:rPr lang="en-IN" sz="1800">
                <a:latin typeface="Times New Roman"/>
                <a:ea typeface="Times New Roman" panose="02020603050405020304" pitchFamily="18" charset="0"/>
                <a:cs typeface="Times New Roman"/>
              </a:rPr>
              <a:t>T</a:t>
            </a:r>
            <a:r>
              <a:rPr lang="en-IN" sz="1800">
                <a:effectLst/>
                <a:latin typeface="Times New Roman"/>
                <a:ea typeface="Times New Roman" panose="02020603050405020304" pitchFamily="18" charset="0"/>
                <a:cs typeface="Times New Roman"/>
              </a:rPr>
              <a:t>he project “Electronic Components Recognition from Images using Computer Vision” provides automation in components identification and error detection in circuits. The project aims to reduce the reliance on manual labour, minimize errors, and speed up the production cycle.</a:t>
            </a:r>
          </a:p>
          <a:p>
            <a:pPr algn="just"/>
            <a:r>
              <a:rPr lang="en-IN" sz="1800">
                <a:latin typeface="Times New Roman"/>
                <a:ea typeface="Times New Roman" panose="02020603050405020304" pitchFamily="18" charset="0"/>
                <a:cs typeface="Times New Roman"/>
              </a:rPr>
              <a:t>This project involves three main features:</a:t>
            </a:r>
          </a:p>
          <a:p>
            <a:pPr marL="0" indent="0" algn="just">
              <a:buNone/>
            </a:pPr>
            <a:r>
              <a:rPr lang="en-IN" sz="1800">
                <a:latin typeface="Times New Roman"/>
                <a:ea typeface="Times New Roman" panose="02020603050405020304" pitchFamily="18" charset="0"/>
                <a:cs typeface="Times New Roman"/>
              </a:rPr>
              <a:t>	1. General Component Recognition</a:t>
            </a:r>
          </a:p>
          <a:p>
            <a:pPr marL="0" indent="0" algn="just">
              <a:buNone/>
            </a:pPr>
            <a:r>
              <a:rPr lang="en-IN" sz="1800">
                <a:latin typeface="Times New Roman"/>
                <a:ea typeface="Times New Roman" panose="02020603050405020304" pitchFamily="18" charset="0"/>
                <a:cs typeface="Times New Roman"/>
              </a:rPr>
              <a:t>	2. PCB Components Recognition</a:t>
            </a:r>
          </a:p>
          <a:p>
            <a:pPr marL="0" indent="0" algn="just">
              <a:buNone/>
            </a:pPr>
            <a:r>
              <a:rPr lang="en-IN" sz="1800">
                <a:latin typeface="Times New Roman"/>
                <a:ea typeface="Times New Roman" panose="02020603050405020304" pitchFamily="18" charset="0"/>
                <a:cs typeface="Times New Roman"/>
              </a:rPr>
              <a:t>	3. Fault Detection</a:t>
            </a:r>
          </a:p>
        </p:txBody>
      </p:sp>
      <p:sp>
        <p:nvSpPr>
          <p:cNvPr id="4" name="Rectangle 3">
            <a:extLst>
              <a:ext uri="{FF2B5EF4-FFF2-40B4-BE49-F238E27FC236}">
                <a16:creationId xmlns:a16="http://schemas.microsoft.com/office/drawing/2014/main" id="{15A31AD0-B570-3564-8EED-A3421F340BA8}"/>
              </a:ext>
            </a:extLst>
          </p:cNvPr>
          <p:cNvSpPr/>
          <p:nvPr/>
        </p:nvSpPr>
        <p:spPr>
          <a:xfrm>
            <a:off x="159341" y="541512"/>
            <a:ext cx="195856" cy="674095"/>
          </a:xfrm>
          <a:prstGeom prst="rect">
            <a:avLst/>
          </a:prstGeom>
          <a:solidFill>
            <a:srgbClr val="EF86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367372F-C138-0D3F-1EB2-8846231B631F}"/>
              </a:ext>
            </a:extLst>
          </p:cNvPr>
          <p:cNvSpPr/>
          <p:nvPr/>
        </p:nvSpPr>
        <p:spPr>
          <a:xfrm>
            <a:off x="0" y="541512"/>
            <a:ext cx="87363" cy="674095"/>
          </a:xfrm>
          <a:prstGeom prst="rect">
            <a:avLst/>
          </a:prstGeom>
          <a:solidFill>
            <a:srgbClr val="EF86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3F7208A0-7988-A5CA-B4E3-37DFA4CC4731}"/>
              </a:ext>
            </a:extLst>
          </p:cNvPr>
          <p:cNvCxnSpPr>
            <a:cxnSpLocks/>
          </p:cNvCxnSpPr>
          <p:nvPr/>
        </p:nvCxnSpPr>
        <p:spPr>
          <a:xfrm>
            <a:off x="660680" y="1215607"/>
            <a:ext cx="4979471" cy="0"/>
          </a:xfrm>
          <a:prstGeom prst="line">
            <a:avLst/>
          </a:prstGeom>
          <a:ln w="28575">
            <a:solidFill>
              <a:srgbClr val="EF863E"/>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EA0FD82-0172-CC5B-4F3A-6905FBDA0379}"/>
              </a:ext>
            </a:extLst>
          </p:cNvPr>
          <p:cNvSpPr txBox="1"/>
          <p:nvPr/>
        </p:nvSpPr>
        <p:spPr>
          <a:xfrm>
            <a:off x="782741" y="1349906"/>
            <a:ext cx="2823935" cy="614477"/>
          </a:xfrm>
          <a:prstGeom prst="rect">
            <a:avLst/>
          </a:prstGeom>
          <a:noFill/>
        </p:spPr>
        <p:txBody>
          <a:bodyPr wrap="none" rtlCol="0">
            <a:spAutoFit/>
          </a:bodyPr>
          <a:lstStyle/>
          <a:p>
            <a:r>
              <a:rPr lang="en-IN" sz="2400" b="1">
                <a:latin typeface="Times New Roman" panose="02020603050405020304" pitchFamily="18" charset="0"/>
                <a:cs typeface="Times New Roman" panose="02020603050405020304" pitchFamily="18" charset="0"/>
              </a:rPr>
              <a:t>WHY THIS PROJECT?</a:t>
            </a:r>
          </a:p>
        </p:txBody>
      </p:sp>
      <p:sp>
        <p:nvSpPr>
          <p:cNvPr id="9" name="TextBox 8">
            <a:extLst>
              <a:ext uri="{FF2B5EF4-FFF2-40B4-BE49-F238E27FC236}">
                <a16:creationId xmlns:a16="http://schemas.microsoft.com/office/drawing/2014/main" id="{A74B5F0D-41CD-0EFB-96B4-B74E87391D35}"/>
              </a:ext>
            </a:extLst>
          </p:cNvPr>
          <p:cNvSpPr txBox="1"/>
          <p:nvPr/>
        </p:nvSpPr>
        <p:spPr>
          <a:xfrm>
            <a:off x="782741" y="3839840"/>
            <a:ext cx="3507755" cy="461665"/>
          </a:xfrm>
          <a:prstGeom prst="rect">
            <a:avLst/>
          </a:prstGeom>
          <a:noFill/>
        </p:spPr>
        <p:txBody>
          <a:bodyPr wrap="none" rtlCol="0">
            <a:spAutoFit/>
          </a:bodyPr>
          <a:lstStyle/>
          <a:p>
            <a:r>
              <a:rPr lang="en-IN" sz="2400" b="1">
                <a:latin typeface="Times New Roman" panose="02020603050405020304" pitchFamily="18" charset="0"/>
                <a:cs typeface="Times New Roman" panose="02020603050405020304" pitchFamily="18" charset="0"/>
              </a:rPr>
              <a:t>ABOUT THE PROJECT</a:t>
            </a:r>
          </a:p>
        </p:txBody>
      </p:sp>
    </p:spTree>
    <p:extLst>
      <p:ext uri="{BB962C8B-B14F-4D97-AF65-F5344CB8AC3E}">
        <p14:creationId xmlns:p14="http://schemas.microsoft.com/office/powerpoint/2010/main" val="10578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E52E53-50E1-8EE3-777B-765D407D1CAE}"/>
              </a:ext>
            </a:extLst>
          </p:cNvPr>
          <p:cNvSpPr/>
          <p:nvPr/>
        </p:nvSpPr>
        <p:spPr>
          <a:xfrm>
            <a:off x="10697671" y="635"/>
            <a:ext cx="1494329" cy="6857365"/>
          </a:xfrm>
          <a:prstGeom prst="rect">
            <a:avLst/>
          </a:prstGeom>
          <a:solidFill>
            <a:srgbClr val="EF86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03C23552-6195-EA29-BB45-CE57AAB0C4A2}"/>
              </a:ext>
            </a:extLst>
          </p:cNvPr>
          <p:cNvSpPr>
            <a:spLocks noGrp="1"/>
          </p:cNvSpPr>
          <p:nvPr>
            <p:ph type="title"/>
          </p:nvPr>
        </p:nvSpPr>
        <p:spPr>
          <a:xfrm>
            <a:off x="729344" y="330806"/>
            <a:ext cx="10515600" cy="1095506"/>
          </a:xfrm>
        </p:spPr>
        <p:txBody>
          <a:bodyPr/>
          <a:lstStyle/>
          <a:p>
            <a:r>
              <a:rPr lang="en-IN">
                <a:latin typeface="Times New Roman"/>
                <a:cs typeface="Times New Roman"/>
              </a:rPr>
              <a:t>Applications</a:t>
            </a:r>
            <a:endParaRPr lang="en-IN">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5A31AD0-B570-3564-8EED-A3421F340BA8}"/>
              </a:ext>
            </a:extLst>
          </p:cNvPr>
          <p:cNvSpPr/>
          <p:nvPr/>
        </p:nvSpPr>
        <p:spPr>
          <a:xfrm>
            <a:off x="159341" y="541512"/>
            <a:ext cx="195856" cy="674095"/>
          </a:xfrm>
          <a:prstGeom prst="rect">
            <a:avLst/>
          </a:prstGeom>
          <a:solidFill>
            <a:srgbClr val="EF86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367372F-C138-0D3F-1EB2-8846231B631F}"/>
              </a:ext>
            </a:extLst>
          </p:cNvPr>
          <p:cNvSpPr/>
          <p:nvPr/>
        </p:nvSpPr>
        <p:spPr>
          <a:xfrm>
            <a:off x="0" y="541512"/>
            <a:ext cx="87363" cy="674095"/>
          </a:xfrm>
          <a:prstGeom prst="rect">
            <a:avLst/>
          </a:prstGeom>
          <a:solidFill>
            <a:srgbClr val="EF86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3F7208A0-7988-A5CA-B4E3-37DFA4CC4731}"/>
              </a:ext>
            </a:extLst>
          </p:cNvPr>
          <p:cNvCxnSpPr>
            <a:cxnSpLocks/>
          </p:cNvCxnSpPr>
          <p:nvPr/>
        </p:nvCxnSpPr>
        <p:spPr>
          <a:xfrm>
            <a:off x="660680" y="1215607"/>
            <a:ext cx="4979471" cy="0"/>
          </a:xfrm>
          <a:prstGeom prst="line">
            <a:avLst/>
          </a:prstGeom>
          <a:ln w="28575">
            <a:solidFill>
              <a:srgbClr val="EF863E"/>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1930D88-D151-6CFF-6D2C-9F5AD5F1E67A}"/>
              </a:ext>
            </a:extLst>
          </p:cNvPr>
          <p:cNvSpPr txBox="1"/>
          <p:nvPr/>
        </p:nvSpPr>
        <p:spPr>
          <a:xfrm>
            <a:off x="530876" y="1293350"/>
            <a:ext cx="10042781" cy="452557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342900" lvl="0" indent="-342900" algn="just">
              <a:lnSpc>
                <a:spcPct val="107000"/>
              </a:lnSpc>
              <a:spcAft>
                <a:spcPts val="800"/>
              </a:spcAft>
              <a:buAutoNum type="arabicPeriod"/>
              <a:tabLst>
                <a:tab pos="457200" algn="l"/>
              </a:tabLst>
            </a:pPr>
            <a:r>
              <a:rPr lang="en-IN" sz="2000" b="1" kern="0">
                <a:effectLst/>
                <a:latin typeface="Times New Roman"/>
                <a:ea typeface="Times New Roman" panose="02020603050405020304" pitchFamily="18" charset="0"/>
                <a:cs typeface="Times New Roman"/>
              </a:rPr>
              <a:t>Expansion into Robotics</a:t>
            </a:r>
            <a:r>
              <a:rPr lang="en-IN" sz="2000" kern="0">
                <a:effectLst/>
                <a:latin typeface="Times New Roman"/>
                <a:ea typeface="Times New Roman" panose="02020603050405020304" pitchFamily="18" charset="0"/>
                <a:cs typeface="Times New Roman"/>
              </a:rPr>
              <a:t>: Robotics systems can benefit from improved computer vision capabilities, allowing for more precise and autonomous handling of electronic components during manufacturing and assembly processes.</a:t>
            </a:r>
            <a:endParaRPr lang="en-IN" sz="2000" kern="100">
              <a:latin typeface="Times New Roman"/>
              <a:ea typeface="Calibri" panose="020F0502020204030204" pitchFamily="34" charset="0"/>
              <a:cs typeface="Times New Roman"/>
            </a:endParaRPr>
          </a:p>
          <a:p>
            <a:pPr marL="342900" lvl="0" indent="-342900" algn="just">
              <a:lnSpc>
                <a:spcPct val="107000"/>
              </a:lnSpc>
              <a:spcAft>
                <a:spcPts val="800"/>
              </a:spcAft>
              <a:buAutoNum type="arabicPeriod"/>
              <a:tabLst>
                <a:tab pos="457200" algn="l"/>
              </a:tabLst>
            </a:pPr>
            <a:r>
              <a:rPr lang="en-IN" sz="2000" b="1" kern="0">
                <a:effectLst/>
                <a:latin typeface="Times New Roman"/>
                <a:ea typeface="Times New Roman" panose="02020603050405020304" pitchFamily="18" charset="0"/>
                <a:cs typeface="Times New Roman"/>
              </a:rPr>
              <a:t>Enhanced Quality Control</a:t>
            </a:r>
            <a:r>
              <a:rPr lang="en-IN" sz="2000" kern="0">
                <a:effectLst/>
                <a:latin typeface="Times New Roman"/>
                <a:ea typeface="Times New Roman" panose="02020603050405020304" pitchFamily="18" charset="0"/>
                <a:cs typeface="Times New Roman"/>
              </a:rPr>
              <a:t>: Defect or inconsistency detection can be further</a:t>
            </a:r>
            <a:r>
              <a:rPr lang="en-IN" sz="2000" kern="0">
                <a:latin typeface="Times New Roman"/>
                <a:ea typeface="Times New Roman" panose="02020603050405020304" pitchFamily="18" charset="0"/>
                <a:cs typeface="Times New Roman"/>
              </a:rPr>
              <a:t> </a:t>
            </a:r>
            <a:r>
              <a:rPr lang="en-IN" sz="2000" kern="0">
                <a:effectLst/>
                <a:latin typeface="Times New Roman"/>
                <a:ea typeface="Times New Roman" panose="02020603050405020304" pitchFamily="18" charset="0"/>
                <a:cs typeface="Times New Roman"/>
              </a:rPr>
              <a:t>improved,</a:t>
            </a:r>
            <a:r>
              <a:rPr lang="en-IN" sz="2000" kern="0">
                <a:latin typeface="Times New Roman"/>
                <a:ea typeface="Times New Roman" panose="02020603050405020304" pitchFamily="18" charset="0"/>
                <a:cs typeface="Times New Roman"/>
              </a:rPr>
              <a:t> </a:t>
            </a:r>
            <a:r>
              <a:rPr lang="en-IN" sz="2000" kern="0">
                <a:effectLst/>
                <a:latin typeface="Times New Roman"/>
                <a:ea typeface="Times New Roman" panose="02020603050405020304" pitchFamily="18" charset="0"/>
                <a:cs typeface="Times New Roman"/>
              </a:rPr>
              <a:t>improving </a:t>
            </a:r>
            <a:r>
              <a:rPr lang="en-IN" sz="2000" kern="0">
                <a:latin typeface="Times New Roman"/>
                <a:ea typeface="Times New Roman" panose="02020603050405020304" pitchFamily="18" charset="0"/>
                <a:cs typeface="Times New Roman"/>
              </a:rPr>
              <a:t>the quality</a:t>
            </a:r>
            <a:r>
              <a:rPr lang="en-IN" sz="2000" kern="0">
                <a:effectLst/>
                <a:latin typeface="Times New Roman"/>
                <a:ea typeface="Times New Roman" panose="02020603050405020304" pitchFamily="18" charset="0"/>
                <a:cs typeface="Times New Roman"/>
              </a:rPr>
              <a:t> control measures in electronics manufacturing.</a:t>
            </a:r>
          </a:p>
          <a:p>
            <a:pPr marL="342900" lvl="0" indent="-342900" algn="just">
              <a:lnSpc>
                <a:spcPct val="107000"/>
              </a:lnSpc>
              <a:spcAft>
                <a:spcPts val="800"/>
              </a:spcAft>
              <a:buAutoNum type="arabicPeriod" startAt="3"/>
              <a:tabLst>
                <a:tab pos="457200" algn="l"/>
              </a:tabLst>
            </a:pPr>
            <a:r>
              <a:rPr lang="en-IN" sz="2000" b="1" kern="0">
                <a:effectLst/>
                <a:latin typeface="Times New Roman"/>
                <a:ea typeface="Times New Roman" panose="02020603050405020304" pitchFamily="18" charset="0"/>
                <a:cs typeface="Times New Roman"/>
              </a:rPr>
              <a:t>Educational Tools</a:t>
            </a:r>
            <a:r>
              <a:rPr lang="en-IN" sz="2000" kern="0">
                <a:effectLst/>
                <a:latin typeface="Times New Roman"/>
                <a:ea typeface="Times New Roman" panose="02020603050405020304" pitchFamily="18" charset="0"/>
                <a:cs typeface="Times New Roman"/>
              </a:rPr>
              <a:t>: The technology can be adapted into educational platforms, providing interactive learning experiences for students and enthusiasts in electronics by visually identifying and explaining components.</a:t>
            </a:r>
          </a:p>
          <a:p>
            <a:pPr marL="342900" lvl="0" indent="-342900" algn="just">
              <a:lnSpc>
                <a:spcPct val="107000"/>
              </a:lnSpc>
              <a:spcAft>
                <a:spcPts val="800"/>
              </a:spcAft>
              <a:buAutoNum type="arabicPeriod" startAt="3"/>
              <a:tabLst>
                <a:tab pos="457200" algn="l"/>
              </a:tabLst>
            </a:pPr>
            <a:r>
              <a:rPr lang="en-IN" sz="2000" b="1" kern="0">
                <a:effectLst/>
                <a:latin typeface="Times New Roman"/>
                <a:ea typeface="Times New Roman" panose="02020603050405020304" pitchFamily="18" charset="0"/>
                <a:cs typeface="Times New Roman"/>
              </a:rPr>
              <a:t>Portable and Mobile Applications</a:t>
            </a:r>
            <a:r>
              <a:rPr lang="en-IN" sz="2000" kern="0">
                <a:effectLst/>
                <a:latin typeface="Times New Roman"/>
                <a:ea typeface="Times New Roman" panose="02020603050405020304" pitchFamily="18" charset="0"/>
                <a:cs typeface="Times New Roman"/>
              </a:rPr>
              <a:t>: With the miniaturization of technology, computer vision systems could be implemented in portable devices, making component recognition accessible in fieldwork and small-scale operations.</a:t>
            </a:r>
          </a:p>
          <a:p>
            <a:pPr marL="342900" lvl="0" indent="-342900" algn="just">
              <a:lnSpc>
                <a:spcPct val="107000"/>
              </a:lnSpc>
              <a:spcAft>
                <a:spcPts val="800"/>
              </a:spcAft>
              <a:buAutoNum type="arabicPeriod" startAt="3"/>
              <a:tabLst>
                <a:tab pos="457200" algn="l"/>
              </a:tabLst>
            </a:pPr>
            <a:r>
              <a:rPr lang="en-IN" sz="2000" b="1" kern="0">
                <a:effectLst/>
                <a:latin typeface="Times New Roman"/>
                <a:ea typeface="Times New Roman" panose="02020603050405020304" pitchFamily="18" charset="0"/>
                <a:cs typeface="Times New Roman"/>
              </a:rPr>
              <a:t>Automated Inventory Management</a:t>
            </a:r>
            <a:r>
              <a:rPr lang="en-IN" sz="2000" kern="0">
                <a:effectLst/>
                <a:latin typeface="Times New Roman"/>
                <a:ea typeface="Times New Roman" panose="02020603050405020304" pitchFamily="18" charset="0"/>
                <a:cs typeface="Times New Roman"/>
              </a:rPr>
              <a:t>: The system can be integrated with inventory management software to keep track of components in warehouses, reducing manual inventory checks and errors.</a:t>
            </a:r>
          </a:p>
          <a:p>
            <a:pPr marL="342900" lvl="0" indent="-342900" algn="just">
              <a:lnSpc>
                <a:spcPct val="107000"/>
              </a:lnSpc>
              <a:spcAft>
                <a:spcPts val="800"/>
              </a:spcAft>
              <a:buAutoNum type="arabicPeriod" startAt="3"/>
              <a:tabLst>
                <a:tab pos="457200" algn="l"/>
              </a:tabLst>
            </a:pPr>
            <a:endParaRPr lang="en-IN" sz="1750" kern="0">
              <a:effectLst/>
              <a:latin typeface="Times New Roman"/>
              <a:ea typeface="Calibri" panose="020F0502020204030204" pitchFamily="34" charset="0"/>
              <a:cs typeface="Times New Roman" panose="02020603050405020304" pitchFamily="18" charset="0"/>
            </a:endParaRPr>
          </a:p>
          <a:p>
            <a:pPr marL="114300" algn="just">
              <a:lnSpc>
                <a:spcPct val="90000"/>
              </a:lnSpc>
              <a:spcAft>
                <a:spcPts val="600"/>
              </a:spcAft>
            </a:pPr>
            <a:r>
              <a:rPr lang="en-US" sz="1700"/>
              <a:t>              </a:t>
            </a:r>
            <a:endParaRPr lang="en-US" sz="1700">
              <a:cs typeface="Calibri"/>
            </a:endParaRPr>
          </a:p>
        </p:txBody>
      </p:sp>
    </p:spTree>
    <p:extLst>
      <p:ext uri="{BB962C8B-B14F-4D97-AF65-F5344CB8AC3E}">
        <p14:creationId xmlns:p14="http://schemas.microsoft.com/office/powerpoint/2010/main" val="2019596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C23552-6195-EA29-BB45-CE57AAB0C4A2}"/>
              </a:ext>
            </a:extLst>
          </p:cNvPr>
          <p:cNvSpPr>
            <a:spLocks noGrp="1"/>
          </p:cNvSpPr>
          <p:nvPr>
            <p:ph type="title"/>
          </p:nvPr>
        </p:nvSpPr>
        <p:spPr>
          <a:xfrm>
            <a:off x="660680" y="358340"/>
            <a:ext cx="5086368" cy="1067108"/>
          </a:xfrm>
        </p:spPr>
        <p:txBody>
          <a:bodyPr anchor="ctr">
            <a:normAutofit/>
          </a:bodyPr>
          <a:lstStyle/>
          <a:p>
            <a:r>
              <a:rPr lang="en-IN">
                <a:latin typeface="Times New Roman" panose="02020603050405020304" pitchFamily="18" charset="0"/>
                <a:cs typeface="Times New Roman" panose="02020603050405020304" pitchFamily="18" charset="0"/>
              </a:rPr>
              <a:t>Models Used</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C71364C-2B24-286C-9B92-DC07F5F11CCE}"/>
              </a:ext>
            </a:extLst>
          </p:cNvPr>
          <p:cNvSpPr>
            <a:spLocks noGrp="1"/>
          </p:cNvSpPr>
          <p:nvPr>
            <p:ph idx="1"/>
          </p:nvPr>
        </p:nvSpPr>
        <p:spPr>
          <a:xfrm>
            <a:off x="661839" y="1436425"/>
            <a:ext cx="5206946" cy="4782225"/>
          </a:xfrm>
        </p:spPr>
        <p:txBody>
          <a:bodyPr vert="horz" lIns="91440" tIns="45720" rIns="91440" bIns="45720" rtlCol="0" anchor="ctr">
            <a:noAutofit/>
          </a:bodyPr>
          <a:lstStyle/>
          <a:p>
            <a:pPr marL="0" indent="0">
              <a:buNone/>
            </a:pPr>
            <a:r>
              <a:rPr lang="en-IN" sz="1800">
                <a:latin typeface="Times New Roman"/>
                <a:ea typeface="Times New Roman" panose="02020603050405020304" pitchFamily="18" charset="0"/>
                <a:cs typeface="Times New Roman"/>
              </a:rPr>
              <a:t>For this project implementation, we have fine-tuned pre-trained models namely:</a:t>
            </a:r>
          </a:p>
          <a:p>
            <a:pPr marL="0" indent="0">
              <a:buNone/>
            </a:pPr>
            <a:endParaRPr lang="en-IN" sz="1800">
              <a:latin typeface="Times New Roman" panose="02020603050405020304" pitchFamily="18" charset="0"/>
              <a:ea typeface="Times New Roman" panose="02020603050405020304" pitchFamily="18" charset="0"/>
              <a:cs typeface="Times New Roman" panose="02020603050405020304" pitchFamily="18" charset="0"/>
            </a:endParaRPr>
          </a:p>
          <a:p>
            <a:pPr lvl="1"/>
            <a:r>
              <a:rPr lang="en-IN" sz="1800" b="1">
                <a:latin typeface="Times New Roman"/>
                <a:ea typeface="Times New Roman" panose="02020603050405020304" pitchFamily="18" charset="0"/>
                <a:cs typeface="Times New Roman"/>
              </a:rPr>
              <a:t>MobileNetv2</a:t>
            </a:r>
            <a:r>
              <a:rPr lang="en-IN" sz="1800">
                <a:latin typeface="Times New Roman"/>
                <a:ea typeface="Times New Roman" panose="02020603050405020304" pitchFamily="18" charset="0"/>
                <a:cs typeface="Times New Roman"/>
              </a:rPr>
              <a:t>(for general component recognition): </a:t>
            </a:r>
            <a:r>
              <a:rPr lang="en-US" sz="1800" b="0" i="0">
                <a:effectLst/>
                <a:latin typeface="Times New Roman"/>
                <a:cs typeface="Times New Roman"/>
              </a:rPr>
              <a:t>MobileNetv2 is a convolutional neural network that is 53 layers deep. MobileNetv2 can be easily implemented using machine learning frameworks like TensorFlow and </a:t>
            </a:r>
            <a:r>
              <a:rPr lang="en-US" sz="1800" err="1">
                <a:latin typeface="Times New Roman"/>
                <a:cs typeface="Times New Roman"/>
              </a:rPr>
              <a:t>PyTorch</a:t>
            </a:r>
            <a:r>
              <a:rPr lang="en-US" sz="1800" b="0" i="0">
                <a:effectLst/>
                <a:latin typeface="Times New Roman"/>
                <a:cs typeface="Times New Roman"/>
              </a:rPr>
              <a:t>. It also supports any input size greater than 32x32 pixels, with larger image sizes offering better performance.</a:t>
            </a:r>
          </a:p>
          <a:p>
            <a:pPr marL="457200" lvl="1" indent="0">
              <a:buNone/>
            </a:pPr>
            <a:endParaRPr lang="en-US" sz="1800" b="0" i="0">
              <a:effectLst/>
              <a:latin typeface="Times New Roman" panose="02020603050405020304" pitchFamily="18" charset="0"/>
              <a:cs typeface="Times New Roman" panose="02020603050405020304" pitchFamily="18" charset="0"/>
            </a:endParaRPr>
          </a:p>
          <a:p>
            <a:pPr lvl="1"/>
            <a:r>
              <a:rPr lang="en-US" sz="1800" b="1">
                <a:latin typeface="Times New Roman"/>
                <a:ea typeface="Times New Roman" panose="02020603050405020304" pitchFamily="18" charset="0"/>
                <a:cs typeface="Times New Roman"/>
              </a:rPr>
              <a:t>YOLOv5</a:t>
            </a:r>
            <a:r>
              <a:rPr lang="en-US" sz="1800">
                <a:latin typeface="Times New Roman"/>
                <a:ea typeface="Times New Roman" panose="02020603050405020304" pitchFamily="18" charset="0"/>
                <a:cs typeface="Times New Roman"/>
              </a:rPr>
              <a:t>: It is a DNN model used in image recognition. </a:t>
            </a:r>
            <a:r>
              <a:rPr lang="en-US" sz="1800" b="0" i="0">
                <a:effectLst/>
                <a:latin typeface="Times New Roman"/>
                <a:cs typeface="Times New Roman"/>
              </a:rPr>
              <a:t>It consists of three parts: (1) Backbone: </a:t>
            </a:r>
            <a:r>
              <a:rPr lang="en-US" sz="1800">
                <a:latin typeface="Times New Roman"/>
                <a:cs typeface="Times New Roman"/>
              </a:rPr>
              <a:t>CSPDarknet</a:t>
            </a:r>
            <a:r>
              <a:rPr lang="en-US" sz="1800" b="0" i="0">
                <a:effectLst/>
                <a:latin typeface="Times New Roman"/>
                <a:cs typeface="Times New Roman"/>
              </a:rPr>
              <a:t>, (2) Neck: PANet, and (3) Head: Yolo Layer. The data are first input to CSPDarknet for feature extraction, and then fed to PANet for feature fusion.</a:t>
            </a:r>
            <a:endParaRPr lang="en-IN" sz="1800">
              <a:latin typeface="Times New Roman"/>
              <a:ea typeface="Times New Roman" panose="02020603050405020304" pitchFamily="18" charset="0"/>
              <a:cs typeface="Times New Roman"/>
            </a:endParaRP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440B73-C7AC-975E-BF76-7ADBDF6DAE5C}"/>
              </a:ext>
            </a:extLst>
          </p:cNvPr>
          <p:cNvSpPr/>
          <p:nvPr/>
        </p:nvSpPr>
        <p:spPr>
          <a:xfrm>
            <a:off x="10697670" y="0"/>
            <a:ext cx="1494329" cy="6857365"/>
          </a:xfrm>
          <a:prstGeom prst="rect">
            <a:avLst/>
          </a:prstGeom>
          <a:solidFill>
            <a:srgbClr val="EF86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bottle&#10;&#10;Description automatically generated">
            <a:extLst>
              <a:ext uri="{FF2B5EF4-FFF2-40B4-BE49-F238E27FC236}">
                <a16:creationId xmlns:a16="http://schemas.microsoft.com/office/drawing/2014/main" id="{75AB7552-B8A3-95A9-1458-CC5B2137CA31}"/>
              </a:ext>
            </a:extLst>
          </p:cNvPr>
          <p:cNvPicPr>
            <a:picLocks noChangeAspect="1"/>
          </p:cNvPicPr>
          <p:nvPr/>
        </p:nvPicPr>
        <p:blipFill>
          <a:blip r:embed="rId2"/>
          <a:stretch>
            <a:fillRect/>
          </a:stretch>
        </p:blipFill>
        <p:spPr>
          <a:xfrm>
            <a:off x="7416394" y="581892"/>
            <a:ext cx="3731490" cy="2518756"/>
          </a:xfrm>
          <a:prstGeom prst="rect">
            <a:avLst/>
          </a:prstGeom>
        </p:spPr>
      </p:pic>
      <p:sp>
        <p:nvSpPr>
          <p:cNvPr id="22" name="Rectangle 21">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block diagram&#10;&#10;Description automatically generated">
            <a:extLst>
              <a:ext uri="{FF2B5EF4-FFF2-40B4-BE49-F238E27FC236}">
                <a16:creationId xmlns:a16="http://schemas.microsoft.com/office/drawing/2014/main" id="{2609E512-9518-45F5-0399-A71B7C2A0614}"/>
              </a:ext>
            </a:extLst>
          </p:cNvPr>
          <p:cNvPicPr>
            <a:picLocks noChangeAspect="1"/>
          </p:cNvPicPr>
          <p:nvPr/>
        </p:nvPicPr>
        <p:blipFill>
          <a:blip r:embed="rId3"/>
          <a:stretch>
            <a:fillRect/>
          </a:stretch>
        </p:blipFill>
        <p:spPr>
          <a:xfrm>
            <a:off x="7790819" y="3707894"/>
            <a:ext cx="2980776" cy="2518756"/>
          </a:xfrm>
          <a:prstGeom prst="rect">
            <a:avLst/>
          </a:prstGeom>
        </p:spPr>
      </p:pic>
      <p:sp>
        <p:nvSpPr>
          <p:cNvPr id="6" name="Rectangle 5">
            <a:extLst>
              <a:ext uri="{FF2B5EF4-FFF2-40B4-BE49-F238E27FC236}">
                <a16:creationId xmlns:a16="http://schemas.microsoft.com/office/drawing/2014/main" id="{0008C5CF-27E0-6EE5-89EE-0CA423975178}"/>
              </a:ext>
            </a:extLst>
          </p:cNvPr>
          <p:cNvSpPr/>
          <p:nvPr/>
        </p:nvSpPr>
        <p:spPr>
          <a:xfrm>
            <a:off x="159341" y="541512"/>
            <a:ext cx="195856" cy="674095"/>
          </a:xfrm>
          <a:prstGeom prst="rect">
            <a:avLst/>
          </a:prstGeom>
          <a:solidFill>
            <a:srgbClr val="EF86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8E74639E-DB78-7DCA-7134-D8714DE39CC9}"/>
              </a:ext>
            </a:extLst>
          </p:cNvPr>
          <p:cNvSpPr/>
          <p:nvPr/>
        </p:nvSpPr>
        <p:spPr>
          <a:xfrm>
            <a:off x="0" y="541512"/>
            <a:ext cx="87363" cy="674095"/>
          </a:xfrm>
          <a:prstGeom prst="rect">
            <a:avLst/>
          </a:prstGeom>
          <a:solidFill>
            <a:srgbClr val="EF86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C7977AE-B4C4-545E-0572-C4799F9A52AA}"/>
              </a:ext>
            </a:extLst>
          </p:cNvPr>
          <p:cNvSpPr/>
          <p:nvPr/>
        </p:nvSpPr>
        <p:spPr>
          <a:xfrm>
            <a:off x="0" y="1215607"/>
            <a:ext cx="355195" cy="541337"/>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Connector 16">
            <a:extLst>
              <a:ext uri="{FF2B5EF4-FFF2-40B4-BE49-F238E27FC236}">
                <a16:creationId xmlns:a16="http://schemas.microsoft.com/office/drawing/2014/main" id="{7DE7A5F1-2C1E-7E45-A7A6-4C3986F74A65}"/>
              </a:ext>
            </a:extLst>
          </p:cNvPr>
          <p:cNvCxnSpPr>
            <a:cxnSpLocks/>
          </p:cNvCxnSpPr>
          <p:nvPr/>
        </p:nvCxnSpPr>
        <p:spPr>
          <a:xfrm>
            <a:off x="660680" y="1215607"/>
            <a:ext cx="4979471" cy="0"/>
          </a:xfrm>
          <a:prstGeom prst="line">
            <a:avLst/>
          </a:prstGeom>
          <a:ln w="28575">
            <a:solidFill>
              <a:srgbClr val="EF863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8714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8A890E9-9838-DF38-2636-2F635E29BEB6}"/>
              </a:ext>
            </a:extLst>
          </p:cNvPr>
          <p:cNvSpPr txBox="1"/>
          <p:nvPr/>
        </p:nvSpPr>
        <p:spPr>
          <a:xfrm>
            <a:off x="562333" y="706713"/>
            <a:ext cx="10977880" cy="86665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fontScale="92500"/>
          </a:bodyPr>
          <a:lstStyle/>
          <a:p>
            <a:pPr>
              <a:lnSpc>
                <a:spcPct val="90000"/>
              </a:lnSpc>
              <a:spcBef>
                <a:spcPct val="0"/>
              </a:spcBef>
              <a:spcAft>
                <a:spcPts val="600"/>
              </a:spcAft>
            </a:pPr>
            <a:r>
              <a:rPr lang="en-IN" sz="5400">
                <a:latin typeface="Times New Roman"/>
                <a:cs typeface="Times New Roman"/>
              </a:rPr>
              <a:t>Dataset for General Component Analysis</a:t>
            </a:r>
            <a:endParaRPr lang="en-US">
              <a:latin typeface="Times New Roman"/>
              <a:ea typeface="+mj-ea"/>
              <a:cs typeface="Times New Roman"/>
            </a:endParaRP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5A20B16-5846-1490-D59E-BBB52AD967AD}"/>
              </a:ext>
            </a:extLst>
          </p:cNvPr>
          <p:cNvSpPr txBox="1"/>
          <p:nvPr/>
        </p:nvSpPr>
        <p:spPr>
          <a:xfrm>
            <a:off x="148772" y="1859534"/>
            <a:ext cx="7111569"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1F2328"/>
                </a:solidFill>
                <a:latin typeface="Times New Roman"/>
                <a:ea typeface="+mn-lt"/>
                <a:cs typeface="Times New Roman"/>
              </a:rPr>
              <a:t>  </a:t>
            </a:r>
            <a:endParaRPr lang="en-US">
              <a:solidFill>
                <a:srgbClr val="1F2328"/>
              </a:solidFill>
              <a:latin typeface="Times New Roman" panose="02020603050405020304" pitchFamily="18" charset="0"/>
              <a:ea typeface="+mn-lt"/>
              <a:cs typeface="Times New Roman" panose="02020603050405020304" pitchFamily="18" charset="0"/>
            </a:endParaRPr>
          </a:p>
          <a:p>
            <a:pPr marL="800100" lvl="1" indent="-342900" algn="just">
              <a:buFont typeface="Arial" panose="020F0302020204030204"/>
              <a:buChar char="•"/>
            </a:pPr>
            <a:r>
              <a:rPr lang="en-US">
                <a:solidFill>
                  <a:srgbClr val="1F2328"/>
                </a:solidFill>
                <a:latin typeface="Times New Roman"/>
                <a:ea typeface="+mn-lt"/>
                <a:cs typeface="Times New Roman"/>
              </a:rPr>
              <a:t>The dataset contains </a:t>
            </a:r>
            <a:r>
              <a:rPr lang="en-US" b="1">
                <a:solidFill>
                  <a:srgbClr val="1F2328"/>
                </a:solidFill>
                <a:latin typeface="Times New Roman"/>
                <a:ea typeface="+mn-lt"/>
                <a:cs typeface="Times New Roman"/>
              </a:rPr>
              <a:t>4038</a:t>
            </a:r>
            <a:r>
              <a:rPr lang="en-US">
                <a:solidFill>
                  <a:srgbClr val="1F2328"/>
                </a:solidFill>
                <a:latin typeface="Times New Roman"/>
                <a:ea typeface="+mn-lt"/>
                <a:cs typeface="Times New Roman"/>
              </a:rPr>
              <a:t> photos of electronic components in </a:t>
            </a:r>
            <a:r>
              <a:rPr lang="en-US" b="1">
                <a:solidFill>
                  <a:srgbClr val="1F2328"/>
                </a:solidFill>
                <a:latin typeface="Times New Roman"/>
                <a:ea typeface="+mn-lt"/>
                <a:cs typeface="Times New Roman"/>
              </a:rPr>
              <a:t>6</a:t>
            </a:r>
            <a:r>
              <a:rPr lang="en-US">
                <a:solidFill>
                  <a:srgbClr val="1F2328"/>
                </a:solidFill>
                <a:latin typeface="Times New Roman"/>
                <a:ea typeface="+mn-lt"/>
                <a:cs typeface="Times New Roman"/>
              </a:rPr>
              <a:t> different categories: Capacitor, Diode, Resistor, Transformer, Inductor, and IC. Two resources were used to create the dataset. The </a:t>
            </a:r>
            <a:r>
              <a:rPr lang="en-US">
                <a:solidFill>
                  <a:srgbClr val="000000"/>
                </a:solidFill>
                <a:latin typeface="Times New Roman"/>
                <a:ea typeface="+mn-lt"/>
                <a:cs typeface="Times New Roman"/>
              </a:rPr>
              <a:t>Digi-Key</a:t>
            </a:r>
            <a:r>
              <a:rPr lang="en-US">
                <a:solidFill>
                  <a:srgbClr val="1F2328"/>
                </a:solidFill>
                <a:latin typeface="Times New Roman"/>
                <a:ea typeface="+mn-lt"/>
                <a:cs typeface="Times New Roman"/>
              </a:rPr>
              <a:t> website, which is the biggest seller of electronic components in the world, was crawled in order to extract photos of the mentioned categories. Also, a public dataset of electronic components hosted in </a:t>
            </a:r>
            <a:r>
              <a:rPr lang="en-US">
                <a:solidFill>
                  <a:srgbClr val="000000"/>
                </a:solidFill>
                <a:latin typeface="Times New Roman"/>
                <a:ea typeface="+mn-lt"/>
                <a:cs typeface="Times New Roman"/>
              </a:rPr>
              <a:t>Kaggle</a:t>
            </a:r>
            <a:r>
              <a:rPr lang="en-US">
                <a:solidFill>
                  <a:srgbClr val="1F2328"/>
                </a:solidFill>
                <a:latin typeface="Times New Roman"/>
                <a:ea typeface="+mn-lt"/>
                <a:cs typeface="Times New Roman"/>
              </a:rPr>
              <a:t> was used.</a:t>
            </a:r>
          </a:p>
          <a:p>
            <a:pPr marL="800100" lvl="1" indent="-342900" algn="just">
              <a:buFont typeface="Arial" panose="020F0302020204030204"/>
              <a:buChar char="•"/>
            </a:pPr>
            <a:r>
              <a:rPr lang="en-US">
                <a:solidFill>
                  <a:srgbClr val="1F2328"/>
                </a:solidFill>
                <a:latin typeface="Times New Roman"/>
                <a:cs typeface="Times New Roman"/>
              </a:rPr>
              <a:t>The dataset is maintained in a proper folder structure with images segregated into their component folder. It consists of images of various components type and from various orientation and background condition.</a:t>
            </a:r>
            <a:endParaRPr lang="en-US">
              <a:solidFill>
                <a:srgbClr val="1F2328"/>
              </a:solidFill>
              <a:latin typeface="Times New Roman"/>
              <a:ea typeface="Calibri"/>
              <a:cs typeface="Times New Roman"/>
            </a:endParaRPr>
          </a:p>
          <a:p>
            <a:pPr marL="800100" lvl="1" indent="-342900" algn="just">
              <a:buFont typeface="Arial" panose="020F0302020204030204"/>
              <a:buChar char="•"/>
            </a:pPr>
            <a:endParaRPr lang="en-US">
              <a:solidFill>
                <a:srgbClr val="1F2328"/>
              </a:solidFill>
              <a:latin typeface="Times New Roman" panose="02020603050405020304" pitchFamily="18" charset="0"/>
              <a:cs typeface="Times New Roman" panose="02020603050405020304" pitchFamily="18" charset="0"/>
            </a:endParaRPr>
          </a:p>
          <a:p>
            <a:pPr marL="800100" lvl="1" indent="-342900" algn="just">
              <a:buFont typeface="Arial" panose="020F0302020204030204"/>
              <a:buChar char="•"/>
            </a:pPr>
            <a:r>
              <a:rPr lang="en-US">
                <a:latin typeface="Times New Roman"/>
                <a:cs typeface="Times New Roman"/>
              </a:rPr>
              <a:t>The Distribution of the images is as follows:</a:t>
            </a:r>
            <a:endParaRPr lang="en-US">
              <a:solidFill>
                <a:srgbClr val="000000"/>
              </a:solidFill>
              <a:latin typeface="Times New Roman"/>
              <a:cs typeface="Times New Roman"/>
            </a:endParaRPr>
          </a:p>
          <a:p>
            <a:pPr lvl="1" algn="just"/>
            <a:r>
              <a:rPr lang="en-US">
                <a:solidFill>
                  <a:srgbClr val="1F2328"/>
                </a:solidFill>
                <a:latin typeface="Times New Roman"/>
                <a:cs typeface="Times New Roman"/>
              </a:rPr>
              <a:t>	Capacitor: </a:t>
            </a:r>
            <a:r>
              <a:rPr lang="en-US" b="1">
                <a:solidFill>
                  <a:srgbClr val="1F2328"/>
                </a:solidFill>
                <a:latin typeface="Times New Roman"/>
                <a:cs typeface="Times New Roman"/>
              </a:rPr>
              <a:t>535</a:t>
            </a:r>
            <a:r>
              <a:rPr lang="en-US">
                <a:solidFill>
                  <a:srgbClr val="1F2328"/>
                </a:solidFill>
                <a:latin typeface="Times New Roman"/>
                <a:cs typeface="Times New Roman"/>
              </a:rPr>
              <a:t> images, Resistor: </a:t>
            </a:r>
            <a:r>
              <a:rPr lang="en-US" b="1">
                <a:solidFill>
                  <a:srgbClr val="1F2328"/>
                </a:solidFill>
                <a:latin typeface="Times New Roman"/>
                <a:cs typeface="Times New Roman"/>
              </a:rPr>
              <a:t>470</a:t>
            </a:r>
            <a:r>
              <a:rPr lang="en-US">
                <a:solidFill>
                  <a:srgbClr val="1F2328"/>
                </a:solidFill>
                <a:latin typeface="Times New Roman"/>
                <a:cs typeface="Times New Roman"/>
              </a:rPr>
              <a:t> images, 	Inductor: </a:t>
            </a:r>
            <a:r>
              <a:rPr lang="en-US" b="1">
                <a:solidFill>
                  <a:srgbClr val="1F2328"/>
                </a:solidFill>
                <a:latin typeface="Times New Roman"/>
                <a:cs typeface="Times New Roman"/>
              </a:rPr>
              <a:t>265</a:t>
            </a:r>
            <a:r>
              <a:rPr lang="en-US">
                <a:solidFill>
                  <a:srgbClr val="1F2328"/>
                </a:solidFill>
                <a:latin typeface="Times New Roman"/>
                <a:cs typeface="Times New Roman"/>
              </a:rPr>
              <a:t> images, Transformer: </a:t>
            </a:r>
            <a:r>
              <a:rPr lang="en-US" b="1">
                <a:solidFill>
                  <a:srgbClr val="1F2328"/>
                </a:solidFill>
                <a:latin typeface="Times New Roman"/>
                <a:cs typeface="Times New Roman"/>
              </a:rPr>
              <a:t>747</a:t>
            </a:r>
            <a:r>
              <a:rPr lang="en-US">
                <a:solidFill>
                  <a:srgbClr val="1F2328"/>
                </a:solidFill>
                <a:latin typeface="Times New Roman"/>
                <a:cs typeface="Times New Roman"/>
              </a:rPr>
              <a:t> images, 	IC: </a:t>
            </a:r>
            <a:r>
              <a:rPr lang="en-US" b="1">
                <a:solidFill>
                  <a:srgbClr val="1F2328"/>
                </a:solidFill>
                <a:latin typeface="Times New Roman"/>
                <a:cs typeface="Times New Roman"/>
              </a:rPr>
              <a:t>1503</a:t>
            </a:r>
            <a:r>
              <a:rPr lang="en-US">
                <a:solidFill>
                  <a:srgbClr val="1F2328"/>
                </a:solidFill>
                <a:latin typeface="Times New Roman"/>
                <a:cs typeface="Times New Roman"/>
              </a:rPr>
              <a:t> images, and Diode: </a:t>
            </a:r>
            <a:r>
              <a:rPr lang="en-US" b="1">
                <a:solidFill>
                  <a:srgbClr val="1F2328"/>
                </a:solidFill>
                <a:latin typeface="Times New Roman"/>
                <a:cs typeface="Times New Roman"/>
              </a:rPr>
              <a:t>518</a:t>
            </a:r>
            <a:r>
              <a:rPr lang="en-US">
                <a:solidFill>
                  <a:srgbClr val="1F2328"/>
                </a:solidFill>
                <a:latin typeface="Times New Roman"/>
                <a:cs typeface="Times New Roman"/>
              </a:rPr>
              <a:t> images</a:t>
            </a:r>
            <a:endParaRPr lang="en-US">
              <a:latin typeface="Times New Roman"/>
              <a:cs typeface="Times New Roman"/>
            </a:endParaRPr>
          </a:p>
          <a:p>
            <a:pPr marL="800100" lvl="1" indent="-342900" algn="just">
              <a:buFont typeface="Arial"/>
              <a:buChar char="•"/>
            </a:pPr>
            <a:endParaRPr lang="en-US">
              <a:cs typeface="Calibri"/>
            </a:endParaRPr>
          </a:p>
        </p:txBody>
      </p:sp>
      <p:pic>
        <p:nvPicPr>
          <p:cNvPr id="5" name="Picture 4" descr="A blue capacitor with black text&#10;&#10;Description automatically generated">
            <a:extLst>
              <a:ext uri="{FF2B5EF4-FFF2-40B4-BE49-F238E27FC236}">
                <a16:creationId xmlns:a16="http://schemas.microsoft.com/office/drawing/2014/main" id="{D8D30BB7-9A6F-1016-7209-D100F6347538}"/>
              </a:ext>
            </a:extLst>
          </p:cNvPr>
          <p:cNvPicPr>
            <a:picLocks noChangeAspect="1"/>
          </p:cNvPicPr>
          <p:nvPr/>
        </p:nvPicPr>
        <p:blipFill>
          <a:blip r:embed="rId2"/>
          <a:stretch>
            <a:fillRect/>
          </a:stretch>
        </p:blipFill>
        <p:spPr>
          <a:xfrm>
            <a:off x="7544163" y="2049780"/>
            <a:ext cx="1611087" cy="1611087"/>
          </a:xfrm>
          <a:prstGeom prst="rect">
            <a:avLst/>
          </a:prstGeom>
        </p:spPr>
      </p:pic>
      <p:pic>
        <p:nvPicPr>
          <p:cNvPr id="6" name="Picture 5" descr="A close up of a resistor&#10;&#10;Description automatically generated">
            <a:extLst>
              <a:ext uri="{FF2B5EF4-FFF2-40B4-BE49-F238E27FC236}">
                <a16:creationId xmlns:a16="http://schemas.microsoft.com/office/drawing/2014/main" id="{C674F5BE-2DE3-BE0D-DC44-7962A5DACFFD}"/>
              </a:ext>
            </a:extLst>
          </p:cNvPr>
          <p:cNvPicPr>
            <a:picLocks noChangeAspect="1"/>
          </p:cNvPicPr>
          <p:nvPr/>
        </p:nvPicPr>
        <p:blipFill>
          <a:blip r:embed="rId3"/>
          <a:stretch>
            <a:fillRect/>
          </a:stretch>
        </p:blipFill>
        <p:spPr>
          <a:xfrm>
            <a:off x="9991271" y="2213247"/>
            <a:ext cx="1349831" cy="1273630"/>
          </a:xfrm>
          <a:prstGeom prst="rect">
            <a:avLst/>
          </a:prstGeom>
        </p:spPr>
      </p:pic>
      <p:pic>
        <p:nvPicPr>
          <p:cNvPr id="7" name="Picture 6" descr="A close-up of a wire&#10;&#10;Description automatically generated">
            <a:extLst>
              <a:ext uri="{FF2B5EF4-FFF2-40B4-BE49-F238E27FC236}">
                <a16:creationId xmlns:a16="http://schemas.microsoft.com/office/drawing/2014/main" id="{E795083C-B13F-11E8-3EF4-2FE802778842}"/>
              </a:ext>
            </a:extLst>
          </p:cNvPr>
          <p:cNvPicPr>
            <a:picLocks noChangeAspect="1"/>
          </p:cNvPicPr>
          <p:nvPr/>
        </p:nvPicPr>
        <p:blipFill>
          <a:blip r:embed="rId4"/>
          <a:stretch>
            <a:fillRect/>
          </a:stretch>
        </p:blipFill>
        <p:spPr>
          <a:xfrm>
            <a:off x="7702006" y="3767365"/>
            <a:ext cx="1436916" cy="1513115"/>
          </a:xfrm>
          <a:prstGeom prst="rect">
            <a:avLst/>
          </a:prstGeom>
        </p:spPr>
      </p:pic>
      <p:pic>
        <p:nvPicPr>
          <p:cNvPr id="8" name="Picture 7" descr="A black box with red and green wires&#10;&#10;Description automatically generated">
            <a:extLst>
              <a:ext uri="{FF2B5EF4-FFF2-40B4-BE49-F238E27FC236}">
                <a16:creationId xmlns:a16="http://schemas.microsoft.com/office/drawing/2014/main" id="{BA7EC90F-84C0-01B0-0175-87BAD1970906}"/>
              </a:ext>
            </a:extLst>
          </p:cNvPr>
          <p:cNvPicPr>
            <a:picLocks noChangeAspect="1"/>
          </p:cNvPicPr>
          <p:nvPr/>
        </p:nvPicPr>
        <p:blipFill>
          <a:blip r:embed="rId5"/>
          <a:stretch>
            <a:fillRect/>
          </a:stretch>
        </p:blipFill>
        <p:spPr>
          <a:xfrm>
            <a:off x="9930492" y="3657600"/>
            <a:ext cx="1469572" cy="1513114"/>
          </a:xfrm>
          <a:prstGeom prst="rect">
            <a:avLst/>
          </a:prstGeom>
        </p:spPr>
      </p:pic>
      <p:pic>
        <p:nvPicPr>
          <p:cNvPr id="10" name="Picture 9" descr="A black and white electronic device&#10;&#10;Description automatically generated">
            <a:extLst>
              <a:ext uri="{FF2B5EF4-FFF2-40B4-BE49-F238E27FC236}">
                <a16:creationId xmlns:a16="http://schemas.microsoft.com/office/drawing/2014/main" id="{86824C41-14B0-77EE-3373-A074DFB1401A}"/>
              </a:ext>
            </a:extLst>
          </p:cNvPr>
          <p:cNvPicPr>
            <a:picLocks noChangeAspect="1"/>
          </p:cNvPicPr>
          <p:nvPr/>
        </p:nvPicPr>
        <p:blipFill>
          <a:blip r:embed="rId6"/>
          <a:stretch>
            <a:fillRect/>
          </a:stretch>
        </p:blipFill>
        <p:spPr>
          <a:xfrm>
            <a:off x="7258049" y="5382985"/>
            <a:ext cx="2188029" cy="1099458"/>
          </a:xfrm>
          <a:prstGeom prst="rect">
            <a:avLst/>
          </a:prstGeom>
        </p:spPr>
      </p:pic>
      <p:pic>
        <p:nvPicPr>
          <p:cNvPr id="12" name="Picture 11" descr="A close-up of a black and silver resistor&#10;&#10;Description automatically generated">
            <a:extLst>
              <a:ext uri="{FF2B5EF4-FFF2-40B4-BE49-F238E27FC236}">
                <a16:creationId xmlns:a16="http://schemas.microsoft.com/office/drawing/2014/main" id="{D5B5DC0B-B07B-D060-062A-B73D7F935803}"/>
              </a:ext>
            </a:extLst>
          </p:cNvPr>
          <p:cNvPicPr>
            <a:picLocks noChangeAspect="1"/>
          </p:cNvPicPr>
          <p:nvPr/>
        </p:nvPicPr>
        <p:blipFill>
          <a:blip r:embed="rId7"/>
          <a:stretch>
            <a:fillRect/>
          </a:stretch>
        </p:blipFill>
        <p:spPr>
          <a:xfrm>
            <a:off x="9987642" y="5176156"/>
            <a:ext cx="1349830" cy="1371600"/>
          </a:xfrm>
          <a:prstGeom prst="rect">
            <a:avLst/>
          </a:prstGeom>
        </p:spPr>
      </p:pic>
    </p:spTree>
    <p:extLst>
      <p:ext uri="{BB962C8B-B14F-4D97-AF65-F5344CB8AC3E}">
        <p14:creationId xmlns:p14="http://schemas.microsoft.com/office/powerpoint/2010/main" val="3729007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8A890E9-9838-DF38-2636-2F635E29BEB6}"/>
              </a:ext>
            </a:extLst>
          </p:cNvPr>
          <p:cNvSpPr txBox="1"/>
          <p:nvPr/>
        </p:nvSpPr>
        <p:spPr>
          <a:xfrm>
            <a:off x="572493" y="238539"/>
            <a:ext cx="11018520" cy="143441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400">
                <a:latin typeface="Times New Roman" panose="02020603050405020304" pitchFamily="18" charset="0"/>
                <a:ea typeface="+mj-ea"/>
                <a:cs typeface="Times New Roman" panose="02020603050405020304" pitchFamily="18" charset="0"/>
              </a:rPr>
              <a:t>Dataset for PCB Components Analysis</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39C4D66-F170-C243-1008-C9648FE2FD21}"/>
              </a:ext>
            </a:extLst>
          </p:cNvPr>
          <p:cNvSpPr txBox="1"/>
          <p:nvPr/>
        </p:nvSpPr>
        <p:spPr>
          <a:xfrm>
            <a:off x="572493" y="2093727"/>
            <a:ext cx="6713552" cy="437690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342900" indent="-228600">
              <a:lnSpc>
                <a:spcPct val="90000"/>
              </a:lnSpc>
              <a:spcAft>
                <a:spcPts val="600"/>
              </a:spcAft>
              <a:buFont typeface="Arial" panose="020B0604020202020204" pitchFamily="34" charset="0"/>
              <a:buChar char="•"/>
            </a:pPr>
            <a:r>
              <a:rPr lang="en-US" sz="2600">
                <a:latin typeface="Times New Roman" panose="02020603050405020304" pitchFamily="18" charset="0"/>
                <a:cs typeface="Times New Roman" panose="02020603050405020304" pitchFamily="18" charset="0"/>
              </a:rPr>
              <a:t>This dataset consists of various PCB circuit design images taken on a white sheet background with components like MOSFETs, Resistors, Capacitors, Diodes, and Transformers.</a:t>
            </a:r>
          </a:p>
          <a:p>
            <a:pPr marL="342900" indent="-228600">
              <a:lnSpc>
                <a:spcPct val="90000"/>
              </a:lnSpc>
              <a:spcAft>
                <a:spcPts val="600"/>
              </a:spcAft>
              <a:buFont typeface="Arial" panose="020B0604020202020204" pitchFamily="34" charset="0"/>
              <a:buChar char="•"/>
            </a:pPr>
            <a:r>
              <a:rPr lang="en-US" sz="2600">
                <a:latin typeface="Times New Roman" panose="02020603050405020304" pitchFamily="18" charset="0"/>
                <a:cs typeface="Times New Roman" panose="02020603050405020304" pitchFamily="18" charset="0"/>
              </a:rPr>
              <a:t>It is maintained in a proper folder structure consisting of </a:t>
            </a:r>
            <a:r>
              <a:rPr lang="en-US" sz="2600" b="1">
                <a:latin typeface="Times New Roman" panose="02020603050405020304" pitchFamily="18" charset="0"/>
                <a:cs typeface="Times New Roman" panose="02020603050405020304" pitchFamily="18" charset="0"/>
              </a:rPr>
              <a:t>1113</a:t>
            </a:r>
            <a:r>
              <a:rPr lang="en-US" sz="2600">
                <a:latin typeface="Times New Roman" panose="02020603050405020304" pitchFamily="18" charset="0"/>
                <a:cs typeface="Times New Roman" panose="02020603050405020304" pitchFamily="18" charset="0"/>
              </a:rPr>
              <a:t> training set images, </a:t>
            </a:r>
            <a:r>
              <a:rPr lang="en-US" sz="2600" b="1">
                <a:latin typeface="Times New Roman" panose="02020603050405020304" pitchFamily="18" charset="0"/>
                <a:cs typeface="Times New Roman" panose="02020603050405020304" pitchFamily="18" charset="0"/>
              </a:rPr>
              <a:t>200</a:t>
            </a:r>
            <a:r>
              <a:rPr lang="en-US" sz="2600">
                <a:latin typeface="Times New Roman" panose="02020603050405020304" pitchFamily="18" charset="0"/>
                <a:cs typeface="Times New Roman" panose="02020603050405020304" pitchFamily="18" charset="0"/>
              </a:rPr>
              <a:t> validation images and </a:t>
            </a:r>
            <a:r>
              <a:rPr lang="en-US" sz="2600" b="1">
                <a:latin typeface="Times New Roman" panose="02020603050405020304" pitchFamily="18" charset="0"/>
                <a:cs typeface="Times New Roman" panose="02020603050405020304" pitchFamily="18" charset="0"/>
              </a:rPr>
              <a:t>110</a:t>
            </a:r>
            <a:r>
              <a:rPr lang="en-US" sz="2600">
                <a:latin typeface="Times New Roman" panose="02020603050405020304" pitchFamily="18" charset="0"/>
                <a:cs typeface="Times New Roman" panose="02020603050405020304" pitchFamily="18" charset="0"/>
              </a:rPr>
              <a:t> test images.</a:t>
            </a:r>
          </a:p>
          <a:p>
            <a:pPr marL="342900" indent="-228600">
              <a:lnSpc>
                <a:spcPct val="90000"/>
              </a:lnSpc>
              <a:spcAft>
                <a:spcPts val="600"/>
              </a:spcAft>
              <a:buFont typeface="Arial" panose="020B0604020202020204" pitchFamily="34" charset="0"/>
              <a:buChar char="•"/>
            </a:pPr>
            <a:r>
              <a:rPr lang="en-US" sz="2600">
                <a:latin typeface="Times New Roman" panose="02020603050405020304" pitchFamily="18" charset="0"/>
                <a:cs typeface="Times New Roman" panose="02020603050405020304" pitchFamily="18" charset="0"/>
              </a:rPr>
              <a:t>PCB circuit Train Image for training fed into the model as a 640x640 image.</a:t>
            </a:r>
          </a:p>
          <a:p>
            <a:pPr marL="342900" indent="-228600">
              <a:lnSpc>
                <a:spcPct val="90000"/>
              </a:lnSpc>
              <a:spcAft>
                <a:spcPts val="600"/>
              </a:spcAft>
              <a:buFont typeface="Arial" panose="020B0604020202020204" pitchFamily="34" charset="0"/>
              <a:buChar char="•"/>
            </a:pPr>
            <a:endParaRPr lang="en-US">
              <a:cs typeface="Calibri" panose="020F0502020204030204"/>
            </a:endParaRPr>
          </a:p>
        </p:txBody>
      </p:sp>
      <p:pic>
        <p:nvPicPr>
          <p:cNvPr id="4" name="Picture 3" descr="A close-up of a circuit board&#10;&#10;Description automatically generated">
            <a:extLst>
              <a:ext uri="{FF2B5EF4-FFF2-40B4-BE49-F238E27FC236}">
                <a16:creationId xmlns:a16="http://schemas.microsoft.com/office/drawing/2014/main" id="{AEF5BB51-D41C-AFF5-4B60-A30EF2DE9479}"/>
              </a:ext>
            </a:extLst>
          </p:cNvPr>
          <p:cNvPicPr>
            <a:picLocks noChangeAspect="1"/>
          </p:cNvPicPr>
          <p:nvPr/>
        </p:nvPicPr>
        <p:blipFill rotWithShape="1">
          <a:blip r:embed="rId2"/>
          <a:srcRect l="3795" r="-3" b="-3"/>
          <a:stretch/>
        </p:blipFill>
        <p:spPr>
          <a:xfrm>
            <a:off x="7675658" y="2093976"/>
            <a:ext cx="3941064" cy="4096512"/>
          </a:xfrm>
          <a:prstGeom prst="rect">
            <a:avLst/>
          </a:prstGeom>
        </p:spPr>
      </p:pic>
    </p:spTree>
    <p:extLst>
      <p:ext uri="{BB962C8B-B14F-4D97-AF65-F5344CB8AC3E}">
        <p14:creationId xmlns:p14="http://schemas.microsoft.com/office/powerpoint/2010/main" val="1108734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C07EEB1-F40B-4404-2174-4F4549B03940}"/>
              </a:ext>
            </a:extLst>
          </p:cNvPr>
          <p:cNvSpPr txBox="1"/>
          <p:nvPr/>
        </p:nvSpPr>
        <p:spPr>
          <a:xfrm>
            <a:off x="572493" y="238539"/>
            <a:ext cx="11018520" cy="143441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400">
                <a:latin typeface="Times New Roman"/>
                <a:ea typeface="+mj-ea"/>
                <a:cs typeface="Times New Roman"/>
              </a:rPr>
              <a:t>Dataset for Electronic Component Fault Detection Analysis</a:t>
            </a:r>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BB1097A-CF33-13D1-31D1-56CA050A5D58}"/>
              </a:ext>
            </a:extLst>
          </p:cNvPr>
          <p:cNvSpPr txBox="1"/>
          <p:nvPr/>
        </p:nvSpPr>
        <p:spPr>
          <a:xfrm>
            <a:off x="572493" y="2091636"/>
            <a:ext cx="6713552" cy="452557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342900" indent="-228600" algn="just">
              <a:lnSpc>
                <a:spcPct val="90000"/>
              </a:lnSpc>
              <a:spcAft>
                <a:spcPts val="600"/>
              </a:spcAf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This dataset consists of various PCB circuit faults images collected from google and </a:t>
            </a:r>
            <a:r>
              <a:rPr lang="en-US" sz="2400" err="1">
                <a:latin typeface="Times New Roman" panose="02020603050405020304" pitchFamily="18" charset="0"/>
                <a:cs typeface="Times New Roman" panose="02020603050405020304" pitchFamily="18" charset="0"/>
              </a:rPr>
              <a:t>Roboflow</a:t>
            </a:r>
            <a:r>
              <a:rPr lang="en-US" sz="2400">
                <a:latin typeface="Times New Roman" panose="02020603050405020304" pitchFamily="18" charset="0"/>
                <a:cs typeface="Times New Roman" panose="02020603050405020304" pitchFamily="18" charset="0"/>
              </a:rPr>
              <a:t> datasets.</a:t>
            </a:r>
          </a:p>
          <a:p>
            <a:pPr marL="342900" indent="-228600" algn="just">
              <a:lnSpc>
                <a:spcPct val="90000"/>
              </a:lnSpc>
              <a:spcAft>
                <a:spcPts val="600"/>
              </a:spcAf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It is maintained in a proper folder structure consisting of 381 training images, and 54 validation images.</a:t>
            </a: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Faulty PCB Circuit Train Image</a:t>
            </a:r>
          </a:p>
          <a:p>
            <a:pPr algn="just"/>
            <a:r>
              <a:rPr lang="en-IN" sz="2400">
                <a:latin typeface="Times New Roman" panose="02020603050405020304" pitchFamily="18" charset="0"/>
                <a:cs typeface="Times New Roman" panose="02020603050405020304" pitchFamily="18" charset="0"/>
              </a:rPr>
              <a:t>     </a:t>
            </a:r>
            <a:r>
              <a:rPr lang="en-IN" sz="2400">
                <a:effectLst/>
                <a:latin typeface="Times New Roman" panose="02020603050405020304" pitchFamily="18" charset="0"/>
                <a:cs typeface="Times New Roman" panose="02020603050405020304" pitchFamily="18" charset="0"/>
              </a:rPr>
              <a:t> Image Label:</a:t>
            </a:r>
          </a:p>
          <a:p>
            <a:pPr algn="just"/>
            <a:r>
              <a:rPr lang="en-IN" sz="2400">
                <a:latin typeface="Times New Roman" panose="02020603050405020304" pitchFamily="18" charset="0"/>
                <a:cs typeface="Times New Roman" panose="02020603050405020304" pitchFamily="18" charset="0"/>
              </a:rPr>
              <a:t>       </a:t>
            </a:r>
            <a:r>
              <a:rPr lang="en-IN" sz="2400">
                <a:effectLst/>
                <a:latin typeface="Times New Roman" panose="02020603050405020304" pitchFamily="18" charset="0"/>
                <a:cs typeface="Times New Roman" panose="02020603050405020304" pitchFamily="18" charset="0"/>
              </a:rPr>
              <a:t>0 0.540625 0.63359375 0.27734375 0.54453125</a:t>
            </a:r>
          </a:p>
          <a:p>
            <a:pPr lvl="1"/>
            <a:r>
              <a:rPr lang="en-US" sz="2400">
                <a:latin typeface="Times New Roman" panose="02020603050405020304" pitchFamily="18" charset="0"/>
                <a:ea typeface="+mn-lt"/>
                <a:cs typeface="Times New Roman" panose="02020603050405020304" pitchFamily="18" charset="0"/>
              </a:rPr>
              <a:t>where 0 is the class category(0 for fault detected and 1 for no fault detected)remaining four coordinates are for fault boundary box.</a:t>
            </a:r>
            <a:r>
              <a:rPr lang="en-US" sz="2200">
                <a:latin typeface="Times New Roman" panose="02020603050405020304" pitchFamily="18" charset="0"/>
                <a:ea typeface="+mn-lt"/>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 </a:t>
            </a:r>
            <a:r>
              <a:rPr lang="en-US" sz="2200"/>
              <a:t>             </a:t>
            </a:r>
            <a:endParaRPr lang="en-US" sz="2200">
              <a:cs typeface="Calibri"/>
            </a:endParaRPr>
          </a:p>
        </p:txBody>
      </p:sp>
      <p:pic>
        <p:nvPicPr>
          <p:cNvPr id="6" name="Picture 5" descr="A close-up of a circuit board&#10;&#10;Description automatically generated">
            <a:extLst>
              <a:ext uri="{FF2B5EF4-FFF2-40B4-BE49-F238E27FC236}">
                <a16:creationId xmlns:a16="http://schemas.microsoft.com/office/drawing/2014/main" id="{D913E06F-4A1E-759A-E0CC-001EC0849F58}"/>
              </a:ext>
            </a:extLst>
          </p:cNvPr>
          <p:cNvPicPr>
            <a:picLocks noChangeAspect="1"/>
          </p:cNvPicPr>
          <p:nvPr/>
        </p:nvPicPr>
        <p:blipFill rotWithShape="1">
          <a:blip r:embed="rId2"/>
          <a:srcRect r="3792" b="-3"/>
          <a:stretch/>
        </p:blipFill>
        <p:spPr>
          <a:xfrm>
            <a:off x="7675658" y="2093976"/>
            <a:ext cx="3941064" cy="4096512"/>
          </a:xfrm>
          <a:prstGeom prst="rect">
            <a:avLst/>
          </a:prstGeom>
        </p:spPr>
      </p:pic>
    </p:spTree>
    <p:extLst>
      <p:ext uri="{BB962C8B-B14F-4D97-AF65-F5344CB8AC3E}">
        <p14:creationId xmlns:p14="http://schemas.microsoft.com/office/powerpoint/2010/main" val="2476433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C07EEB1-F40B-4404-2174-4F4549B03940}"/>
              </a:ext>
            </a:extLst>
          </p:cNvPr>
          <p:cNvSpPr txBox="1"/>
          <p:nvPr/>
        </p:nvSpPr>
        <p:spPr>
          <a:xfrm>
            <a:off x="572493" y="238539"/>
            <a:ext cx="11018520" cy="143441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400">
                <a:latin typeface="Times New Roman"/>
                <a:ea typeface="+mj-ea"/>
                <a:cs typeface="Times New Roman"/>
              </a:rPr>
              <a:t>Results and Metrics for General Components Recognition</a:t>
            </a:r>
            <a:endParaRPr lang="en-US" sz="4400">
              <a:latin typeface="Times New Roman" panose="02020603050405020304" pitchFamily="18" charset="0"/>
              <a:ea typeface="+mj-ea"/>
              <a:cs typeface="Times New Roman" panose="02020603050405020304" pitchFamily="18" charset="0"/>
            </a:endParaRPr>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895DAB2-7373-9732-5360-492FAFABF0E1}"/>
              </a:ext>
            </a:extLst>
          </p:cNvPr>
          <p:cNvSpPr txBox="1"/>
          <p:nvPr/>
        </p:nvSpPr>
        <p:spPr>
          <a:xfrm>
            <a:off x="571500" y="1866900"/>
            <a:ext cx="111226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model demonstrated a commendable accuracy of 77.8% in recognizing general electronic components within the dataset.</a:t>
            </a:r>
            <a:endParaRPr lang="en-US"/>
          </a:p>
        </p:txBody>
      </p:sp>
      <p:pic>
        <p:nvPicPr>
          <p:cNvPr id="4" name="Picture 3" descr="A close-up of a resistor&#10;&#10;Description automatically generated">
            <a:extLst>
              <a:ext uri="{FF2B5EF4-FFF2-40B4-BE49-F238E27FC236}">
                <a16:creationId xmlns:a16="http://schemas.microsoft.com/office/drawing/2014/main" id="{FF6BFF8E-C5F9-05DB-DA11-C6530BFB0E79}"/>
              </a:ext>
            </a:extLst>
          </p:cNvPr>
          <p:cNvPicPr>
            <a:picLocks noChangeAspect="1"/>
          </p:cNvPicPr>
          <p:nvPr/>
        </p:nvPicPr>
        <p:blipFill>
          <a:blip r:embed="rId2"/>
          <a:stretch>
            <a:fillRect/>
          </a:stretch>
        </p:blipFill>
        <p:spPr>
          <a:xfrm>
            <a:off x="1165088" y="2508749"/>
            <a:ext cx="2955925" cy="2986405"/>
          </a:xfrm>
          <a:prstGeom prst="rect">
            <a:avLst/>
          </a:prstGeom>
        </p:spPr>
      </p:pic>
      <p:pic>
        <p:nvPicPr>
          <p:cNvPr id="7" name="Picture 6" descr="A black object on a white background&#10;&#10;Description automatically generated">
            <a:extLst>
              <a:ext uri="{FF2B5EF4-FFF2-40B4-BE49-F238E27FC236}">
                <a16:creationId xmlns:a16="http://schemas.microsoft.com/office/drawing/2014/main" id="{25EE81FC-389B-A712-A9E0-2228C1B83E8B}"/>
              </a:ext>
            </a:extLst>
          </p:cNvPr>
          <p:cNvPicPr>
            <a:picLocks noChangeAspect="1"/>
          </p:cNvPicPr>
          <p:nvPr/>
        </p:nvPicPr>
        <p:blipFill>
          <a:blip r:embed="rId3"/>
          <a:stretch>
            <a:fillRect/>
          </a:stretch>
        </p:blipFill>
        <p:spPr>
          <a:xfrm>
            <a:off x="1180147" y="5586095"/>
            <a:ext cx="2943225" cy="1035050"/>
          </a:xfrm>
          <a:prstGeom prst="rect">
            <a:avLst/>
          </a:prstGeom>
        </p:spPr>
      </p:pic>
      <p:pic>
        <p:nvPicPr>
          <p:cNvPr id="9" name="Picture 8" descr="A coil with a green core&#10;&#10;Description automatically generated">
            <a:extLst>
              <a:ext uri="{FF2B5EF4-FFF2-40B4-BE49-F238E27FC236}">
                <a16:creationId xmlns:a16="http://schemas.microsoft.com/office/drawing/2014/main" id="{3C3A4FB8-36D4-684E-689E-C7477D3076D2}"/>
              </a:ext>
            </a:extLst>
          </p:cNvPr>
          <p:cNvPicPr>
            <a:picLocks noChangeAspect="1"/>
          </p:cNvPicPr>
          <p:nvPr/>
        </p:nvPicPr>
        <p:blipFill>
          <a:blip r:embed="rId4"/>
          <a:stretch>
            <a:fillRect/>
          </a:stretch>
        </p:blipFill>
        <p:spPr>
          <a:xfrm>
            <a:off x="4330700" y="2506980"/>
            <a:ext cx="3559628" cy="2993571"/>
          </a:xfrm>
          <a:prstGeom prst="rect">
            <a:avLst/>
          </a:prstGeom>
        </p:spPr>
      </p:pic>
      <p:pic>
        <p:nvPicPr>
          <p:cNvPr id="10" name="Picture 9" descr="A black and white image of a person&#10;&#10;Description automatically generated">
            <a:extLst>
              <a:ext uri="{FF2B5EF4-FFF2-40B4-BE49-F238E27FC236}">
                <a16:creationId xmlns:a16="http://schemas.microsoft.com/office/drawing/2014/main" id="{440B9FD4-5947-8F17-1B5B-ACF0A51C5082}"/>
              </a:ext>
            </a:extLst>
          </p:cNvPr>
          <p:cNvPicPr>
            <a:picLocks noChangeAspect="1"/>
          </p:cNvPicPr>
          <p:nvPr/>
        </p:nvPicPr>
        <p:blipFill>
          <a:blip r:embed="rId5"/>
          <a:stretch>
            <a:fillRect/>
          </a:stretch>
        </p:blipFill>
        <p:spPr>
          <a:xfrm>
            <a:off x="4336596" y="5592537"/>
            <a:ext cx="3546023" cy="1023256"/>
          </a:xfrm>
          <a:prstGeom prst="rect">
            <a:avLst/>
          </a:prstGeom>
        </p:spPr>
      </p:pic>
      <p:pic>
        <p:nvPicPr>
          <p:cNvPr id="12" name="Picture 11" descr="A black capacitor with two metal rods&#10;&#10;Description automatically generated">
            <a:extLst>
              <a:ext uri="{FF2B5EF4-FFF2-40B4-BE49-F238E27FC236}">
                <a16:creationId xmlns:a16="http://schemas.microsoft.com/office/drawing/2014/main" id="{57B4DC42-0D7C-1773-8F38-27FEF1105F63}"/>
              </a:ext>
            </a:extLst>
          </p:cNvPr>
          <p:cNvPicPr>
            <a:picLocks noChangeAspect="1"/>
          </p:cNvPicPr>
          <p:nvPr/>
        </p:nvPicPr>
        <p:blipFill>
          <a:blip r:embed="rId6"/>
          <a:stretch>
            <a:fillRect/>
          </a:stretch>
        </p:blipFill>
        <p:spPr>
          <a:xfrm>
            <a:off x="7992291" y="2191294"/>
            <a:ext cx="3706223" cy="3300549"/>
          </a:xfrm>
          <a:prstGeom prst="rect">
            <a:avLst/>
          </a:prstGeom>
        </p:spPr>
      </p:pic>
      <p:pic>
        <p:nvPicPr>
          <p:cNvPr id="14" name="Picture 13" descr="A black and white image of a black and white image of a black and white image of a black and white image of a black and white image of a black and white image of a black and&#10;&#10;Description automatically generated">
            <a:extLst>
              <a:ext uri="{FF2B5EF4-FFF2-40B4-BE49-F238E27FC236}">
                <a16:creationId xmlns:a16="http://schemas.microsoft.com/office/drawing/2014/main" id="{BC738158-009F-13D8-C982-211F32CD2EAA}"/>
              </a:ext>
            </a:extLst>
          </p:cNvPr>
          <p:cNvPicPr>
            <a:picLocks noChangeAspect="1"/>
          </p:cNvPicPr>
          <p:nvPr/>
        </p:nvPicPr>
        <p:blipFill>
          <a:blip r:embed="rId7"/>
          <a:stretch>
            <a:fillRect/>
          </a:stretch>
        </p:blipFill>
        <p:spPr>
          <a:xfrm>
            <a:off x="7993697" y="5607323"/>
            <a:ext cx="3693250" cy="1007109"/>
          </a:xfrm>
          <a:prstGeom prst="rect">
            <a:avLst/>
          </a:prstGeom>
        </p:spPr>
      </p:pic>
    </p:spTree>
    <p:extLst>
      <p:ext uri="{BB962C8B-B14F-4D97-AF65-F5344CB8AC3E}">
        <p14:creationId xmlns:p14="http://schemas.microsoft.com/office/powerpoint/2010/main" val="2709450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EC 291: Exploratory Project – 2024   Electronic Components Recognition from Images using Computer Vision</vt:lpstr>
      <vt:lpstr>The Problem Statement</vt:lpstr>
      <vt:lpstr>Introduction</vt:lpstr>
      <vt:lpstr>Applications</vt:lpstr>
      <vt:lpstr>Models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Jaya Jha</dc:creator>
  <cp:revision>1</cp:revision>
  <dcterms:created xsi:type="dcterms:W3CDTF">2024-04-12T06:49:10Z</dcterms:created>
  <dcterms:modified xsi:type="dcterms:W3CDTF">2024-05-07T18:18:23Z</dcterms:modified>
</cp:coreProperties>
</file>