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7" r:id="rId2"/>
    <p:sldId id="461" r:id="rId3"/>
    <p:sldId id="494" r:id="rId4"/>
    <p:sldId id="318" r:id="rId5"/>
    <p:sldId id="458" r:id="rId6"/>
    <p:sldId id="457" r:id="rId7"/>
    <p:sldId id="460" r:id="rId8"/>
    <p:sldId id="462" r:id="rId9"/>
    <p:sldId id="269" r:id="rId10"/>
    <p:sldId id="389" r:id="rId11"/>
    <p:sldId id="392" r:id="rId12"/>
    <p:sldId id="390" r:id="rId13"/>
    <p:sldId id="393" r:id="rId14"/>
    <p:sldId id="364" r:id="rId15"/>
    <p:sldId id="408" r:id="rId16"/>
    <p:sldId id="437" r:id="rId17"/>
    <p:sldId id="438" r:id="rId18"/>
    <p:sldId id="489" r:id="rId19"/>
    <p:sldId id="492" r:id="rId20"/>
    <p:sldId id="439" r:id="rId21"/>
    <p:sldId id="410" r:id="rId22"/>
    <p:sldId id="493" r:id="rId23"/>
    <p:sldId id="473" r:id="rId24"/>
    <p:sldId id="421" r:id="rId25"/>
    <p:sldId id="478" r:id="rId26"/>
    <p:sldId id="479" r:id="rId27"/>
    <p:sldId id="474" r:id="rId28"/>
    <p:sldId id="480" r:id="rId29"/>
    <p:sldId id="481" r:id="rId30"/>
    <p:sldId id="470" r:id="rId31"/>
    <p:sldId id="434" r:id="rId32"/>
    <p:sldId id="433" r:id="rId33"/>
    <p:sldId id="464" r:id="rId34"/>
    <p:sldId id="463" r:id="rId35"/>
    <p:sldId id="422" r:id="rId36"/>
    <p:sldId id="423" r:id="rId37"/>
    <p:sldId id="465" r:id="rId38"/>
    <p:sldId id="424" r:id="rId39"/>
    <p:sldId id="495" r:id="rId40"/>
    <p:sldId id="484" r:id="rId41"/>
    <p:sldId id="482" r:id="rId42"/>
    <p:sldId id="425" r:id="rId43"/>
    <p:sldId id="456" r:id="rId44"/>
    <p:sldId id="491" r:id="rId45"/>
    <p:sldId id="441" r:id="rId46"/>
    <p:sldId id="428" r:id="rId47"/>
    <p:sldId id="443" r:id="rId48"/>
    <p:sldId id="486" r:id="rId49"/>
    <p:sldId id="487" r:id="rId50"/>
    <p:sldId id="454" r:id="rId51"/>
    <p:sldId id="453" r:id="rId52"/>
    <p:sldId id="467" r:id="rId53"/>
    <p:sldId id="445" r:id="rId54"/>
    <p:sldId id="459" r:id="rId55"/>
    <p:sldId id="447" r:id="rId56"/>
    <p:sldId id="448" r:id="rId57"/>
    <p:sldId id="449" r:id="rId58"/>
    <p:sldId id="450" r:id="rId59"/>
    <p:sldId id="496" r:id="rId60"/>
    <p:sldId id="468" r:id="rId61"/>
    <p:sldId id="488" r:id="rId62"/>
    <p:sldId id="485" r:id="rId6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ACC6"/>
    <a:srgbClr val="4F81BD"/>
    <a:srgbClr val="7F7F7F"/>
    <a:srgbClr val="42A810"/>
    <a:srgbClr val="91CF4F"/>
    <a:srgbClr val="A9D791"/>
    <a:srgbClr val="92ED7F"/>
    <a:srgbClr val="A9D77F"/>
    <a:srgbClr val="92D77F"/>
    <a:srgbClr val="73F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18"/>
    <p:restoredTop sz="86379"/>
  </p:normalViewPr>
  <p:slideViewPr>
    <p:cSldViewPr snapToGrid="0" snapToObjects="1">
      <p:cViewPr>
        <p:scale>
          <a:sx n="110" d="100"/>
          <a:sy n="110" d="100"/>
        </p:scale>
        <p:origin x="144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24B13-9A66-8F46-8DC2-62D2D101D41D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A5A15-A81A-D343-841E-37025EFA6C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94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27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2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0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73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7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6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528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5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7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5482-0B83-564D-AA70-CF8F26B6F715}" type="datetimeFigureOut">
              <a:rPr kumimoji="1" lang="zh-CN" altLang="en-US" smtClean="0"/>
              <a:t>2018/5/31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0454" y="35729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黑体" charset="-122"/>
                <a:ea typeface="黑体" charset="-122"/>
              </a:rPr>
              <a:t>赵玉瑾</a:t>
            </a:r>
            <a:endParaRPr lang="zh-CN" altLang="en-US" dirty="0">
              <a:solidFill>
                <a:schemeClr val="bg1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8410" y="1286726"/>
            <a:ext cx="6787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  <a:ea typeface="微软雅黑" charset="-122"/>
              </a:rPr>
              <a:t>论数据结构</a:t>
            </a:r>
            <a:endParaRPr kumimoji="1" lang="zh-CN" altLang="en-US" sz="4000" b="1" dirty="0">
              <a:solidFill>
                <a:schemeClr val="bg1"/>
              </a:solidFill>
              <a:latin typeface="微软雅黑"/>
              <a:ea typeface="微软雅黑"/>
              <a:cs typeface="YaHei IKEA"/>
            </a:endParaRPr>
          </a:p>
        </p:txBody>
      </p:sp>
    </p:spTree>
    <p:extLst>
      <p:ext uri="{BB962C8B-B14F-4D97-AF65-F5344CB8AC3E}">
        <p14:creationId xmlns:p14="http://schemas.microsoft.com/office/powerpoint/2010/main" val="13383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323250"/>
            <a:ext cx="2257426" cy="3724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586899" y="1797873"/>
            <a:ext cx="6132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69900" y="27394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数组</a:t>
            </a:r>
            <a:r>
              <a:rPr kumimoji="1" lang="en-US" altLang="zh-CN" sz="2000" dirty="0" smtClean="0"/>
              <a:t>----</a:t>
            </a:r>
            <a:r>
              <a:rPr lang="zh-CN" altLang="en-US" sz="2000" dirty="0"/>
              <a:t>不同编程语言中数组表示的比较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866843" y="179072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33" y="2858101"/>
            <a:ext cx="5162607" cy="9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323250"/>
            <a:ext cx="2257426" cy="3724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586899" y="1797873"/>
            <a:ext cx="6132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69900" y="27394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数组</a:t>
            </a:r>
            <a:r>
              <a:rPr kumimoji="1" lang="en-US" altLang="zh-CN" sz="2000" dirty="0" smtClean="0"/>
              <a:t>----</a:t>
            </a:r>
            <a:r>
              <a:rPr lang="zh-CN" altLang="en-US" sz="2000" dirty="0"/>
              <a:t>不同编程语言中数组表示的比较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43017" y="1736317"/>
            <a:ext cx="46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等高层语言中的数组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特性</a:t>
            </a:r>
            <a:r>
              <a:rPr kumimoji="1" lang="zh-CN" altLang="en-US" dirty="0" smtClean="0"/>
              <a:t>总结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95417" y="2758512"/>
            <a:ext cx="614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此两种语言都是弱类型语言，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不必声明数组的数据类型，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int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smtClean="0"/>
              <a:t>string</a:t>
            </a:r>
            <a:r>
              <a:rPr kumimoji="1" lang="zh-CN" altLang="en-US" sz="2400" dirty="0" smtClean="0"/>
              <a:t>等类型都可以放在同一个数组中。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9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323250"/>
            <a:ext cx="2257426" cy="3724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586899" y="1797873"/>
            <a:ext cx="6132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69900" y="27394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数组</a:t>
            </a:r>
            <a:r>
              <a:rPr kumimoji="1" lang="en-US" altLang="zh-CN" sz="2000" dirty="0" smtClean="0"/>
              <a:t>----</a:t>
            </a:r>
            <a:r>
              <a:rPr lang="zh-CN" altLang="en-US" sz="2000" dirty="0"/>
              <a:t>不同编程语言中数组表示的比较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54671" y="1416757"/>
            <a:ext cx="396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等中底层语言中的数组：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76443" y="2748751"/>
            <a:ext cx="80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40" y="4010788"/>
            <a:ext cx="5270500" cy="469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640" y="2831117"/>
            <a:ext cx="4686300" cy="34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40" y="5131900"/>
            <a:ext cx="5334000" cy="431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25600" y="401834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C: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476443" y="51357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Go: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6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323250"/>
            <a:ext cx="2257426" cy="3724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586899" y="1797873"/>
            <a:ext cx="61329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69900" y="27394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数组</a:t>
            </a:r>
            <a:r>
              <a:rPr kumimoji="1" lang="en-US" altLang="zh-CN" sz="2000" dirty="0" smtClean="0"/>
              <a:t>----</a:t>
            </a:r>
            <a:r>
              <a:rPr lang="zh-CN" altLang="en-US" sz="2000" dirty="0"/>
              <a:t>不同编程语言中数组表示的比较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787400" y="1736317"/>
            <a:ext cx="489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Go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等中底层语言中的数组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特性</a:t>
            </a:r>
            <a:r>
              <a:rPr kumimoji="1" lang="zh-CN" altLang="en-US" dirty="0" smtClean="0"/>
              <a:t>总结：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87400" y="2838449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此三种语言都是强类型语言，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都需要声明数组的数据类型，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一个数组中只能存放相同数据类型的数据。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19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323250"/>
            <a:ext cx="2257426" cy="3724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数组</a:t>
            </a:r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737870" y="1410518"/>
            <a:ext cx="61329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用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语言为例做一个具体的讲解（包括创建和增删改查）：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35" y="2710070"/>
            <a:ext cx="7429500" cy="213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39970" y="6031659"/>
            <a:ext cx="41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先思考以下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中如何实现这些操作？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2700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数组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数组的增删改查的时间复杂度分析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12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1560975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数组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数组的一个很大的缺点：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数组从声明开始容量就固定不变了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06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1537825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数组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17225" y="2095018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动态数组</a:t>
            </a:r>
            <a:endParaRPr kumimoji="1" lang="en-US" altLang="zh-CN" sz="2800" dirty="0" smtClean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486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3135132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数组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动态数组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418228"/>
            <a:ext cx="4674565" cy="30230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1219296"/>
            <a:ext cx="6388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1503101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数组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34856" y="3171463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Q&amp;A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2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3401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2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91440" y="29926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>
              <a:ea typeface="微软雅黑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8076" y="1600201"/>
            <a:ext cx="8229600" cy="2791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25301" y="2764957"/>
            <a:ext cx="775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                                     </a:t>
            </a:r>
            <a:r>
              <a:rPr kumimoji="1" lang="zh-CN" altLang="en-US" sz="2400" dirty="0" smtClean="0"/>
              <a:t>分享过程中有任何问题随时可以打断我 </a:t>
            </a:r>
            <a:r>
              <a:rPr kumimoji="1" lang="zh-CN" altLang="en-US" sz="2400" dirty="0" smtClean="0">
                <a:sym typeface="Wingdings"/>
              </a:rPr>
              <a:t>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3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3297177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17225" y="2095018"/>
            <a:ext cx="634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我认为我们写程序时制约着我们的三个因素：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、时间（程序运行时间）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2</a:t>
            </a:r>
            <a:r>
              <a:rPr kumimoji="1" lang="zh-CN" altLang="en-US" sz="2400" dirty="0" smtClean="0"/>
              <a:t>、空间（系统空间）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、我们程序员的时间和精力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78734" y="1238491"/>
            <a:ext cx="177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插一个话题：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4079658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01760" y="2926487"/>
            <a:ext cx="51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栈和队列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38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4079658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概念和特性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0" y="939896"/>
            <a:ext cx="2692400" cy="466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050" y="939896"/>
            <a:ext cx="2717800" cy="4521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600" y="6044732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栈</a:t>
            </a:r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90784" y="6092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队列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3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20194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3297177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应用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677278" y="2717095"/>
            <a:ext cx="7790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mtClean="0"/>
              <a:t>在讲栈和队列如何实现之前先说说其应用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41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42926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栈的应用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530169" y="1630836"/>
            <a:ext cx="77908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、编辑器的</a:t>
            </a:r>
            <a:r>
              <a:rPr lang="en-US" altLang="zh-CN" sz="3200" dirty="0" smtClean="0"/>
              <a:t>undo</a:t>
            </a:r>
            <a:r>
              <a:rPr lang="zh-CN" altLang="en-US" sz="3200" dirty="0" smtClean="0"/>
              <a:t>操作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0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42926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栈的应用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676564" y="1286207"/>
            <a:ext cx="779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、函数中的嵌套调用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2372631"/>
            <a:ext cx="87630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42926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栈的应用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676564" y="1286207"/>
            <a:ext cx="7790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</a:t>
            </a:r>
            <a:r>
              <a:rPr lang="zh-CN" altLang="en-US" sz="2400" dirty="0" smtClean="0"/>
              <a:t>、做个题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898650"/>
            <a:ext cx="896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20194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3297177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应用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530169" y="2034189"/>
            <a:ext cx="77908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题外话：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推荐一个做题的网站</a:t>
            </a:r>
            <a:endParaRPr lang="en-US" altLang="zh-CN" sz="3200" dirty="0" smtClean="0"/>
          </a:p>
          <a:p>
            <a:r>
              <a:rPr lang="en-US" altLang="zh-CN" sz="3200" dirty="0"/>
              <a:t>https://</a:t>
            </a:r>
            <a:r>
              <a:rPr lang="en-US" altLang="zh-CN" sz="3200" dirty="0" err="1"/>
              <a:t>leetcode-cn.com</a:t>
            </a:r>
            <a:r>
              <a:rPr lang="en-US" altLang="zh-CN" sz="3200" dirty="0"/>
              <a:t>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84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20194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408425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栈的应用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530169" y="2034189"/>
            <a:ext cx="77908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最后做一个通俗但不严谨的总结：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对一序列事先</a:t>
            </a:r>
            <a:r>
              <a:rPr lang="zh-CN" altLang="en-US" sz="3200" dirty="0"/>
              <a:t>正着来再反着来的</a:t>
            </a:r>
            <a:r>
              <a:rPr lang="zh-CN" altLang="en-US" sz="3200" dirty="0" smtClean="0"/>
              <a:t>问题</a:t>
            </a:r>
            <a:endParaRPr lang="en-US" altLang="zh-CN" sz="3200" dirty="0" smtClean="0"/>
          </a:p>
          <a:p>
            <a:r>
              <a:rPr lang="zh-CN" altLang="en-US" sz="3200" dirty="0" smtClean="0"/>
              <a:t>就可以先考虑是否能用</a:t>
            </a:r>
            <a:r>
              <a:rPr lang="zh-CN" altLang="en-US" sz="3200" dirty="0"/>
              <a:t>栈来</a:t>
            </a:r>
            <a:r>
              <a:rPr lang="zh-CN" altLang="en-US" sz="3200" dirty="0" smtClean="0"/>
              <a:t>解决。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17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20194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408425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队列的应用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530169" y="2034189"/>
            <a:ext cx="77908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队列的应用太多了，也比较好理解</a:t>
            </a:r>
            <a:endParaRPr lang="en-US" altLang="zh-CN" sz="3200" dirty="0" smtClean="0"/>
          </a:p>
          <a:p>
            <a:r>
              <a:rPr lang="zh-CN" altLang="en-US" sz="3200" dirty="0" smtClean="0"/>
              <a:t>例如秒杀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7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3401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3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91440" y="29926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ea typeface="微软雅黑" charset="-122"/>
              </a:rPr>
              <a:t>目录</a:t>
            </a:r>
            <a:endParaRPr lang="zh-CN" altLang="en-US" sz="2000" dirty="0">
              <a:ea typeface="微软雅黑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8076" y="1600201"/>
            <a:ext cx="8229600" cy="2791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076" y="870767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                                       今天主要讲四种数据结构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0</a:t>
            </a:r>
            <a:r>
              <a:rPr kumimoji="1" lang="zh-CN" altLang="en-US" dirty="0" smtClean="0"/>
              <a:t>、数据结构概述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8076" y="1517098"/>
            <a:ext cx="3571812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一、数组</a:t>
            </a:r>
            <a:endParaRPr kumimoji="1" lang="en-US" altLang="zh-CN" dirty="0" smtClean="0"/>
          </a:p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、概念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、不同编程语言数组的比较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、用</a:t>
            </a:r>
            <a:r>
              <a:rPr kumimoji="1" lang="en-US" altLang="zh-CN" sz="1600" dirty="0" smtClean="0"/>
              <a:t>java</a:t>
            </a:r>
            <a:r>
              <a:rPr kumimoji="1" lang="zh-CN" altLang="en-US" sz="1600" dirty="0" smtClean="0"/>
              <a:t>实现一个数组类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、数组的增删改查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、数组增删改查的时间复杂度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dirty="0" smtClean="0"/>
              <a:t>二、栈与队列</a:t>
            </a:r>
            <a:endParaRPr kumimoji="1" lang="en-US" altLang="zh-CN" dirty="0" smtClean="0"/>
          </a:p>
          <a:p>
            <a:r>
              <a:rPr kumimoji="1" lang="en-US" altLang="zh-CN" sz="1600" dirty="0" smtClean="0"/>
              <a:t>1</a:t>
            </a:r>
            <a:r>
              <a:rPr kumimoji="1" lang="zh-CN" altLang="en-US" sz="1600" dirty="0" smtClean="0"/>
              <a:t>、概念与特性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、应用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、用</a:t>
            </a:r>
            <a:r>
              <a:rPr kumimoji="1" lang="en-US" altLang="zh-CN" sz="1600" dirty="0" smtClean="0"/>
              <a:t>java</a:t>
            </a:r>
            <a:r>
              <a:rPr kumimoji="1" lang="zh-CN" altLang="en-US" sz="1600" dirty="0" smtClean="0"/>
              <a:t>数组实现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、实现增删改查及其时间复杂度分析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5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err="1" smtClean="0"/>
              <a:t>redis</a:t>
            </a:r>
            <a:r>
              <a:rPr kumimoji="1" lang="zh-CN" altLang="en-US" sz="1600" dirty="0" smtClean="0"/>
              <a:t>栈与队列的实现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dirty="0" smtClean="0"/>
              <a:t>三、链表</a:t>
            </a:r>
            <a:endParaRPr kumimoji="1" lang="en-US" altLang="zh-CN" dirty="0" smtClean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、概念与</a:t>
            </a:r>
            <a:r>
              <a:rPr kumimoji="1" lang="zh-CN" altLang="en-US" sz="1600" dirty="0" smtClean="0"/>
              <a:t>特性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、与数组的比较</a:t>
            </a:r>
            <a:endParaRPr kumimoji="1" lang="en-US" altLang="zh-CN" sz="1600" dirty="0"/>
          </a:p>
          <a:p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、用</a:t>
            </a:r>
            <a:r>
              <a:rPr kumimoji="1" lang="en-US" altLang="zh-CN" sz="1600" dirty="0" smtClean="0"/>
              <a:t>c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err="1" smtClean="0"/>
              <a:t>php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java</a:t>
            </a:r>
            <a:r>
              <a:rPr kumimoji="1" lang="zh-CN" altLang="en-US" sz="1600" dirty="0" smtClean="0"/>
              <a:t>实现</a:t>
            </a:r>
            <a:endParaRPr kumimoji="1" lang="en-US" altLang="zh-CN" sz="1600" dirty="0"/>
          </a:p>
          <a:p>
            <a:r>
              <a:rPr kumimoji="1" lang="en-US" altLang="zh-CN" sz="1600" dirty="0"/>
              <a:t>4</a:t>
            </a:r>
            <a:r>
              <a:rPr kumimoji="1" lang="zh-CN" altLang="en-US" sz="1600" dirty="0"/>
              <a:t>、实现增删改查及其时间复杂度分析</a:t>
            </a:r>
            <a:endParaRPr kumimoji="1" lang="en-US" altLang="zh-CN" sz="1600" dirty="0"/>
          </a:p>
          <a:p>
            <a:r>
              <a:rPr kumimoji="1" lang="en-US" altLang="zh-CN" sz="1600" dirty="0"/>
              <a:t>5</a:t>
            </a:r>
            <a:r>
              <a:rPr kumimoji="1" lang="zh-CN" altLang="en-US" sz="1600" dirty="0" smtClean="0"/>
              <a:t>、链表的其他形态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01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75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2035537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如何实现？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2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2139709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70628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首先思考一下：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不借助任何第三方工具，</a:t>
            </a:r>
            <a:endParaRPr lang="en-US" altLang="zh-CN" sz="3200" dirty="0" smtClean="0"/>
          </a:p>
          <a:p>
            <a:r>
              <a:rPr lang="zh-CN" altLang="en-US" sz="3200" dirty="0" smtClean="0"/>
              <a:t>用</a:t>
            </a:r>
            <a:r>
              <a:rPr lang="en-US" altLang="zh-CN" sz="3200" dirty="0" err="1" smtClean="0"/>
              <a:t>php</a:t>
            </a:r>
            <a:r>
              <a:rPr lang="zh-CN" altLang="en-US" sz="3200" dirty="0" smtClean="0"/>
              <a:t>如何自己动手实现栈和队列？？？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351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931364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以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为例，用数组实现栈和队列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67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44958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/>
              <a:t> </a:t>
            </a:r>
            <a:r>
              <a:rPr lang="zh-CN" altLang="en-US" sz="2400" dirty="0" smtClean="0"/>
              <a:t>栈的数组实现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栈的增、删、改、查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34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44958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 </a:t>
            </a:r>
            <a:r>
              <a:rPr lang="en-US" altLang="zh-CN" sz="2800" dirty="0" smtClean="0"/>
              <a:t>----</a:t>
            </a:r>
            <a:r>
              <a:rPr lang="zh-CN" altLang="en-US" sz="2800" dirty="0"/>
              <a:t> </a:t>
            </a:r>
            <a:r>
              <a:rPr lang="zh-CN" altLang="en-US" sz="2400" dirty="0" smtClean="0"/>
              <a:t>队列的数组实现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队列的</a:t>
            </a:r>
            <a:r>
              <a:rPr lang="zh-CN" altLang="en-US" sz="3200" dirty="0"/>
              <a:t>增、删、改、查</a:t>
            </a:r>
          </a:p>
        </p:txBody>
      </p:sp>
    </p:spTree>
    <p:extLst>
      <p:ext uri="{BB962C8B-B14F-4D97-AF65-F5344CB8AC3E}">
        <p14:creationId xmlns:p14="http://schemas.microsoft.com/office/powerpoint/2010/main" val="10520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186191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用数组</a:t>
            </a:r>
            <a:r>
              <a:rPr lang="zh-CN" altLang="en-US" sz="3200" dirty="0" smtClean="0"/>
              <a:t>实现栈和队列</a:t>
            </a:r>
            <a:endParaRPr lang="en-US" altLang="zh-CN" sz="3200" dirty="0" smtClean="0"/>
          </a:p>
          <a:p>
            <a:r>
              <a:rPr lang="zh-CN" altLang="en-US" sz="3200" dirty="0" smtClean="0"/>
              <a:t>其增删</a:t>
            </a:r>
            <a:r>
              <a:rPr lang="zh-CN" altLang="en-US" sz="3200" dirty="0"/>
              <a:t>改查的时间复杂度分析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0336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2301754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9227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用数组实现队列的</a:t>
            </a:r>
            <a:r>
              <a:rPr lang="zh-CN" altLang="en-US" sz="3200" smtClean="0"/>
              <a:t>一个很明显的缺点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数据从队首出队后浪费了数组空间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7513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2301754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402847" y="1061916"/>
            <a:ext cx="6336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解决办法：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51" y="1646691"/>
            <a:ext cx="7448068" cy="44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815618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3817378" y="3000908"/>
            <a:ext cx="3011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/>
              <a:t>Q&amp;A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28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815618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437571" y="1970761"/>
            <a:ext cx="83823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思考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我们</a:t>
            </a:r>
            <a:r>
              <a:rPr lang="en-US" altLang="zh-CN" sz="3200" dirty="0" err="1" smtClean="0"/>
              <a:t>phper</a:t>
            </a:r>
            <a:r>
              <a:rPr lang="zh-CN" altLang="en-US" sz="3200" dirty="0" smtClean="0"/>
              <a:t>在现实开发中如果需要用到</a:t>
            </a:r>
            <a:endParaRPr lang="en-US" altLang="zh-CN" sz="3200" dirty="0" smtClean="0"/>
          </a:p>
          <a:p>
            <a:r>
              <a:rPr lang="zh-CN" altLang="en-US" sz="3200" dirty="0" smtClean="0"/>
              <a:t>栈和队列了，怎么实现？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1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3401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4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91440" y="29926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ea typeface="微软雅黑" charset="-122"/>
              </a:rPr>
              <a:t>数据结构 </a:t>
            </a:r>
            <a:r>
              <a:rPr lang="en-US" altLang="zh-CN" sz="2000" dirty="0" smtClean="0">
                <a:ea typeface="微软雅黑" charset="-122"/>
              </a:rPr>
              <a:t>----</a:t>
            </a:r>
            <a:r>
              <a:rPr lang="zh-CN" altLang="en-US" sz="2000" dirty="0" smtClean="0">
                <a:ea typeface="微软雅黑" charset="-122"/>
              </a:rPr>
              <a:t> 概念</a:t>
            </a:r>
            <a:endParaRPr lang="zh-CN" altLang="en-US" sz="2000" dirty="0">
              <a:ea typeface="微软雅黑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8076" y="1600201"/>
            <a:ext cx="8229600" cy="2791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037" y="2083055"/>
            <a:ext cx="8625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04900" y="12319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数据结构是什么东西？</a:t>
            </a:r>
            <a:endParaRPr kumimoji="1"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0876"/>
            <a:ext cx="9227432" cy="17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75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815618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380116" y="1542498"/>
            <a:ext cx="83823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可以借助</a:t>
            </a:r>
            <a:r>
              <a:rPr lang="en-US" altLang="zh-CN" sz="3200" dirty="0" err="1" smtClean="0"/>
              <a:t>redis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en-US" altLang="zh-CN" sz="3200" dirty="0" err="1" smtClean="0"/>
              <a:t>Redis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List</a:t>
            </a:r>
            <a:r>
              <a:rPr lang="zh-CN" altLang="en-US" sz="3200" dirty="0" smtClean="0"/>
              <a:t> 里有四个命令：</a:t>
            </a:r>
            <a:endParaRPr lang="en-US" altLang="zh-CN" sz="3200" dirty="0" smtClean="0"/>
          </a:p>
          <a:p>
            <a:r>
              <a:rPr lang="en-US" altLang="zh-CN" sz="3200" dirty="0" err="1" smtClean="0"/>
              <a:t>Lpush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rpush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lpop</a:t>
            </a:r>
            <a:r>
              <a:rPr lang="zh-CN" altLang="en-US" sz="3200" dirty="0" smtClean="0"/>
              <a:t>、</a:t>
            </a:r>
            <a:r>
              <a:rPr lang="en-US" altLang="zh-CN" sz="3200" dirty="0" err="1" smtClean="0"/>
              <a:t>rpop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实现栈</a:t>
            </a:r>
            <a:r>
              <a:rPr lang="en-US" altLang="zh-CN" sz="3200" dirty="0" smtClean="0"/>
              <a:t>----</a:t>
            </a:r>
            <a:r>
              <a:rPr lang="zh-CN" altLang="en-US" sz="3200" dirty="0" smtClean="0"/>
              <a:t>入栈：</a:t>
            </a:r>
            <a:r>
              <a:rPr lang="en-US" altLang="zh-CN" sz="3200" dirty="0" err="1" smtClean="0"/>
              <a:t>rpush</a:t>
            </a:r>
            <a:r>
              <a:rPr lang="zh-CN" altLang="en-US" sz="3200" dirty="0" smtClean="0"/>
              <a:t>； 出栈：</a:t>
            </a:r>
            <a:r>
              <a:rPr lang="en-US" altLang="zh-CN" sz="3200" dirty="0" err="1" smtClean="0"/>
              <a:t>rpop</a:t>
            </a:r>
            <a:endParaRPr lang="en-US" altLang="zh-CN" sz="3200" dirty="0" smtClean="0"/>
          </a:p>
          <a:p>
            <a:r>
              <a:rPr lang="zh-CN" altLang="en-US" sz="3200" dirty="0" smtClean="0"/>
              <a:t>实现队列</a:t>
            </a:r>
            <a:r>
              <a:rPr lang="en-US" altLang="zh-CN" sz="3200" dirty="0" smtClean="0"/>
              <a:t>----</a:t>
            </a:r>
            <a:r>
              <a:rPr lang="zh-CN" altLang="en-US" sz="3200" dirty="0" smtClean="0"/>
              <a:t>入队：</a:t>
            </a:r>
            <a:r>
              <a:rPr lang="en-US" altLang="zh-CN" sz="3200" dirty="0" err="1"/>
              <a:t>rpush</a:t>
            </a:r>
            <a:r>
              <a:rPr lang="zh-CN" altLang="en-US" sz="3200" dirty="0"/>
              <a:t>； 出栈</a:t>
            </a:r>
            <a:r>
              <a:rPr lang="zh-CN" altLang="en-US" sz="3200" dirty="0" smtClean="0"/>
              <a:t>：</a:t>
            </a:r>
            <a:r>
              <a:rPr lang="en-US" altLang="zh-CN" sz="3200" dirty="0" err="1" smtClean="0"/>
              <a:t>lpop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3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6722649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栈和队列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437571" y="1970761"/>
            <a:ext cx="838233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思考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err="1" smtClean="0"/>
              <a:t>redis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list</a:t>
            </a:r>
            <a:r>
              <a:rPr lang="zh-CN" altLang="en-US" sz="3200" dirty="0" smtClean="0"/>
              <a:t>类型的底层是如何实现的？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）除了用数组，我们还可以怎么来实现</a:t>
            </a:r>
            <a:endParaRPr lang="en-US" altLang="zh-CN" sz="3200" dirty="0" smtClean="0"/>
          </a:p>
          <a:p>
            <a:r>
              <a:rPr lang="zh-CN" altLang="en-US" sz="3200" dirty="0" smtClean="0"/>
              <a:t>栈和队列？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dirty="0"/>
              <a:t>https://</a:t>
            </a:r>
            <a:r>
              <a:rPr lang="en-US" altLang="zh-CN" dirty="0" err="1"/>
              <a:t>blog.csdn.net</a:t>
            </a:r>
            <a:r>
              <a:rPr lang="en-US" altLang="zh-CN" dirty="0"/>
              <a:t>/</a:t>
            </a:r>
            <a:r>
              <a:rPr lang="en-US" altLang="zh-CN" dirty="0" err="1"/>
              <a:t>caishenfans</a:t>
            </a:r>
            <a:r>
              <a:rPr lang="en-US" altLang="zh-CN" dirty="0"/>
              <a:t>/article/details/44784131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8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213734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链表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51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262584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</a:t>
            </a:r>
            <a:r>
              <a:rPr lang="zh-CN" altLang="en-US" sz="2400" dirty="0" smtClean="0"/>
              <a:t>应用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21819" y="2090648"/>
            <a:ext cx="6032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是很多高层数据结构的基础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例如栈、队列、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树其实也是基于链表这种链式结构演变来的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等等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616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3493947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</a:t>
            </a:r>
            <a:r>
              <a:rPr lang="zh-CN" altLang="en-US" sz="2400" dirty="0" smtClean="0"/>
              <a:t>概念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5520" y="2738830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计算机中的链表是什么样子的</a:t>
            </a:r>
            <a:r>
              <a:rPr kumimoji="1" lang="en-US" altLang="zh-CN" sz="2400" dirty="0" smtClean="0"/>
              <a:t>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0" y="158150"/>
            <a:ext cx="3493947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</a:t>
            </a:r>
            <a:r>
              <a:rPr lang="zh-CN" altLang="en-US" sz="2400" dirty="0" smtClean="0"/>
              <a:t>与数组的比较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" y="1030147"/>
            <a:ext cx="6728356" cy="46580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45489" y="5798916"/>
            <a:ext cx="541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                                   </a:t>
            </a:r>
            <a:r>
              <a:rPr kumimoji="1" lang="zh-CN" altLang="en-US" sz="20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不需要考虑固定容量的问题</a:t>
            </a:r>
            <a:endParaRPr kumimoji="1" lang="zh-CN" altLang="en-US" sz="20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3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354024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如何实现？？？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975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354024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如何实现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004731" y="1154514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先看下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的实现：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96" y="1822240"/>
            <a:ext cx="6131536" cy="1982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2111" y="4514127"/>
            <a:ext cx="551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blog.csdn.net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tech_pro</a:t>
            </a:r>
            <a:r>
              <a:rPr kumimoji="1" lang="en-US" altLang="zh-CN" dirty="0"/>
              <a:t>/article/details/70207204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6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75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354024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如何实现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784812" y="1351283"/>
            <a:ext cx="6336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php</a:t>
            </a:r>
            <a:r>
              <a:rPr lang="zh-CN" altLang="en-US" sz="3200" dirty="0" smtClean="0"/>
              <a:t>的实现：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581" y="2265626"/>
            <a:ext cx="2794000" cy="2514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91787" y="5231757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www.cnblogs.com</a:t>
            </a:r>
            <a:r>
              <a:rPr lang="en-US" altLang="zh-CN" dirty="0"/>
              <a:t>/</a:t>
            </a:r>
            <a:r>
              <a:rPr lang="en-US" altLang="zh-CN" dirty="0" err="1"/>
              <a:t>firstForEver</a:t>
            </a:r>
            <a:r>
              <a:rPr lang="en-US" altLang="zh-CN" dirty="0"/>
              <a:t>/p/5245534.html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4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75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354024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如何实现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784812" y="1351283"/>
            <a:ext cx="6336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先做一个题：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581" y="2265625"/>
            <a:ext cx="5407146" cy="486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3401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5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91440" y="29926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ea typeface="微软雅黑" charset="-122"/>
              </a:rPr>
              <a:t>数据结构 </a:t>
            </a:r>
            <a:r>
              <a:rPr lang="en-US" altLang="zh-CN" sz="2000" dirty="0" smtClean="0">
                <a:ea typeface="微软雅黑" charset="-122"/>
              </a:rPr>
              <a:t>----</a:t>
            </a:r>
            <a:r>
              <a:rPr lang="zh-CN" altLang="en-US" sz="2000" dirty="0" smtClean="0">
                <a:ea typeface="微软雅黑" charset="-122"/>
              </a:rPr>
              <a:t> 分类</a:t>
            </a:r>
            <a:endParaRPr lang="zh-CN" altLang="en-US" sz="2000" dirty="0">
              <a:ea typeface="微软雅黑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8076" y="1600201"/>
            <a:ext cx="8229600" cy="2791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037" y="2083055"/>
            <a:ext cx="8625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endParaRPr lang="en-US" altLang="zh-CN" sz="2400" dirty="0" smtClean="0"/>
          </a:p>
        </p:txBody>
      </p:sp>
      <p:pic>
        <p:nvPicPr>
          <p:cNvPr id="1026" name="Picture 2" descr="https://timgsa.baidu.com/timg?image&amp;quality=80&amp;size=b9999_10000&amp;sec=1527673774078&amp;di=7f8fbf919d5e92e219ebfa4587be4d0b&amp;imgtype=0&amp;src=http%3A%2F%2Fwww.th7.cn%2Fd%2Ffile%2Fp%2F2016%2F02%2F06%2F3cedfe8ccc838ad60e668ad33661cb7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3" y="2073068"/>
            <a:ext cx="8447441" cy="354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354024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如何实现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784811" y="1351283"/>
            <a:ext cx="68544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/>
              <a:t>php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对象实例的赋值都是</a:t>
            </a:r>
            <a:endParaRPr lang="en-US" altLang="zh-CN" sz="3200" dirty="0" smtClean="0"/>
          </a:p>
          <a:p>
            <a:r>
              <a:rPr lang="zh-CN" altLang="en-US" sz="3200" dirty="0" smtClean="0"/>
              <a:t>引用赋值（类似于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中指针的概念）</a:t>
            </a:r>
            <a:endParaRPr lang="en-US" altLang="zh-CN" sz="3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27" y="3139729"/>
            <a:ext cx="2794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354024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如何实现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205038" y="2425220"/>
            <a:ext cx="6336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用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为例实现链表：</a:t>
            </a:r>
            <a:endParaRPr lang="en-US" altLang="zh-CN" sz="3200" dirty="0" smtClean="0"/>
          </a:p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、创建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、增删改查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4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5031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链表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205038" y="2425220"/>
            <a:ext cx="6336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用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实现链表增删改查的</a:t>
            </a:r>
            <a:endParaRPr lang="en-US" altLang="zh-CN" sz="3200" dirty="0" smtClean="0"/>
          </a:p>
          <a:p>
            <a:r>
              <a:rPr lang="zh-CN" altLang="en-US" sz="3200" dirty="0" smtClean="0"/>
              <a:t>时间复杂度分析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0073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3335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链表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用</a:t>
            </a:r>
            <a:r>
              <a:rPr lang="zh-CN" altLang="en-US" sz="3200" dirty="0" smtClean="0">
                <a:solidFill>
                  <a:srgbClr val="FF0000"/>
                </a:solidFill>
              </a:rPr>
              <a:t>链表</a:t>
            </a:r>
            <a:r>
              <a:rPr lang="zh-CN" altLang="en-US" sz="3200" dirty="0" smtClean="0"/>
              <a:t>来实现</a:t>
            </a:r>
            <a:r>
              <a:rPr lang="zh-CN" altLang="en-US" sz="3200" dirty="0"/>
              <a:t>栈和队</a:t>
            </a:r>
            <a:r>
              <a:rPr lang="zh-CN" altLang="en-US" sz="3200" dirty="0" smtClean="0"/>
              <a:t>列？</a:t>
            </a:r>
            <a:endParaRPr lang="en-US" altLang="zh-CN" sz="32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、用链表实现栈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、用链表实现队列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533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75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44780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链表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826769" y="2908108"/>
            <a:ext cx="79584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、用</a:t>
            </a:r>
            <a:r>
              <a:rPr lang="zh-CN" altLang="en-US" sz="3200" dirty="0">
                <a:solidFill>
                  <a:srgbClr val="FF0000"/>
                </a:solidFill>
              </a:rPr>
              <a:t>链表</a:t>
            </a:r>
            <a:r>
              <a:rPr lang="zh-CN" altLang="en-US" sz="3200" dirty="0"/>
              <a:t>实现栈和</a:t>
            </a:r>
            <a:r>
              <a:rPr lang="zh-CN" altLang="en-US" sz="3200" dirty="0" smtClean="0"/>
              <a:t>队列的时间复杂度分析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、与用</a:t>
            </a:r>
            <a:r>
              <a:rPr lang="zh-CN" altLang="en-US" sz="3200" dirty="0" smtClean="0">
                <a:solidFill>
                  <a:srgbClr val="FF0000"/>
                </a:solidFill>
              </a:rPr>
              <a:t>数组</a:t>
            </a:r>
            <a:r>
              <a:rPr lang="zh-CN" altLang="en-US" sz="3200" dirty="0" smtClean="0"/>
              <a:t>实现栈和队列的对比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22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4443070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 </a:t>
            </a:r>
            <a:r>
              <a:rPr lang="zh-CN" altLang="en-US" sz="2400" dirty="0" smtClean="0"/>
              <a:t>链表的其他形态</a:t>
            </a:r>
            <a:r>
              <a:rPr lang="zh-CN" altLang="en-US" sz="2800" dirty="0" smtClean="0"/>
              <a:t> 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数组的增删改查的时间复杂度分析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5" y="1250066"/>
            <a:ext cx="8630820" cy="496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3725439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</a:t>
            </a:r>
            <a:r>
              <a:rPr lang="en-US" altLang="zh-CN" sz="2800" dirty="0"/>
              <a:t>----</a:t>
            </a:r>
            <a:r>
              <a:rPr lang="zh-CN" altLang="en-US" sz="2800" dirty="0"/>
              <a:t> </a:t>
            </a:r>
            <a:r>
              <a:rPr lang="zh-CN" altLang="en-US" sz="2400" dirty="0"/>
              <a:t>链表的其他形态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1398270" y="1721673"/>
            <a:ext cx="6336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数组的增删改查的时间复杂度分析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5365"/>
            <a:ext cx="9144000" cy="42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4408346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链表 </a:t>
            </a:r>
            <a:r>
              <a:rPr lang="en-US" altLang="zh-CN" sz="3200" dirty="0" smtClean="0"/>
              <a:t>----</a:t>
            </a:r>
            <a:r>
              <a:rPr lang="zh-CN" altLang="en-US" sz="3200" dirty="0" smtClean="0"/>
              <a:t> </a:t>
            </a:r>
            <a:r>
              <a:rPr lang="zh-CN" altLang="en-US" sz="2800" dirty="0"/>
              <a:t>链表的其他形态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379698" y="1235537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用数组实现链表：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9" y="2148698"/>
            <a:ext cx="9144000" cy="39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283181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链表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368123" y="1336387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自己的链表类：</a:t>
            </a:r>
            <a:r>
              <a:rPr lang="en-US" altLang="zh-CN" sz="3200" dirty="0" err="1" smtClean="0"/>
              <a:t>LinkedList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84" y="2508249"/>
            <a:ext cx="6623933" cy="27208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8556" y="6031659"/>
            <a:ext cx="50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底层实现就是</a:t>
            </a:r>
            <a:r>
              <a:rPr kumimoji="1" lang="zh-CN" altLang="en-US" smtClean="0"/>
              <a:t>一个双向链表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5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283181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/>
              <a:t>链表</a:t>
            </a:r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4" name="矩形 3"/>
          <p:cNvSpPr/>
          <p:nvPr/>
        </p:nvSpPr>
        <p:spPr>
          <a:xfrm>
            <a:off x="3497846" y="2945144"/>
            <a:ext cx="6336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Q&amp;A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2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3401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6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91440" y="29926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ea typeface="微软雅黑" charset="-122"/>
              </a:rPr>
              <a:t>数据结构 </a:t>
            </a:r>
            <a:r>
              <a:rPr lang="en-US" altLang="zh-CN" sz="2000" dirty="0" smtClean="0">
                <a:ea typeface="微软雅黑" charset="-122"/>
              </a:rPr>
              <a:t>----</a:t>
            </a:r>
            <a:r>
              <a:rPr lang="zh-CN" altLang="en-US" sz="2000" dirty="0" smtClean="0">
                <a:ea typeface="微软雅黑" charset="-122"/>
              </a:rPr>
              <a:t> 内容</a:t>
            </a:r>
            <a:endParaRPr lang="zh-CN" altLang="en-US" sz="2000" dirty="0">
              <a:ea typeface="微软雅黑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8076" y="1600201"/>
            <a:ext cx="8229600" cy="2791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037" y="2083055"/>
            <a:ext cx="86259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数组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队列</a:t>
            </a:r>
            <a:endParaRPr lang="en-US" altLang="zh-CN" sz="2400" dirty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栈</a:t>
            </a:r>
            <a:endParaRPr lang="en-US" altLang="zh-CN" sz="2400" dirty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链表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集合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映射（哈希表等）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树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图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04900" y="1231900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一个完整的数据结构技术栈都包括哪些内容？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08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954513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更多思考</a:t>
            </a:r>
            <a:endParaRPr lang="en-US" altLang="zh-CN" sz="28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1680" y="2233990"/>
            <a:ext cx="7859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/>
              <a:t>个人觉得数据结构是算法的基础，</a:t>
            </a:r>
            <a:endParaRPr kumimoji="1" lang="en-US" altLang="zh-CN" sz="3200" dirty="0" smtClean="0"/>
          </a:p>
          <a:p>
            <a:r>
              <a:rPr kumimoji="1" lang="zh-CN" altLang="en-US" sz="3200" dirty="0" smtClean="0"/>
              <a:t>学会数据结构就基本学会一半经典的基础算法了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224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954513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/>
              <a:t>更多思考</a:t>
            </a:r>
            <a:endParaRPr lang="en-US" altLang="zh-CN" sz="28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1680" y="2407610"/>
            <a:ext cx="78592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altLang="zh-CN" sz="3200" dirty="0"/>
          </a:p>
          <a:p>
            <a:pPr marL="457200" indent="-457200">
              <a:buFont typeface="Arial" charset="0"/>
              <a:buChar char="•"/>
            </a:pPr>
            <a:r>
              <a:rPr lang="zh-CN" altLang="en-US" sz="3200" dirty="0"/>
              <a:t>集合</a:t>
            </a:r>
            <a:endParaRPr lang="en-US" altLang="zh-CN" sz="3200" dirty="0"/>
          </a:p>
          <a:p>
            <a:pPr marL="457200" indent="-457200">
              <a:buFont typeface="Arial" charset="0"/>
              <a:buChar char="•"/>
            </a:pPr>
            <a:r>
              <a:rPr lang="zh-CN" altLang="en-US" sz="3200" dirty="0"/>
              <a:t>映射（哈希表等）</a:t>
            </a:r>
            <a:endParaRPr lang="en-US" altLang="zh-CN" sz="3200" dirty="0"/>
          </a:p>
          <a:p>
            <a:pPr marL="457200" indent="-457200">
              <a:buFont typeface="Arial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树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3200" dirty="0"/>
              <a:t>图</a:t>
            </a:r>
            <a:endParaRPr kumimoji="1"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93539" y="164360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以后有机会再讲讲剩下的以下内容：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79401" y="158150"/>
            <a:ext cx="1283181" cy="5911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400" dirty="0" smtClean="0"/>
          </a:p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6364" y="1954279"/>
            <a:ext cx="50146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That’s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All</a:t>
            </a:r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Thank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you!</a:t>
            </a:r>
          </a:p>
          <a:p>
            <a:endParaRPr kumimoji="1" lang="en-US" altLang="zh-CN" sz="3200" dirty="0"/>
          </a:p>
          <a:p>
            <a:r>
              <a:rPr kumimoji="1" lang="en-US" altLang="zh-CN" sz="3200" dirty="0" smtClean="0"/>
              <a:t>Q&amp;A</a:t>
            </a:r>
          </a:p>
          <a:p>
            <a:endParaRPr kumimoji="1" lang="en-US" altLang="zh-CN" sz="3200" dirty="0"/>
          </a:p>
          <a:p>
            <a:r>
              <a:rPr kumimoji="1" lang="zh-CN" altLang="en-US" dirty="0" smtClean="0"/>
              <a:t>                     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                                  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  赵玉瑾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6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23401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charset="-122"/>
              </a:rPr>
              <a:pPr eaLnBrk="1" hangingPunct="1"/>
              <a:t>7</a:t>
            </a:fld>
            <a:endParaRPr lang="zh-CN" altLang="en-US" dirty="0">
              <a:solidFill>
                <a:srgbClr val="898989"/>
              </a:solidFill>
              <a:ea typeface="微软雅黑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91440" y="29926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 smtClean="0">
                <a:ea typeface="微软雅黑" charset="-122"/>
              </a:rPr>
              <a:t>数据结构 </a:t>
            </a:r>
            <a:r>
              <a:rPr lang="en-US" altLang="zh-CN" sz="2000" dirty="0" smtClean="0">
                <a:ea typeface="微软雅黑" charset="-122"/>
              </a:rPr>
              <a:t>----</a:t>
            </a:r>
            <a:r>
              <a:rPr lang="zh-CN" altLang="en-US" sz="2000" dirty="0" smtClean="0">
                <a:ea typeface="微软雅黑" charset="-122"/>
              </a:rPr>
              <a:t> 树（数据结构里的大头）</a:t>
            </a:r>
            <a:endParaRPr lang="zh-CN" altLang="en-US" sz="2000" dirty="0">
              <a:ea typeface="微软雅黑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8076" y="1600201"/>
            <a:ext cx="8229600" cy="27911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0059" y="1693565"/>
            <a:ext cx="54128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二叉树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搜索二叉树</a:t>
            </a:r>
            <a:endParaRPr lang="en-US" altLang="zh-CN" sz="2400" dirty="0"/>
          </a:p>
          <a:p>
            <a:pPr marL="457200" indent="-457200">
              <a:buFont typeface="Arial" charset="0"/>
              <a:buChar char="•"/>
            </a:pPr>
            <a:r>
              <a:rPr lang="en-US" altLang="zh-CN" sz="2400" dirty="0" smtClean="0"/>
              <a:t>AVL</a:t>
            </a:r>
            <a:r>
              <a:rPr lang="zh-CN" altLang="en-US" sz="2400" dirty="0" smtClean="0"/>
              <a:t>树</a:t>
            </a:r>
            <a:endParaRPr lang="en-US" altLang="zh-CN" sz="2400" dirty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红黑树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2400" dirty="0" smtClean="0"/>
              <a:t>B/B+</a:t>
            </a:r>
            <a:r>
              <a:rPr lang="zh-CN" altLang="en-US" sz="2400" dirty="0" smtClean="0"/>
              <a:t>树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线段树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堆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2400" dirty="0" err="1" smtClean="0"/>
              <a:t>Trie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并查集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 smtClean="0"/>
              <a:t>等。。。</a:t>
            </a:r>
            <a:endParaRPr lang="en-US" altLang="zh-CN" sz="2400" dirty="0" smtClean="0"/>
          </a:p>
          <a:p>
            <a:pPr marL="457200" indent="-457200">
              <a:buFont typeface="Arial" charset="0"/>
              <a:buChar char="•"/>
            </a:pP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28054" y="1231900"/>
            <a:ext cx="3323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顺带说一下都有哪些树？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472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323250"/>
            <a:ext cx="2257426" cy="3724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0900" y="2114877"/>
            <a:ext cx="5937844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先讲第一个也是最简单的数据结构：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数组</a:t>
            </a:r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4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" y="27008"/>
            <a:ext cx="9142571" cy="6858000"/>
          </a:xfrm>
          <a:prstGeom prst="rect">
            <a:avLst/>
          </a:prstGeom>
          <a:solidFill>
            <a:srgbClr val="39BC30"/>
          </a:solidFill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0" y="323250"/>
            <a:ext cx="2257426" cy="3724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dirty="0"/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898989"/>
                </a:solidFill>
                <a:ea typeface="微软雅黑" charset="-122"/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9900" y="27394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数组</a:t>
            </a:r>
            <a:r>
              <a:rPr kumimoji="1" lang="en-US" altLang="zh-CN" sz="2000" dirty="0" smtClean="0"/>
              <a:t>----</a:t>
            </a:r>
            <a:r>
              <a:rPr lang="zh-CN" altLang="en-US" sz="2000" dirty="0"/>
              <a:t>不同编程语言中</a:t>
            </a:r>
            <a:r>
              <a:rPr lang="zh-CN" altLang="en-US" sz="2000" dirty="0" smtClean="0"/>
              <a:t>数组表示的比较</a:t>
            </a:r>
            <a:endParaRPr kumimoji="1"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91160" y="1205186"/>
            <a:ext cx="60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等高层语言中的数组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只考虑索引数组的情况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76443" y="274875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2635250"/>
            <a:ext cx="2362200" cy="1587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32020" y="5369213"/>
            <a:ext cx="480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思考：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的数组底层实现是如何实现的呢？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20023</TotalTime>
  <Words>1258</Words>
  <Application>Microsoft Macintosh PowerPoint</Application>
  <PresentationFormat>全屏显示(4:3)</PresentationFormat>
  <Paragraphs>301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Calibri</vt:lpstr>
      <vt:lpstr>Hiragino Sans GB W3</vt:lpstr>
      <vt:lpstr>Wingdings</vt:lpstr>
      <vt:lpstr>YaHei IKEA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Microsoft Office 用户</cp:lastModifiedBy>
  <cp:revision>481</cp:revision>
  <dcterms:created xsi:type="dcterms:W3CDTF">2016-05-11T01:52:56Z</dcterms:created>
  <dcterms:modified xsi:type="dcterms:W3CDTF">2018-05-31T09:54:11Z</dcterms:modified>
</cp:coreProperties>
</file>