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g"/>
  <Default Extension="m4v" ContentType="video/mp4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1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MuseoModerno Medium"/>
      <p:regular r:id="rId16"/>
    </p:embeddedFont>
    <p:embeddedFont>
      <p:font typeface="MuseoModerno Medium"/>
      <p:regular r:id="rId17"/>
    </p:embeddedFont>
    <p:embeddedFont>
      <p:font typeface="MuseoModerno Medium"/>
      <p:regular r:id="rId18"/>
    </p:embeddedFont>
    <p:embeddedFont>
      <p:font typeface="MuseoModerno Medium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hyperlink" Target="http://Refactoring.guru" TargetMode="External"/><Relationship Id="rId2" Type="http://schemas.openxmlformats.org/officeDocument/2006/relationships/hyperlink" Target="http://Refactoring.Guru" TargetMode="External"/><Relationship Id="rId3" Type="http://schemas.openxmlformats.org/officeDocument/2006/relationships/hyperlink" Target="https://refactoring.guru/pt-br/design-patterns/abstract-factory" TargetMode="External"/><Relationship Id="rId4" Type="http://schemas.openxmlformats.org/officeDocument/2006/relationships/hyperlink" Target="https://www.devmedia.com.br/padrao-abstract-factory/23030" TargetMode="External"/><Relationship Id="rId5" Type="http://schemas.openxmlformats.org/officeDocument/2006/relationships/hyperlink" Target="https://www.thiengo.com.br/padrao-de-projeto-abstract-factory" TargetMode="External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91834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Abstract Factory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6728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Padrões de projeto facilitam a criação de sistemas flexíveis. Abstract Factory cria famílias de objetos relacionados.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9482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Feito por: Davi Konuma e Matheus Peixoto.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4656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Definição e Conceito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0897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Abstract Factory é um padrão criacional. Ele fornece uma interface para criar famílias de objetos relacionados sem especificar suas classes concretas.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899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Permite que o cliente trabalhe com abstrações. Exemplo: interfaces de usuário para diferentes sistemas operacionais.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347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Interface Abstrata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6159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Define a criação de famílias de objetos.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50347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Classes Concretas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56159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Implementam a criação de objetos específicos.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007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1999" y="590907"/>
            <a:ext cx="7640003" cy="1343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Problemas que o Abstract Factory Resolve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51999" y="2256234"/>
            <a:ext cx="7640003" cy="687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Resolve a dificuldade em criar objetos de diferentes famílias de produtos. Evita o acoplamento forte entre o cliente e as classes concretas.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51999" y="3185636"/>
            <a:ext cx="7640003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Exemplo: suportar múltiplos temas visuais sem modificar o código principal.</a:t>
            </a:r>
            <a:endParaRPr lang="en-US" sz="16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9" y="3771186"/>
            <a:ext cx="1074420" cy="128932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48721" y="3985974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Acoplamento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2148721" y="4450556"/>
            <a:ext cx="6243280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Reduz a dependência entre classes.</a:t>
            </a:r>
            <a:endParaRPr lang="en-US" sz="16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9" y="5060513"/>
            <a:ext cx="1074420" cy="128932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48721" y="5275302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Consistência</a:t>
            </a:r>
            <a:endParaRPr lang="en-US" sz="2100" dirty="0"/>
          </a:p>
        </p:txBody>
      </p:sp>
      <p:sp>
        <p:nvSpPr>
          <p:cNvPr id="11" name="Text 6"/>
          <p:cNvSpPr/>
          <p:nvPr/>
        </p:nvSpPr>
        <p:spPr>
          <a:xfrm>
            <a:off x="2148721" y="5739884"/>
            <a:ext cx="6243280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Garante a compatibilidade entre produtos.</a:t>
            </a:r>
            <a:endParaRPr lang="en-US" sz="16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99" y="6349841"/>
            <a:ext cx="1074420" cy="128932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48721" y="6564630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Flexibilidade</a:t>
            </a:r>
            <a:endParaRPr lang="en-US" sz="2100" dirty="0"/>
          </a:p>
        </p:txBody>
      </p:sp>
      <p:sp>
        <p:nvSpPr>
          <p:cNvPr id="14" name="Text 8"/>
          <p:cNvSpPr/>
          <p:nvPr/>
        </p:nvSpPr>
        <p:spPr>
          <a:xfrm>
            <a:off x="2148721" y="7029212"/>
            <a:ext cx="6243280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Facilita a troca de famílias de produtos.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8132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Vantagens e Desvantagens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83904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Vantagens: isola classes concretas e facilita a troca de famílias de produtos. Desvantagens: adiciona complexidade ao código.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07515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6" name="Text 3"/>
          <p:cNvSpPr/>
          <p:nvPr/>
        </p:nvSpPr>
        <p:spPr>
          <a:xfrm>
            <a:off x="878860" y="411765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530906" y="40751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Vantagens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530906" y="456557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Isola classes concretas.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530906" y="500776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Facilita a troca de famílias.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530906" y="544996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Promove consistência.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62948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2" name="Text 9"/>
          <p:cNvSpPr/>
          <p:nvPr/>
        </p:nvSpPr>
        <p:spPr>
          <a:xfrm>
            <a:off x="878860" y="633734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1530906" y="62948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Desvantagens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1530906" y="678525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Adiciona complexidade.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1279" y="558998"/>
            <a:ext cx="5080873" cy="634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Estrutura do Padrão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11279" y="1498759"/>
            <a:ext cx="77214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 padrão envolve Abstract Factory, Concrete Factory, Abstract Product e Concrete Product. O cliente usa a Abstract Factory para criar e usar objetos.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711279" y="2377678"/>
            <a:ext cx="7721441" cy="1170861"/>
          </a:xfrm>
          <a:prstGeom prst="roundRect">
            <a:avLst>
              <a:gd name="adj" fmla="val 2604"/>
            </a:avLst>
          </a:prstGeom>
          <a:solidFill>
            <a:srgbClr val="F3EEE3"/>
          </a:solidFill>
          <a:ln/>
        </p:spPr>
      </p:sp>
      <p:sp>
        <p:nvSpPr>
          <p:cNvPr id="6" name="Text 3"/>
          <p:cNvSpPr/>
          <p:nvPr/>
        </p:nvSpPr>
        <p:spPr>
          <a:xfrm>
            <a:off x="914400" y="258079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Abstract Factory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914400" y="3020258"/>
            <a:ext cx="7315200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Interface para criar produtos abstratos.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711279" y="3751659"/>
            <a:ext cx="7721441" cy="1170861"/>
          </a:xfrm>
          <a:prstGeom prst="roundRect">
            <a:avLst>
              <a:gd name="adj" fmla="val 2604"/>
            </a:avLst>
          </a:prstGeom>
          <a:solidFill>
            <a:srgbClr val="F3EEE3"/>
          </a:solidFill>
          <a:ln/>
        </p:spPr>
      </p:sp>
      <p:sp>
        <p:nvSpPr>
          <p:cNvPr id="9" name="Text 6"/>
          <p:cNvSpPr/>
          <p:nvPr/>
        </p:nvSpPr>
        <p:spPr>
          <a:xfrm>
            <a:off x="914400" y="3954780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Concrete Factory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914400" y="4394240"/>
            <a:ext cx="7315200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Cria instâncias de produtos concretos.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711279" y="5125641"/>
            <a:ext cx="7721441" cy="1170861"/>
          </a:xfrm>
          <a:prstGeom prst="roundRect">
            <a:avLst>
              <a:gd name="adj" fmla="val 2604"/>
            </a:avLst>
          </a:prstGeom>
          <a:solidFill>
            <a:srgbClr val="F3EEE3"/>
          </a:solidFill>
          <a:ln/>
        </p:spPr>
      </p:sp>
      <p:sp>
        <p:nvSpPr>
          <p:cNvPr id="12" name="Text 9"/>
          <p:cNvSpPr/>
          <p:nvPr/>
        </p:nvSpPr>
        <p:spPr>
          <a:xfrm>
            <a:off x="914400" y="5328761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Abstract Product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914400" y="5768221"/>
            <a:ext cx="7315200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Interface para um tipo de produto.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711279" y="6499622"/>
            <a:ext cx="7721441" cy="1170861"/>
          </a:xfrm>
          <a:prstGeom prst="roundRect">
            <a:avLst>
              <a:gd name="adj" fmla="val 2604"/>
            </a:avLst>
          </a:prstGeom>
          <a:solidFill>
            <a:srgbClr val="F3EEE3"/>
          </a:solidFill>
          <a:ln/>
        </p:spPr>
      </p:sp>
      <p:sp>
        <p:nvSpPr>
          <p:cNvPr id="15" name="Text 12"/>
          <p:cNvSpPr/>
          <p:nvPr/>
        </p:nvSpPr>
        <p:spPr>
          <a:xfrm>
            <a:off x="914400" y="6702742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Concrete Product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914400" y="7142202"/>
            <a:ext cx="7315200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 o produto específico.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88" y="2305883"/>
            <a:ext cx="6748105" cy="36177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872978"/>
            <a:ext cx="57276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Exemplo de Código Simples (C#)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4630698"/>
            <a:ext cx="57276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Um exemplo de código sem o uso do padrão Abstract Factory.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1285637"/>
            <a:ext cx="6748105" cy="565820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108990" y="2135981"/>
            <a:ext cx="57276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Exemplo de Código Simples (C#)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8108990" y="3893701"/>
            <a:ext cx="57276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Um exemplo de código fazendo o uso do padrão Abstract Factory.</a:t>
            </a:r>
            <a:endParaRPr lang="en-US" sz="17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90" y="4874657"/>
            <a:ext cx="5727621" cy="12188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113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Bibliografia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353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Shvets, A. (2024, January 1). </a:t>
            </a:r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Abstract Factory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325F7B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Refactoring.guru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;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325F7B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Refactoring.Guru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325F7B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https://refactoring.guru/pt-br/design-patterns/abstract-factory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Souza, F. R. e. (2011, December 3). </a:t>
            </a:r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Padrão Abstract Factory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DevMedia.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325F7B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https://www.devmedia.com.br/padrao-abstract-factory/23030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3254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Thiengo, V. (n.d.). </a:t>
            </a:r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Padrão de Projeto: Abstract Factory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Thiengo. Retrieved March 15, 2025, from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325F7B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https://www.thiengo.com.br/padrao-de-projeto-abstract-factory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91345" y="3760351"/>
            <a:ext cx="64477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Obrigado pela atenção!</a:t>
            </a: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84AD422BE8EF647BE6372CF0EEC2666" ma:contentTypeVersion="4" ma:contentTypeDescription="Crie um novo documento." ma:contentTypeScope="" ma:versionID="655df5f344c45a1bae355ff6e3dd1898">
  <xsd:schema xmlns:xsd="http://www.w3.org/2001/XMLSchema" xmlns:xs="http://www.w3.org/2001/XMLSchema" xmlns:p="http://schemas.microsoft.com/office/2006/metadata/properties" xmlns:ns2="1537cd5c-ba98-4e91-a995-dcff6c37dd73" targetNamespace="http://schemas.microsoft.com/office/2006/metadata/properties" ma:root="true" ma:fieldsID="9464fde95a06a20745957182a1d46fa4" ns2:_="">
    <xsd:import namespace="1537cd5c-ba98-4e91-a995-dcff6c37dd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7cd5c-ba98-4e91-a995-dcff6c37dd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09A259-2F71-4D35-93C2-8CB2C86BC546}"/>
</file>

<file path=customXml/itemProps2.xml><?xml version="1.0" encoding="utf-8"?>
<ds:datastoreItem xmlns:ds="http://schemas.openxmlformats.org/officeDocument/2006/customXml" ds:itemID="{F7968F06-3943-4454-9DFB-C4F4A4B58B70}"/>
</file>

<file path=customXml/itemProps3.xml><?xml version="1.0" encoding="utf-8"?>
<ds:datastoreItem xmlns:ds="http://schemas.openxmlformats.org/officeDocument/2006/customXml" ds:itemID="{D1F382F6-0CC8-4F2B-B27C-2422C3CD7CF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2025-03-17T17:27:13Z</dcterms:created>
  <dcterms:modified xsi:type="dcterms:W3CDTF">2025-03-17T17:27:13Z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0x010100C84AD422BE8EF647BE6372CF0EEC2666</vt:lpwstr>
  </property>
</Properties>
</file>