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theme/theme1.xml" ContentType="application/vnd.openxmlformats-officedocument.them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26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Poppins Light" panose="00000400000000000000" pitchFamily="2" charset="0"/>
      <p:regular r:id="rId13"/>
      <p:italic r:id="rId14"/>
    </p:embeddedFont>
    <p:embeddedFont>
      <p:font typeface="Roboto Bold" panose="02000000000000000000" pitchFamily="2" charset="0"/>
      <p:bold r:id="rId15"/>
    </p:embeddedFont>
    <p:embeddedFont>
      <p:font typeface="Roboto Light" panose="02000000000000000000" pitchFamily="2" charset="0"/>
      <p:regular r:id="rId16"/>
      <p:italic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872A9-4E20-E9AC-F2CA-F3EF5EAA068B}" v="47" dt="2025-04-06T17:04:38.255"/>
    <p1510:client id="{60463437-DFBF-C9B2-0BF6-8549FD0C6C59}" v="71" dt="2025-04-06T17:29:5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6826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11959 5609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7990 6535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12753 8229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11113 8916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24630 12365 16383 0 0,'0'9'0'0'0,"0"11"0"0"0,0 10 0 0 0,-9 1 0 0 0,-2 3 0 0 0,0 4 0 0 0,-6-4 0 0 0,-9 1 0 0 0,0 2 0 0 0,-3-4 0 0 0,2 0 0 0 0,6 3 0 0 0,-2-5 0 0 0,4 1 0 0 0,-5-4 0 0 0,3 0 0 0 0,-4-4 0 0 0,-6 3 0 0 0,2 5 0 0 0,-2-4 0 0 0,-5-5 0 0 0,4 1 0 0 0,-1 5 0 0 0,-3-2 0 0 0,4 2 0 0 0,-1-3 0 0 0,-3-6 0 0 0,13-7 0 0 0,19-6 0 0 0,61-11 0 0 0,122-40 0 0 0,166-64 0 0 0,152-29 0 0 0,67-9 0 0 0,-20 21 0 0 0,-93 22 0 0 0,-116 30 0 0 0,-106 26 0 0 0,-100 22 0 0 0,-72 24 0 0 0,-55 11 0 0 0,-35 5 0 0 0,-13 7 0 0 0,-15 1 0 0 0,-6-4 0 0 0,-8-5 0 0 0,0-5 0 0 0,-5 5 0 0 0,-5 7 0 0 0,-5 2 0 0 0,-4 4 0 0 0,-3-2 0 0 0,-2-5 0 0 0,-2-6 0 0 0,18 2 0 0 0,13 0 0 0 0,-6-4 0 0 0,-16 5 0 0 0,-18 8 0 0 0,-7 0 0 0 0,-17 12 0 0 0,-28 0 0 0 0,-13 3 0 0 0,-18 2 0 0 0,7-6 0 0 0,9 0 0 0 0,18 2 0 0 0,19-5 0 0 0,25-9 0 0 0,23-8 0 0 0,19-7 0 0 0,14-5 0 0 0,8-3 0 0 0,4-2 0 0 0,2 0 0 0 0,0-1 0 0 0,16 1 0 0 0,30 0 0 0 0,49 9 0 0 0,41 2 0 0 0,30 9 0 0 0,29 1 0 0 0,6 6 0 0 0,2-3 0 0 0,-10-4 0 0 0,-12-5 0 0 0,-30 3 0 0 0,-24-2 0 0 0,-18-3 0 0 0,-11-3 0 0 0,-6-4 0 0 0,-20-2 0 0 0,-39-2 0 0 0,-44-1 0 0 0,-28-9 0 0 0,-27-3 0 0 0,-35 1 0 0 0,-28 1 0 0 0,-18-5 0 0 0,-1 0 0 0 0,6 2 0 0 0,27-5 0 0 0,32 1 0 0 0,29 3 0 0 0,15 3 0 0 0,13 5 0 0 0,18-6 0 0 0,10-1 0 0 0,4-6 0 0 0,0 0 0 0 0,7-6 0 0 0,0 2 0 0 0,6-4 0 0 0,15 3 0 0 0,18 6 0 0 0,17 5 0 0 0,13 5 0 0 0,8 4 0 0 0,5 3 0 0 0,2 1 0 0 0,1 1 0 0 0,1 1 0 0 0,-2-1 0 0 0,0-1 0 0 0,-1 1 0 0 0,-1-1 0 0 0,0 9 0 0 0,0 11 0 0 0,-17 2 0 0 0,-23-3 0 0 0,-4-4 0 0 0,-4 3 0 0 0,15 8 0 0 0,22 7 0 0 0,29 7 0 0 0,29 5 0 0 0,15 3 0 0 0,5 2 0 0 0,-1-7 0 0 0,-10-3 0 0 0,-16-8 0 0 0,-15-1 0 0 0,-11-6 0 0 0,-8-7 0 0 0,-5-6 0 0 0,-4-6 0 0 0,0-4 0 0 0,0-2 0 0 0,1-1 0 0 0,0 0 0 0 0,0 0 0 0 0,2 0 0 0 0,-1 0 0 0 0,1 0 0 0 0,0 1 0 0 0,0-9 0 0 0,0-2 0 0 0,-1 0 0 0 0,1 3 0 0 0,9 2 0 0 0,2 2 0 0 0,-1 2 0 0 0,-1-7 0 0 0,-3-3 0 0 0,-3 2 0 0 0,-1 2 0 0 0,-1 2 0 0 0,-1 3 0 0 0,-1 1 0 0 0,0 1 0 0 0,1 1 0 0 0,-1-8 0 0 0,1-2 0 0 0,-1-1 0 0 0,1 3 0 0 0,0 2 0 0 0,0 2 0 0 0,-1 2 0 0 0,-7-7 0 0 0,-4-2 0 0 0,1 1 0 0 0,3 1 0 0 0,1 4 0 0 0,3 1 0 0 0,2 2 0 0 0,1 2 0 0 0,1 0 0 0 0,0 0 0 0 0,0 1 0 0 0,0-1 0 0 0,1 1 0 0 0,-1-1 0 0 0,0 0 0 0 0,0 0 0 0 0,-1 0 0 0 0,1 0 0 0 0,0 0 0 0 0,0 0 0 0 0,0 0 0 0 0,8 0 0 0 0,3 0 0 0 0,-1 0 0 0 0,-1 0 0 0 0,-3 0 0 0 0,-3 0 0 0 0,-1 0 0 0 0,-1 0 0 0 0,-1 0 0 0 0,-1 0 0 0 0,-8 8 0 0 0,-11 12 0 0 0,-11 11 0 0 0,-17-1 0 0 0,-9 4 0 0 0,-3 5 0 0 0,-9-5 0 0 0,-1 0 0 0 0,-5-5 0 0 0,-7-8 0 0 0,-7-7 0 0 0,-5-6 0 0 0,-20-5 0 0 0,-8-2 0 0 0,-9-2 0 0 0,2-1 0 0 0,-4 1 0 0 0,4 0 0 0 0,8 0 0 0 0,6 0 0 0 0,7 1 0 0 0,4-1 0 0 0,3 1 0 0 0,2 0 0 0 0,1 1 0 0 0,-1-1 0 0 0,1 0 0 0 0,-1 0 0 0 0,0 0 0 0 0,-1 0 0 0 0,-8 0 0 0 0,-3 0 0 0 0,-8 0 0 0 0,-1 0 0 0 0,4-9 0 0 0,3-2 0 0 0,5 0 0 0 0,4 3 0 0 0,2 1 0 0 0,2 4 0 0 0,0 1 0 0 0,1 1 0 0 0,0 1 0 0 0,0 0 0 0 0,0 1 0 0 0,0-1 0 0 0,-1 0 0 0 0,0 1 0 0 0,1-1 0 0 0,-1 0 0 0 0,0 0 0 0 0,0 0 0 0 0,0 0 0 0 0,0 0 0 0 0,1 0 0 0 0,-1 0 0 0 0,0 0 0 0 0,0 0 0 0 0,0 0 0 0 0,1 0 0 0 0,-1 0 0 0 0,0 0 0 0 0,0 0 0 0 0,0 0 0 0 0,0 0 0 0 0,1 0 0 0 0,-1 0 0 0 0,0 0 0 0 0,0 0 0 0 0,0 0 0 0 0,1 0 0 0 0,-1 0 0 0 0,0 0 0 0 0,0 0 0 0 0,0 0 0 0 0,1 0 0 0 0,-1 0 0 0 0,0 0 0 0 0,0 0 0 0 0,-8 0 0 0 0,-3 0 0 0 0,0 0 0 0 0,3 0 0 0 0,2 0 0 0 0,-6 0 0 0 0,-1 0 0 0 0,-7 0 0 0 0,0 0 0 0 0,4 0 0 0 0,4 0 0 0 0,4 0 0 0 0,4 0 0 0 0,-6 0 0 0 0,-1 0 0 0 0,1 0 0 0 0,2 0 0 0 0,3 0 0 0 0,2 0 0 0 0,2 0 0 0 0,1 0 0 0 0,0 0 0 0 0,1 0 0 0 0,0 0 0 0 0,-1 0 0 0 0,1 0 0 0 0,8-9 0 0 0,2-2 0 0 0,0-8 0 0 0,-2-1 0 0 0,-3 3 0 0 0,-2-4 0 0 0,-1 2 0 0 0,-2-5 0 0 0,-1 2 0 0 0,0 5 0 0 0,-1 5 0 0 0,1 4 0 0 0,0-4 0 0 0,0-1 0 0 0,0 3 0 0 0,0-7 0 0 0,0 1 0 0 0,0-6 0 0 0,1 1 0 0 0,-1 4 0 0 0,8-4 0 0 0,4 2 0 0 0,16 4 0 0 0,20 5 0 0 0,19 4 0 0 0,7-6 0 0 0,8 0 0 0 0,6 1 0 0 0,15-5 0 0 0,14-9 0 0 0,13-9 0 0 0,27-15 0 0 0,38-16 0 0 0,19-14 0 0 0,33-11 0 0 0,8-7 0 0 0,11 5 0 0 0,-5 18 0 0 0,-30 13 0 0 0,-29 8 0 0 0,-23 14 0 0 0,-26 12 0 0 0,-13 12 0 0 0,4 0 0 0 0,3 2 0 0 0,18-5 0 0 0,16-8 0 0 0,10 1 0 0 0,15 4 0 0 0,7 6 0 0 0,1-3 0 0 0,-2 1 0 0 0,-3 4 0 0 0,-3 4 0 0 0,-20 4 0 0 0,-16 2 0 0 0,-20 2 0 0 0,-19 1 0 0 0,-5 1 0 0 0,-8 0 0 0 0,-7-1 0 0 0,-5 1 0 0 0,-4-1 0 0 0,-2 1 0 0 0,-2-1 0 0 0,1 0 0 0 0,-9 8 0 0 0,-3 3 0 0 0,1 0 0 0 0,3-2 0 0 0,2 5 0 0 0,3 1 0 0 0,2-2 0 0 0,1-3 0 0 0,1-4 0 0 0,0-3 0 0 0,-8 7 0 0 0,-11 10 0 0 0,-3 2 0 0 0,-6 5 0 0 0,2 7 0 0 0,-3-2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6350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6350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13070 6429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23857 12871 16383 0 0,'-9'0'0'0'0,"-11"0"0"0"0,-10 0 0 0 0,-9 0 0 0 0,2-9 0 0 0,16-2 0 0 0,29-8 0 0 0,29-1 0 0 0,77-22 0 0 0,86-13 0 0 0,35 3 0 0 0,11 2 0 0 0,-19 10 0 0 0,-32 11 0 0 0,-31 11 0 0 0,-36 8 0 0 0,-30 6 0 0 0,-25 4 0 0 0,-15 2 0 0 0,-9 0 0 0 0,-14 9 0 0 0,-3 2 0 0 0,-8 7 0 0 0,-7 9 0 0 0,-8 8 0 0 0,-12-2 0 0 0,-7 1 0 0 0,-10-5 0 0 0,-10-9 0 0 0,-8-7 0 0 0,-6-6 0 0 0,-5 3 0 0 0,-1 0 0 0 0,7 6 0 0 0,-6 1 0 0 0,-3 5 0 0 0,-2-2 0 0 0,1-4 0 0 0,-8 3 0 0 0,-2 7 0 0 0,-7-2 0 0 0,-1-5 0 0 0,4 2 0 0 0,-4 6 0 0 0,2-2 0 0 0,-4-6 0 0 0,1-6 0 0 0,5-6 0 0 0,5 4 0 0 0,5 0 0 0 0,-5 6 0 0 0,0 0 0 0 0,1-3 0 0 0,4-5 0 0 0,-7-4 0 0 0,0-3 0 0 0,3-2 0 0 0,2-2 0 0 0,12-9 0 0 0,13-11 0 0 0,22-3 0 0 0,21 3 0 0 0,25-4 0 0 0,17 2 0 0 0,7 6 0 0 0,2 4 0 0 0,8 5 0 0 0,1 4 0 0 0,-2 1 0 0 0,-5 3 0 0 0,-4-1 0 0 0,-4 1 0 0 0,-2 0 0 0 0,-19 0 0 0 0,-23 0 0 0 0,-22-1 0 0 0,-17 0 0 0 0,-13 0 0 0 0,-7 0 0 0 0,-4 0 0 0 0,-1 0 0 0 0,0 0 0 0 0,0 0 0 0 0,2 0 0 0 0,9-8 0 0 0,12-12 0 0 0,11-11 0 0 0,18 1 0 0 0,17 4 0 0 0,15 7 0 0 0,3-1 0 0 0,3 2 0 0 0,4 4 0 0 0,5 5 0 0 0,2 4 0 0 0,2-6 0 0 0,1-1 0 0 0,9-7 0 0 0,3 0 0 0 0,-1 3 0 0 0,-2-4 0 0 0,-2 1 0 0 0,-3 4 0 0 0,-2 5 0 0 0,-10-5 0 0 0,-4 0 0 0 0,1 3 0 0 0,2 3 0 0 0,-15 4 0 0 0,-20 2 0 0 0,-19 2 0 0 0,-8-8 0 0 0,-9-2 0 0 0,-7 1 0 0 0,-7 11 0 0 0,-3 4 0 0 0,-3 3 0 0 0,-1-2 0 0 0,-1 8 0 0 0,1 2 0 0 0,-9 5 0 0 0,-2 0 0 0 0,1 5 0 0 0,3-2 0 0 0,-7-5 0 0 0,0-6 0 0 0,3-6 0 0 0,2 6 0 0 0,-12 8 0 0 0,-21 1 0 0 0,-2 5 0 0 0,-3-2 0 0 0,-1-5 0 0 0,0 2 0 0 0,7-3 0 0 0,12-3 0 0 0,2-6 0 0 0,5-4 0 0 0,8-3 0 0 0,6-2 0 0 0,4-2 0 0 0,3 0 0 0 0,20 0 0 0 0,22 1 0 0 0,23-1 0 0 0,17 0 0 0 0,11 1 0 0 0,8 0 0 0 0,4 0 0 0 0,2 0 0 0 0,-1 0 0 0 0,-9 9 0 0 0,-12 10 0 0 0,-12 12 0 0 0,-10 8 0 0 0,-6 6 0 0 0,-4 4 0 0 0,-3 3 0 0 0,0-1 0 0 0,0 1 0 0 0,-9-8 0 0 0,-10-13 0 0 0,-10-11 0 0 0,-9-9 0 0 0,3-14 0 0 0,-1-8 0 0 0,6-10 0 0 0,17-1 0 0 0,20 3 0 0 0,8-4 0 0 0,11 2 0 0 0,10 5 0 0 0,7 5 0 0 0,14 4 0 0 0,6 4 0 0 0,10-7 0 0 0,1-9 0 0 0,13-3 0 0 0,2-5 0 0 0,-7 2 0 0 0,1 5 0 0 0,-5 6 0 0 0,-7 6 0 0 0,-7 3 0 0 0,-5 3 0 0 0,-5 2 0 0 0,-1 1 0 0 0,-2 1 0 0 0,-18-1 0 0 0,-22 0 0 0 0,-21-1 0 0 0,-17 1 0 0 0,-4 7 0 0 0,-5 4 0 0 0,-3-2 0 0 0,-5-1 0 0 0,-2-3 0 0 0,-1-2 0 0 0,-2-2 0 0 0,9 7 0 0 0,3 2 0 0 0,-1 8 0 0 0,-2 1 0 0 0,6 4 0 0 0,2 0 0 0 0,5 3 0 0 0,0-3 0 0 0,-4-5 0 0 0,-5-6 0 0 0,5 3 0 0 0,7 8 0 0 0,8-9 0 0 0,8-24 0 0 0,5-19 0 0 0,3-13 0 0 0,2-9 0 0 0,2-3 0 0 0,-1-2 0 0 0,1 1 0 0 0,-9 0 0 0 0,-4-7 0 0 0,-8-2 0 0 0,0 1 0 0 0,2 4 0 0 0,-4 2 0 0 0,1 2 0 0 0,5 2 0 0 0,4 2 0 0 0,-4 9 0 0 0,-8 11 0 0 0,0 20 0 0 0,-5 20 0 0 0,3 16 0 0 0,5 13 0 0 0,-2-1 0 0 0,2 2 0 0 0,5 3 0 0 0,5 2 0 0 0,4 2 0 0 0,3 1 0 0 0,2 2 0 0 0,2 0 0 0 0,-9 0 0 0 0,-2 1 0 0 0,0-18 0 0 0,2-22 0 0 0,2-22 0 0 0,3-18 0 0 0,1-11 0 0 0,1-9 0 0 0,1-3 0 0 0,0-2 0 0 0,1-1 0 0 0,-1 2 0 0 0,0 1 0 0 0,1 0 0 0 0,7 10 0 0 0,4 20 0 0 0,-2 22 0 0 0,-1 20 0 0 0,-3 15 0 0 0,-2 9 0 0 0,-2 7 0 0 0,-1 3 0 0 0,-1 0 0 0 0,0 0 0 0 0,-1-1 0 0 0,1-1 0 0 0,-1 7 0 0 0,1 3 0 0 0,0-1 0 0 0,0-3 0 0 0,0-2 0 0 0,0-3 0 0 0,-9-9 0 0 0,-11-14 0 0 0,-2-19 0 0 0,3-20 0 0 0,4-18 0 0 0,5-20 0 0 0,4-12 0 0 0,4-3 0 0 0,1 0 0 0 0,1 2 0 0 0,1 3 0 0 0,0 2 0 0 0,0 3 0 0 0,-1-7 0 0 0,1-3 0 0 0,-1 2 0 0 0,0 2 0 0 0,0 3 0 0 0,0-7 0 0 0,0-1 0 0 0,0 2 0 0 0,0 3 0 0 0,9 11 0 0 0,2 22 0 0 0,0 24 0 0 0,6 12 0 0 0,0 21 0 0 0,-2 13 0 0 0,-5 8 0 0 0,-3 4 0 0 0,-3-1 0 0 0,6 0 0 0 0,2-1 0 0 0,7-11 0 0 0,0-4 0 0 0,-3 0 0 0 0,4 2 0 0 0,-1 1 0 0 0,-4 3 0 0 0,4-7 0 0 0,-1-2 0 0 0,5-6 0 0 0,6-10 0 0 0,8-7 0 0 0,-3-15 0 0 0,1-8 0 0 0,-5-10 0 0 0,-8-10 0 0 0,-8-10 0 0 0,3-14 0 0 0,-2-15 0 0 0,-3-13 0 0 0,12-10 0 0 0,4-7 0 0 0,-5 6 0 0 0,-5 1 0 0 0,3 8 0 0 0,-3 9 0 0 0,-4 9 0 0 0,-4 7 0 0 0,4 13 0 0 0,0 6 0 0 0,-2 18 0 0 0,-4 21 0 0 0,-2 20 0 0 0,-12 13 0 0 0,-4 11 0 0 0,0 6 0 0 0,0 3 0 0 0,-5 1 0 0 0,0 0 0 0 0,1-2 0 0 0,4 9 0 0 0,4 1 0 0 0,-6 0 0 0 0,-1-4 0 0 0,2-2 0 0 0,3-2 0 0 0,2-2 0 0 0,3-2 0 0 0,2 0 0 0 0,0-1 0 0 0,1 0 0 0 0,1 1 0 0 0,0-1 0 0 0,-1 1 0 0 0,0-1 0 0 0,1 1 0 0 0,-1 0 0 0 0,8-9 0 0 0,4-2 0 0 0,-2 0 0 0 0,-1 2 0 0 0,-3 2 0 0 0,6 3 0 0 0,2 2 0 0 0,-3 1 0 0 0,-2 1 0 0 0,-3-17 0 0 0,5-13 0 0 0,2-20 0 0 0,-2-17 0 0 0,6-7 0 0 0,0-6 0 0 0,-3-8 0 0 0,-4-6 0 0 0,5-3 0 0 0,0-2 0 0 0,-2-2 0 0 0,-5 0 0 0 0,-2-1 0 0 0,-3 1 0 0 0,-1 1 0 0 0,-2-1 0 0 0,-1 18 0 0 0,1 23 0 0 0,-1 21 0 0 0,1 17 0 0 0,-1 13 0 0 0,1 8 0 0 0,0 3 0 0 0,0 2 0 0 0,0 1 0 0 0,0-2 0 0 0,0-1 0 0 0,0-17 0 0 0,0-24 0 0 0,0-21 0 0 0,0-19 0 0 0,0-12 0 0 0,0-7 0 0 0,0-5 0 0 0,8 7 0 0 0,4 3 0 0 0,-2 1 0 0 0,-1-2 0 0 0,6-2 0 0 0,8 8 0 0 0,1 1 0 0 0,-4-1 0 0 0,4 5 0 0 0,-3 0 0 0 0,-5-2 0 0 0,3 4 0 0 0,-1 16 0 0 0,-4 19 0 0 0,-4 18 0 0 0,-4 12 0 0 0,-3 10 0 0 0,-2 6 0 0 0,-2 3 0 0 0,1 0 0 0 0,-1 1 0 0 0,0-2 0 0 0,1 0 0 0 0,-1-18 0 0 0,1-23 0 0 0,0-22 0 0 0,0-26 0 0 0,0-15 0 0 0,8 1 0 0 0,12 10 0 0 0,2 3 0 0 0,-3-1 0 0 0,-4-2 0 0 0,-5 15 0 0 0,-4 19 0 0 0,-3 21 0 0 0,-2 15 0 0 0,-2 12 0 0 0,1 7 0 0 0,-1 4 0 0 0,0 2 0 0 0,0-1 0 0 0,9-8 0 0 0,3-21 0 0 0,8-23 0 0 0,1-19 0 0 0,5-17 0 0 0,-1-9 0 0 0,4 2 0 0 0,-4 0 0 0 0,4-2 0 0 0,4-1 0 0 0,7 6 0 0 0,4 11 0 0 0,-5 18 0 0 0,-9 19 0 0 0,-10 16 0 0 0,-7 14 0 0 0,-6 7 0 0 0,-5 5 0 0 0,-1 2 0 0 0,-2 1 0 0 0,0-1 0 0 0,0-1 0 0 0,1-17 0 0 0,0-24 0 0 0,1-21 0 0 0,0-18 0 0 0,-1-13 0 0 0,10 1 0 0 0,2-2 0 0 0,0-1 0 0 0,-2-3 0 0 0,-3-1 0 0 0,6-2 0 0 0,2 0 0 0 0,-3-1 0 0 0,6-1 0 0 0,0 18 0 0 0,-2 22 0 0 0,-5 22 0 0 0,-4 18 0 0 0,-2 20 0 0 0,-3 10 0 0 0,0 4 0 0 0,-2 0 0 0 0,0-2 0 0 0,9-13 0 0 0,3-4 0 0 0,-1-3 0 0 0,7-7 0 0 0,0-19 0 0 0,-2-19 0 0 0,-5-19 0 0 0,6-13 0 0 0,-1-9 0 0 0,6 3 0 0 0,8 1 0 0 0,-2-2 0 0 0,4-2 0 0 0,5-2 0 0 0,5-1 0 0 0,-5-1 0 0 0,0 8 0 0 0,3 2 0 0 0,2 0 0 0 0,-5-2 0 0 0,-9-3 0 0 0,-8 14 0 0 0,-9 22 0 0 0,-5 20 0 0 0,-4 25 0 0 0,-1 14 0 0 0,-2 8 0 0 0,0 2 0 0 0,0-2 0 0 0,1-1 0 0 0,0-2 0 0 0,-7-12 0 0 0,-4-3 0 0 0,1-2 0 0 0,-6-6 0 0 0,0-1 0 0 0,2 3 0 0 0,-4-5 0 0 0,1-16 0 0 0,4-18 0 0 0,3-18 0 0 0,5-13 0 0 0,2-9 0 0 0,3-6 0 0 0,1-2 0 0 0,1-2 0 0 0,-1 1 0 0 0,1 0 0 0 0,0 1 0 0 0,-1 1 0 0 0,1 1 0 0 0,-1 0 0 0 0,0 0 0 0 0,8 9 0 0 0,4 19 0 0 0,-2 23 0 0 0,-1 19 0 0 0,-3 14 0 0 0,-2 11 0 0 0,-2 6 0 0 0,-1 2 0 0 0,-1 1 0 0 0,-1 0 0 0 0,1-1 0 0 0,-1-1 0 0 0,1-1 0 0 0,0-1 0 0 0,8-8 0 0 0,3-21 0 0 0,8-13 0 0 0,1-16 0 0 0,-3-16 0 0 0,-4-12 0 0 0,-5-9 0 0 0,5-4 0 0 0,0-3 0 0 0,7-1 0 0 0,-1 0 0 0 0,6 0 0 0 0,-2 2 0 0 0,-5 0 0 0 0,-5 0 0 0 0,3 10 0 0 0,8-6 0 0 0,-1-4 0 0 0,-3 0 0 0 0,2-1 0 0 0,-2 0 0 0 0,-4-8 0 0 0,3 6 0 0 0,-1 4 0 0 0,4 10 0 0 0,-1 21 0 0 0,-4 22 0 0 0,-6 18 0 0 0,-3 15 0 0 0,-5 10 0 0 0,-1 5 0 0 0,-2 11 0 0 0,-1 3 0 0 0,0-1 0 0 0,0-2 0 0 0,0-4 0 0 0,1-3 0 0 0,0-3 0 0 0,-1-1 0 0 0,1-1 0 0 0,0-1 0 0 0,0 0 0 0 0,0 0 0 0 0,0-16 0 0 0,0-23 0 0 0,1-22 0 0 0,-1-16 0 0 0,8-13 0 0 0,3-7 0 0 0,0-5 0 0 0,6-1 0 0 0,1 0 0 0 0,-4 1 0 0 0,-3 0 0 0 0,4 2 0 0 0,0 0 0 0 0,6 1 0 0 0,-1 0 0 0 0,5 0 0 0 0,-2 0 0 0 0,-4 1 0 0 0,-7-1 0 0 0,-4 17 0 0 0,-4 23 0 0 0,-3 30 0 0 0,-1 20 0 0 0,-9 11 0 0 0,-3 6 0 0 0,0 2 0 0 0,2 7 0 0 0,4 2 0 0 0,-7-12 0 0 0,0-6 0 0 0,1-3 0 0 0,3-2 0 0 0,3 1 0 0 0,3 0 0 0 0,2 2 0 0 0,0 0 0 0 0,2 1 0 0 0,-1 0 0 0 0,1 1 0 0 0,-1 0 0 0 0,1 0 0 0 0,-1 0 0 0 0,0 0 0 0 0,0-17 0 0 0,0-23 0 0 0,0-21 0 0 0,0-17 0 0 0,0-13 0 0 0,0-7 0 0 0,0-5 0 0 0,8-9 0 0 0,4-4 0 0 0,7 10 0 0 0,1-2 0 0 0,-3 0 0 0 0,4 10 0 0 0,-2 4 0 0 0,5 2 0 0 0,-2-1 0 0 0,-5-1 0 0 0,-5-2 0 0 0,-4 15 0 0 0,-5 22 0 0 0,-1 20 0 0 0,-2 18 0 0 0,-1 20 0 0 0,0 10 0 0 0,0 4 0 0 0,0 0 0 0 0,1-3 0 0 0,-1-3 0 0 0,1-3 0 0 0,0-1 0 0 0,0-3 0 0 0,0 0 0 0 0,0 0 0 0 0,0-1 0 0 0,0-17 0 0 0,0-22 0 0 0,0-21 0 0 0,0-18 0 0 0,0-12 0 0 0,0-7 0 0 0,0-5 0 0 0,0-1 0 0 0,9 8 0 0 0,10 4 0 0 0,3 1 0 0 0,-2-11 0 0 0,3-4 0 0 0,-2-1 0 0 0,-4 1 0 0 0,3 1 0 0 0,-2 1 0 0 0,5 11 0 0 0,-2 3 0 0 0,-4 1 0 0 0,3-2 0 0 0,-2-3 0 0 0,-3-1 0 0 0,-5-3 0 0 0,-4-1 0 0 0,5 8 0 0 0,2 2 0 0 0,-3 0 0 0 0,7 6 0 0 0,-1 0 0 0 0,6 6 0 0 0,0-1 0 0 0,-5 13 0 0 0,-5 17 0 0 0,-4 17 0 0 0,-4 13 0 0 0,-2 11 0 0 0,-2 5 0 0 0,-1 4 0 0 0,0 1 0 0 0,0 0 0 0 0,0 0 0 0 0,1-1 0 0 0,-1-1 0 0 0,1 0 0 0 0,0-1 0 0 0,0 0 0 0 0,0-1 0 0 0,0 1 0 0 0,0 0 0 0 0,0-18 0 0 0,0-21 0 0 0,0-23 0 0 0,0-16 0 0 0,9-13 0 0 0,2-7 0 0 0,0-5 0 0 0,-2-1 0 0 0,-3 0 0 0 0,6 9 0 0 0,1 4 0 0 0,-1 0 0 0 0,-4-1 0 0 0,-2-2 0 0 0,-2-2 0 0 0,-3-2 0 0 0,0-1 0 0 0,-2 17 0 0 0,1 21 0 0 0,-1 22 0 0 0,-8 9 0 0 0,-2 9 0 0 0,0 8 0 0 0,2 7 0 0 0,3 4 0 0 0,2 2 0 0 0,2 1 0 0 0,1 9 0 0 0,-8-5 0 0 0,-1-5 0 0 0,-9-9 0 0 0,-1-5 0 0 0,4 1 0 0 0,4 3 0 0 0,4 2 0 0 0,3 3 0 0 0,3 2 0 0 0,2 2 0 0 0,0 1 0 0 0,1 0 0 0 0,0 1 0 0 0,8-18 0 0 0,3-31 0 0 0,7-24 0 0 0,1-17 0 0 0,-3-10 0 0 0,4-6 0 0 0,-1-1 0 0 0,4 0 0 0 0,-2 1 0 0 0,3 10 0 0 0,-1 21 0 0 0,-6 23 0 0 0,-6 20 0 0 0,-13 16 0 0 0,-6 10 0 0 0,-3 6 0 0 0,1 2 0 0 0,2 1 0 0 0,2 0 0 0 0,2-1 0 0 0,2 0 0 0 0,0-2 0 0 0,1-18 0 0 0,0-22 0 0 0,1-22 0 0 0,-1-18 0 0 0,0-12 0 0 0,9 1 0 0 0,3-1 0 0 0,-2-3 0 0 0,7-1 0 0 0,1-3 0 0 0,-4 0 0 0 0,-3-2 0 0 0,5 9 0 0 0,-1 2 0 0 0,-3-1 0 0 0,-3-1 0 0 0,5-3 0 0 0,1-2 0 0 0,5-2 0 0 0,0-1 0 0 0,5-1 0 0 0,-2 0 0 0 0,4-1 0 0 0,-3-7 0 0 0,3 5 0 0 0,5 12 0 0 0,-2 4 0 0 0,-7 17 0 0 0,-7 21 0 0 0,-6 18 0 0 0,-5 15 0 0 0,-4 9 0 0 0,-1 7 0 0 0,-1 2 0 0 0,0 2 0 0 0,-1 0 0 0 0,1-1 0 0 0,0-1 0 0 0,1-1 0 0 0,-9-9 0 0 0,-2-3 0 0 0,0 0 0 0 0,3 2 0 0 0,2 2 0 0 0,2 3 0 0 0,2 2 0 0 0,1 1 0 0 0,1 0 0 0 0,0 1 0 0 0,1 1 0 0 0,-1-18 0 0 0,1-22 0 0 0,-1-22 0 0 0,0-17 0 0 0,9-13 0 0 0,2-16 0 0 0,0-7 0 0 0,6 0 0 0 0,9 1 0 0 0,0 3 0 0 0,-5-5 0 0 0,3 1 0 0 0,-3 1 0 0 0,4 4 0 0 0,-3 4 0 0 0,-4 2 0 0 0,2 1 0 0 0,7 2 0 0 0,7 1 0 0 0,-3 17 0 0 0,-5 22 0 0 0,-9 22 0 0 0,-6 17 0 0 0,-5 12 0 0 0,-4 7 0 0 0,-10 5 0 0 0,-13 1 0 0 0,-3 0 0 0 0,4-1 0 0 0,4 0 0 0 0,5-2 0 0 0,4 0 0 0 0,4-1 0 0 0,2 0 0 0 0,2 0 0 0 0,0-1 0 0 0,0 1 0 0 0,0 0 0 0 0,-1-1 0 0 0,1 1 0 0 0,-9-9 0 0 0,-4-2 0 0 0,-7-8 0 0 0,-9-18 0 0 0,-9-12 0 0 0,-6-4 0 0 0,-4-4 0 0 0,-3 1 0 0 0,-1 1 0 0 0,-1 1 0 0 0,1 2 0 0 0,-9 0 0 0 0,-2 2 0 0 0,1 0 0 0 0,11-9 0 0 0,5-2 0 0 0,2 1 0 0 0,0 1 0 0 0,-2 3 0 0 0,-1 3 0 0 0,-1 1 0 0 0,-1 1 0 0 0,-2 1 0 0 0,1 0 0 0 0,-1 1 0 0 0,-1-1 0 0 0,1 1 0 0 0,0-1 0 0 0,0 0 0 0 0,17 0 0 0 0,23 0 0 0 0,21 0 0 0 0,18 0 0 0 0,11 0 0 0 0,9 0 0 0 0,3 0 0 0 0,2 0 0 0 0,0 8 0 0 0,0 4 0 0 0,-2-2 0 0 0,0 8 0 0 0,-1-1 0 0 0,-1-2 0 0 0,8-5 0 0 0,-5 6 0 0 0,-4-1 0 0 0,-2 6 0 0 0,1-1 0 0 0,-1-4 0 0 0,1-4 0 0 0,0-4 0 0 0,1-4 0 0 0,-8-11 0 0 0,-2-4 0 0 0,-9-9 0 0 0,-8-10 0 0 0,-9-7 0 0 0,-6-7 0 0 0,-13-4 0 0 0,-14 7 0 0 0,-3 1 0 0 0,-7 7 0 0 0,-6 2 0 0 0,-6-4 0 0 0,5-3 0 0 0,-1 4 0 0 0,-1 9 0 0 0,5-1 0 0 0,0 4 0 0 0,7-2 0 0 0,-2 3 0 0 0,-4 5 0 0 0,-5 4 0 0 0,5-3 0 0 0,-2 1 0 0 0,6 11 0 0 0,16 6 0 0 0,11 11 0 0 0,13 3 0 0 0,14 7 0 0 0,3 8 0 0 0,4-1 0 0 0,-2 2 0 0 0,1-4 0 0 0,-4 1 0 0 0,2-4 0 0 0,4-7 0 0 0,-11-7 0 0 0,-11-13 0 0 0,-14-7 0 0 0,-8-10 0 0 0,-1-11 0 0 0,-7-1 0 0 0,-1-3 0 0 0,-5 4 0 0 0,1-2 0 0 0,6-12 0 0 0,-4-8 0 0 0,3-3 0 0 0,12 7 0 0 0,8 21 0 0 0,4 22 0 0 0,9 21 0 0 0,3 16 0 0 0,6 2 0 0 0,0 4 0 0 0,4 4 0 0 0,6-6 0 0 0,-3 0 0 0 0,3-7 0 0 0,-5 0 0 0 0,1-5 0 0 0,-4 2 0 0 0,2-4 0 0 0,5-6 0 0 0,-2 3 0 0 0,1-2 0 0 0,-13-4 0 0 0,-18-5 0 0 0,-17-3 0 0 0,-14-4 0 0 0,-11-1 0 0 0,-6-9 0 0 0,13-4 0 0 0,21 0 0 0 0,22 3 0 0 0,0 2 0 0 0,-9 3 0 0 0,-13 1 0 0 0,-12 2 0 0 0,-11 1 0 0 0,-16 1 0 0 0,-15 8 0 0 0,-5 2 0 0 0,1 1 0 0 0,-4-4 0 0 0,-5-1 0 0 0,-7-3 0 0 0,4-2 0 0 0,7-1 0 0 0,0-1 0 0 0,5-1 0 0 0,6 1 0 0 0,-3-1 0 0 0,2 1 0 0 0,4 0 0 0 0,4-1 0 0 0,4 1 0 0 0,19-8 0 0 0,16-12 0 0 0,20-2 0 0 0,19 3 0 0 0,5-5 0 0 0,-9 3 0 0 0,-16 5 0 0 0,-16 4 0 0 0,-14 5 0 0 0,-10-5 0 0 0,-6 0 0 0 0,4-7 0 0 0,2 0 0 0 0,-1 3 0 0 0,15 4 0 0 0,20 5 0 0 0,21 3 0 0 0,15 2 0 0 0,13 2 0 0 0,6 0 0 0 0,4 1 0 0 0,2 0 0 0 0,0-1 0 0 0,-1 1 0 0 0,-1-1 0 0 0,-1 0 0 0 0,0 1 0 0 0,-1-1 0 0 0,0 0 0 0 0,0-1 0 0 0,0 1 0 0 0,-1 0 0 0 0,1 0 0 0 0,0 0 0 0 0,-1 0 0 0 0,1 0 0 0 0,0 0 0 0 0,0 0 0 0 0,-1 0 0 0 0,1 0 0 0 0,0 0 0 0 0,0 0 0 0 0,0 0 0 0 0,-9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24397 12718 16383 0 0,'9'0'0'0'0,"11"0"0"0"0,10 0 0 0 0,9 0 0 0 0,7 0 0 0 0,-6 8 0 0 0,0 3 0 0 0,1 0 0 0 0,3-2 0 0 0,1-3 0 0 0,2-2 0 0 0,-6 6 0 0 0,-20 2 0 0 0,-21-1 0 0 0,-20-3 0 0 0,-14-2 0 0 0,-10-3 0 0 0,-6-1 0 0 0,-3-2 0 0 0,-1 0 0 0 0,0 0 0 0 0,1-1 0 0 0,1 1 0 0 0,1 0 0 0 0,17-1 0 0 0,24 1 0 0 0,21 0 0 0 0,17 0 0 0 0,13 0 0 0 0,-9 0 0 0 0,-19 0 0 0 0,-20-8 0 0 0,-17-4 0 0 0,-4-7 0 0 0,-7-1 0 0 0,-5 3 0 0 0,-4-4 0 0 0,-4 2 0 0 0,-1-5 0 0 0,-2 2 0 0 0,0-4 0 0 0,9-5 0 0 0,19 1 0 0 0,23 7 0 0 0,19 7 0 0 0,15 6 0 0 0,11 5 0 0 0,5 3 0 0 0,4 2 0 0 0,0 1 0 0 0,-9-8 0 0 0,-20-3 0 0 0,-23 1 0 0 0,-21 1 0 0 0,-14 2 0 0 0,-12 2 0 0 0,-5 2 0 0 0,5-7 0 0 0,2-2 0 0 0,16 0 0 0 0,22 3 0 0 0,20 2 0 0 0,16 3 0 0 0,11 1 0 0 0,-1 10 0 0 0,-17 12 0 0 0,-20 2 0 0 0,-20-2 0 0 0,-15-5 0 0 0,-11-4 0 0 0,-7-5 0 0 0,5-12 0 0 0,1-4 0 0 0,17-1 0 0 0,21 1 0 0 0,20 3 0 0 0,16 3 0 0 0,11 1 0 0 0,7 2 0 0 0,3 0 0 0 0,-15 2 0 0 0,-22-1 0 0 0,-23 0 0 0 0,-18 1 0 0 0,-13-1 0 0 0,-9 0 0 0 0,-4 1 0 0 0,-11-1 0 0 0,-11 0 0 0 0,-10 0 0 0 0,1 0 0 0 0,6 0 0 0 0,7 0 0 0 0,8 0 0 0 0,5 0 0 0 0,5 0 0 0 0,2 0 0 0 0,1 0 0 0 0,1 0 0 0 0,8 8 0 0 0,19 3 0 0 0,14 8 0 0 0,16 1 0 0 0,15-3 0 0 0,12-4 0 0 0,17-5 0 0 0,8-3 0 0 0,2-3 0 0 0,-2 7 0 0 0,-2 1 0 0 0,-3 0 0 0 0,-2-2 0 0 0,-2 6 0 0 0,-2 0 0 0 0,0-1 0 0 0,8-4 0 0 0,2-3 0 0 0,0-2 0 0 0,-2-3 0 0 0,-19 0 0 0 0,-25-2 0 0 0,-23 1 0 0 0,-19-9 0 0 0,-12-3 0 0 0,-18 1 0 0 0,-14-7 0 0 0,-5 1 0 0 0,3 2 0 0 0,6 4 0 0 0,5 4 0 0 0,23 4 0 0 0,25 1 0 0 0,17 10 0 0 0,15 4 0 0 0,14-1 0 0 0,10-1 0 0 0,7-3 0 0 0,-14-3 0 0 0,-21-2 0 0 0,-21-1 0 0 0,-18-1 0 0 0,-12 0 0 0 0,-9-1 0 0 0,-5 1 0 0 0,-2-1 0 0 0,0-7 0 0 0,-16-12 0 0 0,-14-11 0 0 0,0 1 0 0 0,5-5 0 0 0,-1 6 0 0 0,14-3 0 0 0,0 6 0 0 0,4 6 0 0 0,3-1 0 0 0,4 2 0 0 0,19 13 0 0 0,24 17 0 0 0,24 5 0 0 0,17 1 0 0 0,12 6 0 0 0,8-2 0 0 0,13-3 0 0 0,3 3 0 0 0,1-2 0 0 0,-13 4 0 0 0,3-1 0 0 0,0-5 0 0 0,-1-6 0 0 0,-2-3 0 0 0,-17-5 0 0 0,-25-1 0 0 0,-21-2 0 0 0,-19-1 0 0 0,-12 0 0 0 0,-7 0 0 0 0,-13 0 0 0 0,-5 0 0 0 0,1 1 0 0 0,3 0 0 0 0,3 0 0 0 0,12 8 0 0 0,23 4 0 0 0,23-2 0 0 0,20 8 0 0 0,16-1 0 0 0,11 6 0 0 0,5-1 0 0 0,3-4 0 0 0,-8 3 0 0 0,-20-2 0 0 0,-24-4 0 0 0,-19-5 0 0 0,-16-12 0 0 0,-11-6 0 0 0,2-11 0 0 0,0-1 0 0 0,7-6 0 0 0,1 2 0 0 0,6-5 0 0 0,8-4 0 0 0,16 2 0 0 0,17 7 0 0 0,15 16 0 0 0,10 9 0 0 0,9 5 0 0 0,-5 9 0 0 0,-1 3 0 0 0,2-2 0 0 0,1-4 0 0 0,2 5 0 0 0,2-1 0 0 0,-8 6 0 0 0,-2-2 0 0 0,1-3 0 0 0,3-5 0 0 0,-7 4 0 0 0,-17-1 0 0 0,-20-3 0 0 0,-18-3 0 0 0,-15-4 0 0 0,-9-2 0 0 0,3-10 0 0 0,-1-4 0 0 0,8-9 0 0 0,0-1 0 0 0,6 12 0 0 0,17 8 0 0 0,19 3 0 0 0,15 1 0 0 0,5 10 0 0 0,6 10 0 0 0,5 10 0 0 0,5-1 0 0 0,-5 3 0 0 0,-9 4 0 0 0,-10 4 0 0 0,-17-6 0 0 0,-17-9 0 0 0,-15-9 0 0 0,-11-8 0 0 0,-7-6 0 0 0,5-12 0 0 0,0-5 0 0 0,0-9 0 0 0,-2 0 0 0 0,-2 2 0 0 0,-2 5 0 0 0,8-3 0 0 0,2 1 0 0 0,15 2 0 0 0,21 5 0 0 0,19 4 0 0 0,15 2 0 0 0,11 2 0 0 0,-3 9 0 0 0,2 12 0 0 0,-16 3 0 0 0,-21-3 0 0 0,-19-4 0 0 0,-16-14 0 0 0,-11-8 0 0 0,9 7 0 0 0,19 3 0 0 0,21 8 0 0 0,16 4 0 0 0,5 6 0 0 0,6 0 0 0 0,5-4 0 0 0,5-5 0 0 0,-15-4 0 0 0,-20-5 0 0 0,-20-2 0 0 0,-18-1 0 0 0,-11-2 0 0 0,-9 0 0 0 0,13 0 0 0 0,21 0 0 0 0,21 1 0 0 0,10 8 0 0 0,10 3 0 0 0,0 8 0 0 0,5 1 0 0 0,4-3 0 0 0,6 4 0 0 0,12 7 0 0 0,5 7 0 0 0,1-2 0 0 0,-1-7 0 0 0,-10 0 0 0 0,-6-3 0 0 0,-18-7 0 0 0,-22-5 0 0 0,-20-5 0 0 0,-15-12 0 0 0,-3-13 0 0 0,-3-4 0 0 0,-4 3 0 0 0,13 4 0 0 0,21 5 0 0 0,20 4 0 0 0,16 4 0 0 0,12 2 0 0 0,7 1 0 0 0,5 1 0 0 0,-7-8 0 0 0,-19-12 0 0 0,-23-3 0 0 0,-20 3 0 0 0,-8-3 0 0 0,-7 0 0 0 0,1-3 0 0 0,-2 3 0 0 0,-4 4 0 0 0,4-3 0 0 0,-1 3 0 0 0,6-5 0 0 0,15 1 0 0 0,20 6 0 0 0,15 4 0 0 0,14 5 0 0 0,9 12 0 0 0,5 5 0 0 0,2 1 0 0 0,10 7 0 0 0,3 0 0 0 0,-2-2 0 0 0,6-5 0 0 0,16-4 0 0 0,11 6 0 0 0,6 0 0 0 0,3 7 0 0 0,-9-1 0 0 0,-3-3 0 0 0,-9 5 0 0 0,-10-3 0 0 0,-10-3 0 0 0,-23-13 0 0 0,-28-7 0 0 0,-16-11 0 0 0,-16-11 0 0 0,-13-1 0 0 0,-10 4 0 0 0,3-2 0 0 0,-1 3 0 0 0,-2-3 0 0 0,-2 3 0 0 0,6-3 0 0 0,1 3 0 0 0,-2-3 0 0 0,-2 3 0 0 0,-3 5 0 0 0,-2 6 0 0 0,6-4 0 0 0,2 1 0 0 0,-1 3 0 0 0,-3 4 0 0 0,-2 3 0 0 0,14 2 0 0 0,22 2 0 0 0,19 1 0 0 0,18 9 0 0 0,2 12 0 0 0,6 1 0 0 0,-4 7 0 0 0,1-3 0 0 0,3-5 0 0 0,4-6 0 0 0,-14-6 0 0 0,-20-5 0 0 0,-19-2 0 0 0,-16-2 0 0 0,-4-9 0 0 0,-5-4 0 0 0,-4-7 0 0 0,-3-1 0 0 0,4-5 0 0 0,2 2 0 0 0,-1 5 0 0 0,-3 5 0 0 0,14 6 0 0 0,21 4 0 0 0,19 2 0 0 0,17 2 0 0 0,12 10 0 0 0,7 10 0 0 0,4 3 0 0 0,1-2 0 0 0,-7 3 0 0 0,-21-3 0 0 0,-23-4 0 0 0,-20-5 0 0 0,-16-14 0 0 0,-2-14 0 0 0,-3-5 0 0 0,-3 1 0 0 0,-4-4 0 0 0,-2 2 0 0 0,-1-4 0 0 0,-1-6 0 0 0,8-6 0 0 0,3 4 0 0 0,7-2 0 0 0,2 6 0 0 0,-3 0 0 0 0,4-4 0 0 0,-2-5 0 0 0,5-3 0 0 0,15 4 0 0 0,10 18 0 0 0,13 12 0 0 0,13 16 0 0 0,11 15 0 0 0,-1 12 0 0 0,2 0 0 0 0,4 3 0 0 0,3-5 0 0 0,-7 0 0 0 0,0-6 0 0 0,-6 2 0 0 0,-1-5 0 0 0,3-6 0 0 0,-3 2 0 0 0,1-2 0 0 0,3 4 0 0 0,6 7 0 0 0,3-1 0 0 0,-5 2 0 0 0,0-3 0 0 0,-8-6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25107 12772 16383 0 0,'-9'0'0'0'0,"-10"0"0"0"0,-12 0 0 0 0,-8 0 0 0 0,-6 0 0 0 0,-4 0 0 0 0,-2 0 0 0 0,-1 0 0 0 0,17 0 0 0 0,22 0 0 0 0,23 0 0 0 0,35 0 0 0 0,26 0 0 0 0,27 0 0 0 0,5 0 0 0 0,2 0 0 0 0,-8 0 0 0 0,-13 0 0 0 0,-11 0 0 0 0,-11 0 0 0 0,-6 0 0 0 0,-5 0 0 0 0,-3 0 0 0 0,-17 0 0 0 0,-23 0 0 0 0,-30 0 0 0 0,-36 0 0 0 0,-25 0 0 0 0,-33-9 0 0 0,-5-2 0 0 0,18-8 0 0 0,10-1 0 0 0,12 3 0 0 0,12-4 0 0 0,8 2 0 0 0,7 3 0 0 0,4 6 0 0 0,1 3 0 0 0,2 4 0 0 0,8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23892 12409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24034 12483 16383 0 0,'0'8'0'0'0,"0"12"0"0"0,0 10 0 0 0,0 9 0 0 0,0 7 0 0 0,0 3 0 0 0,0 2 0 0 0,0 1 0 0 0,0 0 0 0 0,0-1 0 0 0,0 1 0 0 0,0-2 0 0 0,0 0 0 0 0,0 0 0 0 0,-9-8 0 0 0,-2-21 0 0 0,0-21 0 0 0,3-20 0 0 0,-7-23 0 0 0,0-13 0 0 0,2-5 0 0 0,-5-10 0 0 0,1 0 0 0 0,3 2 0 0 0,3 6 0 0 0,5 4 0 0 0,2-5 0 0 0,3 1 0 0 0,1 2 0 0 0,0 3 0 0 0,1 20 0 0 0,8 16 0 0 0,3 21 0 0 0,-1 18 0 0 0,-2 16 0 0 0,6 9 0 0 0,0 8 0 0 0,-2 2 0 0 0,5 2 0 0 0,-1 0 0 0 0,-2-1 0 0 0,-5 7 0 0 0,-4 3 0 0 0,-2-2 0 0 0,-3-2 0 0 0,-1-3 0 0 0,0-3 0 0 0,-1-1 0 0 0,-8-19 0 0 0,-12-22 0 0 0,-1-31 0 0 0,2-21 0 0 0,-3-2 0 0 0,2-12 0 0 0,4-4 0 0 0,-3-1 0 0 0,2 1 0 0 0,-5 2 0 0 0,2 3 0 0 0,4 1 0 0 0,-3 2 0 0 0,2 1 0 0 0,3 1 0 0 0,5 16 0 0 0,4 23 0 0 0,3 22 0 0 0,2 17 0 0 0,1 12 0 0 0,1 7 0 0 0,8 5 0 0 0,3 1 0 0 0,8 0 0 0 0,1-1 0 0 0,-4 0 0 0 0,-5-2 0 0 0,-3 0 0 0 0,-5-1 0 0 0,-2 0 0 0 0,-1-17 0 0 0,-2-23 0 0 0,0-21 0 0 0,0-18 0 0 0,1-3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23970 12692 16383 0 0,'0'-8'0'0'0,"0"-12"0"0"0,0-11 0 0 0,0-8 0 0 0,9-6 0 0 0,2-4 0 0 0,0-2 0 0 0,6 7 0 0 0,0 3 0 0 0,7 1 0 0 0,-3-3 0 0 0,6 7 0 0 0,-4 1 0 0 0,4-2 0 0 0,6-4 0 0 0,-3-2 0 0 0,2 5 0 0 0,-5 1 0 0 0,2 7 0 0 0,4 0 0 0 0,6 5 0 0 0,-5 15 0 0 0,-8 18 0 0 0,-8 16 0 0 0,-7 12 0 0 0,-6 9 0 0 0,-3 5 0 0 0,-2 3 0 0 0,-2 0 0 0 0,0 8 0 0 0,1 3 0 0 0,0-2 0 0 0,0-2 0 0 0,1-3 0 0 0,-1-4 0 0 0,1-1 0 0 0,0-1 0 0 0,0-2 0 0 0,0 1 0 0 0,-8-1 0 0 0,-3 0 0 0 0,0 1 0 0 0,2-1 0 0 0,-5-8 0 0 0,-1-2 0 0 0,-7-9 0 0 0,2 0 0 0 0,-6-5 0 0 0,3 1 0 0 0,4 5 0 0 0,-2-3 0 0 0,2 2 0 0 0,-4-4 0 0 0,2 3 0 0 0,-5-5 0 0 0,3 3 0 0 0,6 5 0 0 0,-4-3 0 0 0,2-15 0 0 0,5-18 0 0 0,4-34 0 0 0,4-19 0 0 0,3-16 0 0 0,2-14 0 0 0,1 1 0 0 0,1-3 0 0 0,0 5 0 0 0,0 10 0 0 0,8 7 0 0 0,3 8 0 0 0,-1 5 0 0 0,6 11 0 0 0,0 5 0 0 0,6 1 0 0 0,8-3 0 0 0,6 7 0 0 0,6 8 0 0 0,-5 17 0 0 0,-8 18 0 0 0,-10 16 0 0 0,-8 12 0 0 0,-6 8 0 0 0,-4 5 0 0 0,-2 2 0 0 0,-2 9 0 0 0,0 2 0 0 0,1-1 0 0 0,-1-3 0 0 0,1-3 0 0 0,-8-11 0 0 0,-2-5 0 0 0,-8-1 0 0 0,-1 1 0 0 0,3 2 0 0 0,4 2 0 0 0,5 2 0 0 0,-5-7 0 0 0,0-1 0 0 0,2 0 0 0 0,3 2 0 0 0,-6-5 0 0 0,0-1 0 0 0,2 2 0 0 0,3 4 0 0 0,-6 3 0 0 0,-8 2 0 0 0,0 2 0 0 0,3 2 0 0 0,6 0 0 0 0,-4-8 0 0 0,1-3 0 0 0,4 1 0 0 0,-4-7 0 0 0,-8-9 0 0 0,0-17 0 0 0,4-18 0 0 0,7-16 0 0 0,4-11 0 0 0,5-8 0 0 0,3-5 0 0 0,2-2 0 0 0,0 0 0 0 0,10 0 0 0 0,2 0 0 0 0,8 10 0 0 0,1 4 0 0 0,-4-1 0 0 0,4 7 0 0 0,7 9 0 0 0,-1 0 0 0 0,3 5 0 0 0,5 4 0 0 0,5 6 0 0 0,4 4 0 0 0,3 3 0 0 0,2 2 0 0 0,2 9 0 0 0,8 3 0 0 0,3 0 0 0 0,-1-3 0 0 0,-1-2 0 0 0,-13 6 0 0 0,5 0 0 0 0,0-1 0 0 0,-8 5 0 0 0,-3 0 0 0 0,-8 6 0 0 0,-2-2 0 0 0,3-4 0 0 0,3 4 0 0 0,5-2 0 0 0,-14-4 0 0 0,-20-5 0 0 0,-19-4 0 0 0,-17-3 0 0 0,-12-2 0 0 0,-8-1 0 0 0,-4 0 0 0 0,-1-10 0 0 0,16-2 0 0 0,23 1 0 0 0,23 2 0 0 0,17 2 0 0 0,14 3 0 0 0,8 2 0 0 0,4 1 0 0 0,3 1 0 0 0,-1-8 0 0 0,0-2 0 0 0,-2-1 0 0 0,0 3 0 0 0,-1 2 0 0 0,-1 3 0 0 0,0 1 0 0 0,0 1 0 0 0,-1 1 0 0 0,1 0 0 0 0,-1 1 0 0 0,1-1 0 0 0,0 0 0 0 0,0 1 0 0 0,-1-1 0 0 0,1 0 0 0 0,0 0 0 0 0,0 0 0 0 0,0 0 0 0 0,-1 0 0 0 0,1 0 0 0 0,0 0 0 0 0,0 0 0 0 0,0 0 0 0 0,-1 0 0 0 0,1 0 0 0 0,0 0 0 0 0,0 0 0 0 0,0 0 0 0 0,-1 0 0 0 0,1 0 0 0 0,0 0 0 0 0,-17 0 0 0 0,-23 0 0 0 0,-21-9 0 0 0,-17-2 0 0 0,-13 0 0 0 0,-8 3 0 0 0,-3 2 0 0 0,6-7 0 0 0,3 0 0 0 0,1-7 0 0 0,6-8 0 0 0,11-9 0 0 0,8-5 0 0 0,8-5 0 0 0,5-3 0 0 0,4 0 0 0 0,1-2 0 0 0,1 1 0 0 0,0 0 0 0 0,8 0 0 0 0,11 9 0 0 0,1 20 0 0 0,-2 22 0 0 0,-5 20 0 0 0,-5 15 0 0 0,-4 9 0 0 0,-3 7 0 0 0,-2 2 0 0 0,7 1 0 0 0,2 9 0 0 0,0 1 0 0 0,-2 7 0 0 0,-3 0 0 0 0,-2-3 0 0 0,-1-6 0 0 0,-10-4 0 0 0,-3-4 0 0 0,-8-10 0 0 0,-2-6 0 0 0,-5-8 0 0 0,2-18 0 0 0,5-19 0 0 0,6-18 0 0 0,4-12 0 0 0,5-8 0 0 0,3-6 0 0 0,1-2 0 0 0,0-1 0 0 0,2 1 0 0 0,-1 0 0 0 0,-1 2 0 0 0,1 0 0 0 0,-1 0 0 0 0,1 1 0 0 0,-1 1 0 0 0,0-1 0 0 0,0 0 0 0 0,0 1 0 0 0,0-1 0 0 0,0 0 0 0 0,-1 17 0 0 0,1 23 0 0 0,0 21 0 0 0,0 18 0 0 0,0 11 0 0 0,0 9 0 0 0,-8-5 0 0 0,-3-1 0 0 0,-8 0 0 0 0,-1 2 0 0 0,3 1 0 0 0,4 2 0 0 0,-3-8 0 0 0,0-2 0 0 0,3 1 0 0 0,-5-6 0 0 0,1 0 0 0 0,-5-6 0 0 0,-7 1 0 0 0,-8-4 0 0 0,-6-6 0 0 0,-3-7 0 0 0,5-13 0 0 0,2-6 0 0 0,7-11 0 0 0,9-10 0 0 0,9-9 0 0 0,6-6 0 0 0,5-13 0 0 0,2-4 0 0 0,3-10 0 0 0,-1-1 0 0 0,1 3 0 0 0,0 6 0 0 0,-1 4 0 0 0,-1 4 0 0 0,1 3 0 0 0,7 10 0 0 0,3 4 0 0 0,0 16 0 0 0,-2 22 0 0 0,-3 18 0 0 0,-2 15 0 0 0,-2 10 0 0 0,-2 15 0 0 0,0 6 0 0 0,0 0 0 0 0,0-1 0 0 0,-1-4 0 0 0,1-3 0 0 0,-1-3 0 0 0,1-2 0 0 0,0-1 0 0 0,0-17 0 0 0,0-23 0 0 0,0-22 0 0 0,0-17 0 0 0,0-12 0 0 0,0-8 0 0 0,0-4 0 0 0,0-9 0 0 0,0-4 0 0 0,0 2 0 0 0,0-5 0 0 0,0 0 0 0 0,0 3 0 0 0,9-3 0 0 0,2 1 0 0 0,8 4 0 0 0,1 4 0 0 0,5 4 0 0 0,-1 2 0 0 0,-5 3 0 0 0,3 10 0 0 0,6 12 0 0 0,-2 19 0 0 0,-5 20 0 0 0,-6 16 0 0 0,-6 13 0 0 0,-4 8 0 0 0,-3 4 0 0 0,-2 3 0 0 0,-1 0 0 0 0,-1-1 0 0 0,1-1 0 0 0,0 0 0 0 0,1-1 0 0 0,-1-1 0 0 0,1 0 0 0 0,0 0 0 0 0,-8-1 0 0 0,-4 1 0 0 0,2 0 0 0 0,1-1 0 0 0,-6-7 0 0 0,0-4 0 0 0,-6-7 0 0 0,-8-10 0 0 0,-8-8 0 0 0,3-14 0 0 0,7-17 0 0 0,8-12 0 0 0,7-11 0 0 0,6-14 0 0 0,4-7 0 0 0,2-10 0 0 0,2-1 0 0 0,8 4 0 0 0,2 4 0 0 0,0 6 0 0 0,-2 4 0 0 0,-4 19 0 0 0,-10 17 0 0 0,-5 19 0 0 0,-1 19 0 0 0,1 14 0 0 0,-6 10 0 0 0,0 6 0 0 0,1 4 0 0 0,4 0 0 0 0,-4 1 0 0 0,-1 7 0 0 0,-6-6 0 0 0,-8-4 0 0 0,-7 6 0 0 0,2 2 0 0 0,-2-1 0 0 0,-2-2 0 0 0,4-1 0 0 0,0-11 0 0 0,-2-12 0 0 0,4-21 0 0 0,8-20 0 0 0,8-17 0 0 0,6-13 0 0 0,6-8 0 0 0,3-4 0 0 0,1-3 0 0 0,2 0 0 0 0,-1-8 0 0 0,1-2 0 0 0,-1 2 0 0 0,0 20 0 0 0,-9 16 0 0 0,-3 22 0 0 0,-9 20 0 0 0,0 15 0 0 0,3 12 0 0 0,5 6 0 0 0,-5 3 0 0 0,1 2 0 0 0,3 0 0 0 0,-4-1 0 0 0,0-1 0 0 0,3 0 0 0 0,4-2 0 0 0,4-16 0 0 0,3-24 0 0 0,1-21 0 0 0,2-18 0 0 0,1-12 0 0 0,0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26572 12940 16383 0 0,'0'-17'0'0'0,"0"-14"0"0"0,0-11 0 0 0,0-5 0 0 0,0-13 0 0 0,9-13 0 0 0,2-2 0 0 0,8-6 0 0 0,10-5 0 0 0,7-6 0 0 0,-1 5 0 0 0,-8 8 0 0 0,1 1 0 0 0,4 6 0 0 0,-4 6 0 0 0,3 5 0 0 0,-5 6 0 0 0,2 3 0 0 0,-4 2 0 0 0,-6 18 0 0 0,-6 23 0 0 0,-13 21 0 0 0,-7 26 0 0 0,-11 6 0 0 0,-1 13 0 0 0,-7-4 0 0 0,2-1 0 0 0,5-3 0 0 0,6 1 0 0 0,-3 7 0 0 0,-7-5 0 0 0,0-4 0 0 0,5 8 0 0 0,-4-6 0 0 0,3-4 0 0 0,-4 9 0 0 0,2 2 0 0 0,5 1 0 0 0,5-2 0 0 0,-3-10 0 0 0,0-4 0 0 0,3-2 0 0 0,4 2 0 0 0,-6 2 0 0 0,0 2 0 0 0,2 1 0 0 0,-5-6 0 0 0,-9-3 0 0 0,1 1 0 0 0,4 3 0 0 0,-2 2 0 0 0,2 2 0 0 0,-4-7 0 0 0,3-1 0 0 0,-3-7 0 0 0,2-1 0 0 0,-4-5 0 0 0,4 2 0 0 0,5 4 0 0 0,-3-3 0 0 0,-6-6 0 0 0,1-15 0 0 0,6-18 0 0 0,5-14 0 0 0,6-13 0 0 0,5-8 0 0 0,2-4 0 0 0,2-2 0 0 0,1-10 0 0 0,8 6 0 0 0,4 4 0 0 0,7 11 0 0 0,0 4 0 0 0,6 0 0 0 0,-2-2 0 0 0,4 5 0 0 0,-4 0 0 0 0,4 6 0 0 0,-4-1 0 0 0,-6 13 0 0 0,-5 18 0 0 0,-6 17 0 0 0,-4 13 0 0 0,-2 11 0 0 0,-1 5 0 0 0,-1 4 0 0 0,-9 1 0 0 0,-2 9 0 0 0,-8-7 0 0 0,0-3 0 0 0,2-3 0 0 0,6-1 0 0 0,3 0 0 0 0,-4-9 0 0 0,0-2 0 0 0,2 2 0 0 0,3 1 0 0 0,-6-5 0 0 0,0 0 0 0 0,2 2 0 0 0,-6-5 0 0 0,1 0 0 0 0,-5-5 0 0 0,0-15 0 0 0,5-19 0 0 0,5-16 0 0 0,5-13 0 0 0,3-9 0 0 0,2-5 0 0 0,2-2 0 0 0,1-2 0 0 0,0 1 0 0 0,0 1 0 0 0,-1-9 0 0 0,1-1 0 0 0,8 9 0 0 0,2-2 0 0 0,0-2 0 0 0,-2 1 0 0 0,-3 2 0 0 0,-3 2 0 0 0,-9 17 0 0 0,-4 24 0 0 0,-10 22 0 0 0,0 26 0 0 0,-6 15 0 0 0,2 16 0 0 0,-4 5 0 0 0,-5-2 0 0 0,2-4 0 0 0,8-6 0 0 0,6-4 0 0 0,-1-3 0 0 0,2-3 0 0 0,-5 7 0 0 0,1 3 0 0 0,4-2 0 0 0,5-1 0 0 0,-4-11 0 0 0,0-6 0 0 0,3 0 0 0 0,3 1 0 0 0,-5-7 0 0 0,0-1 0 0 0,-6-5 0 0 0,0-1 0 0 0,3-12 0 0 0,6-27 0 0 0,3-19 0 0 0,4-13 0 0 0,2-8 0 0 0,2-13 0 0 0,1-3 0 0 0,-1-7 0 0 0,10 0 0 0 0,2 4 0 0 0,-1 6 0 0 0,-2 5 0 0 0,-3 5 0 0 0,7 2 0 0 0,9 2 0 0 0,0 1 0 0 0,-2 0 0 0 0,-6 0 0 0 0,-4 0 0 0 0,-5 17 0 0 0,-3 22 0 0 0,-1 30 0 0 0,-2 20 0 0 0,1 11 0 0 0,-1 6 0 0 0,0 2 0 0 0,0-1 0 0 0,1-2 0 0 0,-1-2 0 0 0,1-1 0 0 0,0 6 0 0 0,0 3 0 0 0,0-2 0 0 0,0-2 0 0 0,0-2 0 0 0,0-3 0 0 0,0-1 0 0 0,0-19 0 0 0,0-22 0 0 0,0-23 0 0 0,-8-8 0 0 0,-12-2 0 0 0,-10 4 0 0 0,-9 4 0 0 0,-7 5 0 0 0,-3 4 0 0 0,-2 3 0 0 0,-1 1 0 0 0,0 2 0 0 0,1 8 0 0 0,-1 3 0 0 0,2 0 0 0 0,16-3 0 0 0,24-2 0 0 0,21-12 0 0 0,17-4 0 0 0,13-9 0 0 0,8-2 0 0 0,-5-6 0 0 0,-1 2 0 0 0,-8-4 0 0 0,-2-6 0 0 0,3 4 0 0 0,3 6 0 0 0,-13 8 0 0 0,-20 6 0 0 0,-19 5 0 0 0,-16 3 0 0 0,-12 2 0 0 0,-7 1 0 0 0,-3 1 0 0 0,-3-1 0 0 0,0 0 0 0 0,1 0 0 0 0,1-1 0 0 0,1 0 0 0 0,0 1 0 0 0,1-1 0 0 0,0 0 0 0 0,0-1 0 0 0,0 1 0 0 0,1 0 0 0 0,-1 0 0 0 0,9 9 0 0 0,2 2 0 0 0,9 8 0 0 0,0 1 0 0 0,5 5 0 0 0,-1-1 0 0 0,-4-5 0 0 0,-7-6 0 0 0,-5-4 0 0 0,5 3 0 0 0,0 1 0 0 0,-2-2 0 0 0,6 5 0 0 0,16 1 0 0 0,20-4 0 0 0,18-3 0 0 0,14-4 0 0 0,9-2 0 0 0,6-3 0 0 0,3 0 0 0 0,1-2 0 0 0,-1 0 0 0 0,0 1 0 0 0,-1-1 0 0 0,-10 9 0 0 0,-19 3 0 0 0,-23 0 0 0 0,-20-3 0 0 0,-15-2 0 0 0,-10-2 0 0 0,-5-2 0 0 0,-4-1 0 0 0,0-1 0 0 0,0 0 0 0 0,1-1 0 0 0,1 1 0 0 0,1 0 0 0 0,-8-1 0 0 0,-2 1 0 0 0,0 0 0 0 0,-5 0 0 0 0,-2 0 0 0 0,-4 0 0 0 0,0 0 0 0 0,5 0 0 0 0,5 0 0 0 0,4 0 0 0 0,12-8 0 0 0,6-4 0 0 0,1 2 0 0 0,-1 1 0 0 0,-3 3 0 0 0,7-6 0 0 0,8-10 0 0 0,19-1 0 0 0,18 4 0 0 0,17 4 0 0 0,12 6 0 0 0,8 3 0 0 0,5 4 0 0 0,2 1 0 0 0,1 2 0 0 0,-1 0 0 0 0,-1 0 0 0 0,0-1 0 0 0,-1 1 0 0 0,-1 0 0 0 0,0-1 0 0 0,0 0 0 0 0,-1 0 0 0 0,1 0 0 0 0,0 0 0 0 0,-1 0 0 0 0,1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8 0 0 0,0 3 0 0 0,-1 0 0 0 0,1-2 0 0 0,0-3 0 0 0,-9 6 0 0 0,-2 2 0 0 0,-8-11 0 0 0,-10-14 0 0 0,-8-14 0 0 0,-6-11 0 0 0,-4-8 0 0 0,-4-4 0 0 0,0-4 0 0 0,-1 0 0 0 0,1-1 0 0 0,-1 1 0 0 0,1 1 0 0 0,1 0 0 0 0,-1 0 0 0 0,1 1 0 0 0,0 0 0 0 0,-8 9 0 0 0,-3 3 0 0 0,0-1 0 0 0,2-2 0 0 0,-5 6 0 0 0,-1 0 0 0 0,2-2 0 0 0,4-3 0 0 0,-6 4 0 0 0,-8 1 0 0 0,-9 6 0 0 0,1 0 0 0 0,5-5 0 0 0,0 5 0 0 0,-5 6 0 0 0,-6 8 0 0 0,-4 15 0 0 0,4 15 0 0 0,0 6 0 0 0,6 7 0 0 0,9 8 0 0 0,8 6 0 0 0,-2-4 0 0 0,1-1 0 0 0,-5-5 0 0 0,1-1 0 0 0,4 4 0 0 0,-4-5 0 0 0,1 1 0 0 0,-5 4 0 0 0,1 4 0 0 0,5 5 0 0 0,5 2 0 0 0,5 3 0 0 0,3 1 0 0 0,3 0 0 0 0,1 1 0 0 0,1-1 0 0 0,0 1 0 0 0,0-1 0 0 0,-1 0 0 0 0,1 0 0 0 0,-1 0 0 0 0,0 0 0 0 0,1 0 0 0 0,-10-9 0 0 0,-2-3 0 0 0,-8-7 0 0 0,-10-10 0 0 0,-8-7 0 0 0,-6-8 0 0 0,5-12 0 0 0,7-13 0 0 0,2-13 0 0 0,5-9 0 0 0,8-6 0 0 0,5-4 0 0 0,5-1 0 0 0,4 0 0 0 0,2-1 0 0 0,1 2 0 0 0,0 0 0 0 0,0 0 0 0 0,0 1 0 0 0,0 0 0 0 0,-1 0 0 0 0,1 0 0 0 0,-1 1 0 0 0,-9 7 0 0 0,-2 4 0 0 0,0-1 0 0 0,2-2 0 0 0,-5 6 0 0 0,-10 8 0 0 0,-8 10 0 0 0,-8 16 0 0 0,3 16 0 0 0,-1 6 0 0 0,7 8 0 0 0,8 7 0 0 0,-1-2 0 0 0,5 1 0 0 0,4 3 0 0 0,-2 4 0 0 0,-8 4 0 0 0,0 1 0 0 0,6 2 0 0 0,-4-7 0 0 0,3-3 0 0 0,-4-8 0 0 0,2-1 0 0 0,5 4 0 0 0,5 4 0 0 0,5 3 0 0 0,3 5 0 0 0,-5-7 0 0 0,-11-9 0 0 0,-1-19 0 0 0,-6-11 0 0 0,2-14 0 0 0,5-13 0 0 0,6-10 0 0 0,5-8 0 0 0,5-4 0 0 0,2-3 0 0 0,2 0 0 0 0,1-1 0 0 0,0 1 0 0 0,0 1 0 0 0,0 0 0 0 0,0 1 0 0 0,-1 0 0 0 0,0 0 0 0 0,0 0 0 0 0,0 0 0 0 0,-8 9 0 0 0,-3 3 0 0 0,0-1 0 0 0,-6 6 0 0 0,-9 9 0 0 0,-9 9 0 0 0,3 15 0 0 0,-3 7 0 0 0,5 12 0 0 0,-1 1 0 0 0,-3 7 0 0 0,-5-1 0 0 0,-4-6 0 0 0,5 3 0 0 0,9 6 0 0 0,1-3 0 0 0,-3-4 0 0 0,-5 1 0 0 0,-4-3 0 0 0,4 4 0 0 0,-1-2 0 0 0,-1 3 0 0 0,5 6 0 0 0,-1 7 0 0 0,7 4 0 0 0,7 5 0 0 0,7 2 0 0 0,5 1 0 0 0,-3-8 0 0 0,-1-2 0 0 0,2 0 0 0 0,3 2 0 0 0,-6 2 0 0 0,-1 3 0 0 0,2 1 0 0 0,3 1 0 0 0,-5-8 0 0 0,-9-19 0 0 0,-1-22 0 0 0,4-19 0 0 0,6-16 0 0 0,4-9 0 0 0,5-6 0 0 0,3-4 0 0 0,1 0 0 0 0,2 1 0 0 0,0 0 0 0 0,0 1 0 0 0,0 0 0 0 0,0 2 0 0 0,-1 0 0 0 0,0 0 0 0 0,0 0 0 0 0,0 1 0 0 0,0-1 0 0 0,0 1 0 0 0,9 7 0 0 0,2 4 0 0 0,-9 7 0 0 0,-13 10 0 0 0,-5 16 0 0 0,-8 10 0 0 0,0 11 0 0 0,-4 13 0 0 0,2 9 0 0 0,-3-2 0 0 0,4 2 0 0 0,-2 2 0 0 0,3 4 0 0 0,-3 2 0 0 0,4 2 0 0 0,-4-8 0 0 0,-5-1 0 0 0,3 1 0 0 0,-2-7 0 0 0,4 0 0 0 0,7 3 0 0 0,-2-6 0 0 0,3 2 0 0 0,4 4 0 0 0,-3-5 0 0 0,-7-8 0 0 0,0 2 0 0 0,5 4 0 0 0,-3-3 0 0 0,-6-5 0 0 0,3-15 0 0 0,4-17 0 0 0,-1-7 0 0 0,-6 0 0 0 0,-7 3 0 0 0,4-5 0 0 0,-2 2 0 0 0,-3 3 0 0 0,-5 5 0 0 0,-2 3 0 0 0,5-4 0 0 0,1-2 0 0 0,-1 2 0 0 0,6-5 0 0 0,0-1 0 0 0,-3 3 0 0 0,-4 4 0 0 0,-3 4 0 0 0,-3 2 0 0 0,-2 3 0 0 0,-2 1 0 0 0,0 0 0 0 0,-1 1 0 0 0,1-1 0 0 0,-1 1 0 0 0,1-1 0 0 0,0 1 0 0 0,0-1 0 0 0,0 0 0 0 0,0 0 0 0 0,-8 0 0 0 0,-3 0 0 0 0,-8 0 0 0 0,-1 0 0 0 0,4 0 0 0 0,3 0 0 0 0,5 0 0 0 0,4 0 0 0 0,2 0 0 0 0,2 0 0 0 0,1 0 0 0 0,0 0 0 0 0,17 0 0 0 0,22 0 0 0 0,22 0 0 0 0,16 0 0 0 0,13 0 0 0 0,8 0 0 0 0,3 0 0 0 0,3 0 0 0 0,-1 0 0 0 0,-1 0 0 0 0,-9-9 0 0 0,-4-2 0 0 0,0 0 0 0 0,2 3 0 0 0,2 2 0 0 0,1 2 0 0 0,3 2 0 0 0,9 1 0 0 0,4 1 0 0 0,0 0 0 0 0,-2 1 0 0 0,-3-1 0 0 0,-2 1 0 0 0,-2-1 0 0 0,-1 0 0 0 0,-1 0 0 0 0,-1 0 0 0 0,1 0 0 0 0,-1 0 0 0 0,1 0 0 0 0,-1 0 0 0 0,1 0 0 0 0,-1 0 0 0 0,1 0 0 0 0,0 0 0 0 0,8 0 0 0 0,3 0 0 0 0,8 0 0 0 0,1 0 0 0 0,-3 0 0 0 0,-5 0 0 0 0,-4 0 0 0 0,-3 0 0 0 0,-4 0 0 0 0,0 0 0 0 0,-2 0 0 0 0,0 0 0 0 0,0 0 0 0 0,0 0 0 0 0,0 0 0 0 0,1 0 0 0 0,-1 0 0 0 0,1 0 0 0 0,0 0 0 0 0,0 0 0 0 0,-1 0 0 0 0,1 0 0 0 0,0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0,-17 9 0 0 0,-15 10 0 0 0,-9 12 0 0 0,-15-1 0 0 0,-7 4 0 0 0,-10 5 0 0 0,0 3 0 0 0,3 4 0 0 0,-3 2 0 0 0,-6 2 0 0 0,1 0 0 0 0,6 1 0 0 0,-2-9 0 0 0,-5-11 0 0 0,-6-11 0 0 0,-6-9 0 0 0,-4-7 0 0 0,-3-3 0 0 0,-2-2 0 0 0,-1-1 0 0 0,0-1 0 0 0,0 1 0 0 0,0 1 0 0 0,1 0 0 0 0,0 1 0 0 0,0 0 0 0 0,0-1 0 0 0,-9 2 0 0 0,-10-1 0 0 0,-11 0 0 0 0,-9 0 0 0 0,-6 0 0 0 0,4 8 0 0 0,2 4 0 0 0,6 7 0 0 0,10 1 0 0 0,8-3 0 0 0,7-5 0 0 0,5-4 0 0 0,3-3 0 0 0,1-3 0 0 0,1-2 0 0 0,0 0 0 0 0,0-1 0 0 0,-1 0 0 0 0,0 1 0 0 0,-1-1 0 0 0,1 1 0 0 0,-1-1 0 0 0,0 1 0 0 0,0 0 0 0 0,0 0 0 0 0,0 0 0 0 0,1 0 0 0 0,-1 0 0 0 0,0 0 0 0 0,0 1 0 0 0,0-1 0 0 0,0 0 0 0 0,1 0 0 0 0,-1 0 0 0 0,0 0 0 0 0,0 0 0 0 0,0 0 0 0 0,1 0 0 0 0,-1 0 0 0 0,8-9 0 0 0,4-2 0 0 0,-1 0 0 0 0,-2 2 0 0 0,-3 3 0 0 0,-2 2 0 0 0,-2 2 0 0 0,-1 2 0 0 0,0 0 0 0 0,-2 0 0 0 0,1 0 0 0 0,0 1 0 0 0,0-1 0 0 0,0 1 0 0 0,0-1 0 0 0,0 0 0 0 0,0 0 0 0 0,0 0 0 0 0,0 0 0 0 0,0 0 0 0 0,1 0 0 0 0,-1 0 0 0 0,0 0 0 0 0,0 0 0 0 0,9-9 0 0 0,2-2 0 0 0,0 0 0 0 0,-2 3 0 0 0,-2 1 0 0 0,-3 4 0 0 0,-2 1 0 0 0,7-8 0 0 0,3-1 0 0 0,7-8 0 0 0,9-9 0 0 0,8-8 0 0 0,7-6 0 0 0,4-6 0 0 0,3-1 0 0 0,2-2 0 0 0,-1-1 0 0 0,1 1 0 0 0,-1-1 0 0 0,0 2 0 0 0,0-1 0 0 0,-1 1 0 0 0,0 0 0 0 0,0 0 0 0 0,0 1 0 0 0,0-1 0 0 0,0 0 0 0 0,0 0 0 0 0,0 1 0 0 0,0-1 0 0 0,0 0 0 0 0,8 9 0 0 0,12 11 0 0 0,11 19 0 0 0,8 11 0 0 0,-2 15 0 0 0,0 4 0 0 0,-5 8 0 0 0,0-1 0 0 0,-5 3 0 0 0,1-2 0 0 0,-4 2 0 0 0,2-4 0 0 0,-3 2 0 0 0,2 5 0 0 0,7 6 0 0 0,5-4 0 0 0,-3 1 0 0 0,1-5 0 0 0,-6 0 0 0 0,-7 4 0 0 0,-8 4 0 0 0,-6 5 0 0 0,-4 3 0 0 0,-3 2 0 0 0,-2 2 0 0 0,-1 0 0 0 0,1 1 0 0 0,0-1 0 0 0,-9-8 0 0 0,-10-11 0 0 0,-3-3 0 0 0,-5-6 0 0 0,2-15 0 0 0,6-17 0 0 0,5-16 0 0 0,6-11 0 0 0,5-9 0 0 0,2-4 0 0 0,2-2 0 0 0,1-2 0 0 0,9 10 0 0 0,2 3 0 0 0,8 0 0 0 0,9 7 0 0 0,8 10 0 0 0,6 8 0 0 0,5 7 0 0 0,2 6 0 0 0,1 2 0 0 0,0 2 0 0 0,-8 10 0 0 0,-3 2 0 0 0,9-1 0 0 0,12 6 0 0 0,5 0 0 0 0,-1 6 0 0 0,-2-2 0 0 0,-4-5 0 0 0,-12 4 0 0 0,-5-2 0 0 0,-2-4 0 0 0,-7 4 0 0 0,-1-2 0 0 0,2-3 0 0 0,-4 4 0 0 0,-7 8 0 0 0,0-1 0 0 0,-3 4 0 0 0,-13-3 0 0 0,-17-6 0 0 0,-7-14 0 0 0,0-18 0 0 0,3-14 0 0 0,4-12 0 0 0,3-8 0 0 0,3-4 0 0 0,11-2 0 0 0,3-2 0 0 0,10 10 0 0 0,1 3 0 0 0,5 0 0 0 0,7 8 0 0 0,6 8 0 0 0,5 9 0 0 0,3 8 0 0 0,3 4 0 0 0,1 4 0 0 0,0 1 0 0 0,0 1 0 0 0,0-1 0 0 0,-9 9 0 0 0,-12 11 0 0 0,-10 10 0 0 0,-9 9 0 0 0,-7 5 0 0 0,-3 4 0 0 0,-2 2 0 0 0,-2 1 0 0 0,1 0 0 0 0,0 0 0 0 0,-8-1 0 0 0,-2 0 0 0 0,-7-10 0 0 0,-1-2 0 0 0,3 0 0 0 0,-4-6 0 0 0,-7-9 0 0 0,1-17 0 0 0,6-19 0 0 0,6-14 0 0 0,14-13 0 0 0,7-7 0 0 0,3-5 0 0 0,8 7 0 0 0,1 2 0 0 0,6 8 0 0 0,-1 1 0 0 0,5 7 0 0 0,-4-1 0 0 0,3 4 0 0 0,6 6 0 0 0,-3-2 0 0 0,2 1 0 0 0,12 5 0 0 0,8 3 0 0 0,2-4 0 0 0,2 0 0 0 0,-1 3 0 0 0,-1 2 0 0 0,7 4 0 0 0,2 2 0 0 0,6 2 0 0 0,1 0 0 0 0,-3 2 0 0 0,-13 8 0 0 0,-8 3 0 0 0,-2-1 0 0 0,-10 7 0 0 0,-10 8 0 0 0,-9 8 0 0 0,-7 7 0 0 0,-5 5 0 0 0,-3 4 0 0 0,-2 0 0 0 0,-8-7 0 0 0,-3-19 0 0 0,0-23 0 0 0,4-20 0 0 0,2-15 0 0 0,3-10 0 0 0,2-7 0 0 0,1-2 0 0 0,1-1 0 0 0,9 9 0 0 0,3 3 0 0 0,-1 1 0 0 0,6 6 0 0 0,10 2 0 0 0,7 6 0 0 0,7 8 0 0 0,5 7 0 0 0,4 5 0 0 0,-8-4 0 0 0,-2-1 0 0 0,1 3 0 0 0,1 2 0 0 0,3 2 0 0 0,2 2 0 0 0,1 2 0 0 0,1 1 0 0 0,1 0 0 0 0,0 1 0 0 0,-8 7 0 0 0,-12 13 0 0 0,-10 9 0 0 0,-9 10 0 0 0,-7 5 0 0 0,-3 4 0 0 0,-2 2 0 0 0,-1 1 0 0 0,-1 0 0 0 0,-7-9 0 0 0,-2-3 0 0 0,-9-8 0 0 0,1-19 0 0 0,3-19 0 0 0,4-18 0 0 0,5-12 0 0 0,4-10 0 0 0,10-4 0 0 0,14-3 0 0 0,11-1 0 0 0,9 0 0 0 0,-3 2 0 0 0,2 9 0 0 0,2 11 0 0 0,3 12 0 0 0,2 10 0 0 0,1 5 0 0 0,3 4 0 0 0,-1 3 0 0 0,2 0 0 0 0,-1 1 0 0 0,0-1 0 0 0,0-1 0 0 0,1 0 0 0 0,-2-1 0 0 0,1 0 0 0 0,0 1 0 0 0,-8 7 0 0 0,-12 12 0 0 0,-11 10 0 0 0,-8 9 0 0 0,-7 6 0 0 0,-3 4 0 0 0,-3 2 0 0 0,0 1 0 0 0,0 0 0 0 0,0 0 0 0 0,1-1 0 0 0,-8-9 0 0 0,-3-3 0 0 0,1 1 0 0 0,-6-8 0 0 0,-1 1 0 0 0,4 2 0 0 0,3-13 0 0 0,4-19 0 0 0,4-18 0 0 0,1-15 0 0 0,2-3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25754 12458 16383 0 0,'-34'0'0'0'0,"-79"0"0"0"0,-79 0 0 0 0,-58 0 0 0 0,-29 0 0 0 0,-18-9 0 0 0,16-2 0 0 0,31-8 0 0 0,32-1 0 0 0,45 3 0 0 0,43 4 0 0 0,36 5 0 0 0,25 3 0 0 0,15 3 0 0 0,9 2 0 0 0,21 0 0 0 0,22 1 0 0 0,21 0 0 0 0,15 0 0 0 0,10-1 0 0 0,7 1 0 0 0,2-1 0 0 0,1 0 0 0 0,0 0 0 0 0,8 0 0 0 0,10 0 0 0 0,9 0 0 0 0,9 0 0 0 0,-3 0 0 0 0,-8 0 0 0 0,0 0 0 0 0,-6 0 0 0 0,-6 0 0 0 0,-6 0 0 0 0,-5 0 0 0 0,-4 0 0 0 0,-1 0 0 0 0,-2 0 0 0 0,-1 0 0 0 0,1 0 0 0 0,-1 0 0 0 0,-7 8 0 0 0,-20 4 0 0 0,-22-2 0 0 0,-19-1 0 0 0,-14-3 0 0 0,-19-2 0 0 0,-9-2 0 0 0,-2-1 0 0 0,1 7 0 0 0,4 12 0 0 0,2 1 0 0 0,3-2 0 0 0,2-4 0 0 0,1-6 0 0 0,2 5 0 0 0,-1 0 0 0 0,1-2 0 0 0,0-4 0 0 0,0-2 0 0 0,7 5 0 0 0,13 10 0 0 0,9 10 0 0 0,10 7 0 0 0,5-1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9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27080 12959 16383 0 0,'8'0'0'0'0,"3"8"0"0"0,9 4 0 0 0,8-2 0 0 0,0 8 0 0 0,4-1 0 0 0,4-2 0 0 0,-3 4 0 0 0,1-1 0 0 0,-6 5 0 0 0,-6 7 0 0 0,-9 7 0 0 0,-5 5 0 0 0,-5 5 0 0 0,-2 2 0 0 0,-2 2 0 0 0,0 0 0 0 0,-9-8 0 0 0,-11-12 0 0 0,-10-11 0 0 0,-9-9 0 0 0,-6-6 0 0 0,-3-4 0 0 0,-2-2 0 0 0,-1-1 0 0 0,0-1 0 0 0,0 1 0 0 0,1 1 0 0 0,1 0 0 0 0,-1 1 0 0 0,1-1 0 0 0,1 1 0 0 0,-1 0 0 0 0,0 0 0 0 0,0 1 0 0 0,1-1 0 0 0,-1 0 0 0 0,0 0 0 0 0,0 0 0 0 0,1 0 0 0 0,-1 0 0 0 0,0 0 0 0 0,0 0 0 0 0,0 0 0 0 0,1 0 0 0 0,-1 0 0 0 0,0 0 0 0 0,0 0 0 0 0,0 0 0 0 0,1 0 0 0 0,-1 0 0 0 0,0 0 0 0 0,0 0 0 0 0,0 0 0 0 0,1 0 0 0 0,-1 0 0 0 0,0 0 0 0 0,0 0 0 0 0,0 0 0 0 0,1 0 0 0 0,-1 0 0 0 0,0 0 0 0 0,0 0 0 0 0,0 0 0 0 0,1 0 0 0 0,-1-9 0 0 0,0-10 0 0 0,0-3 0 0 0,0 2 0 0 0,1-3 0 0 0,-1 2 0 0 0,0 4 0 0 0,0 6 0 0 0,0 4 0 0 0,0 3 0 0 0,1 3 0 0 0,-1 1 0 0 0,0 1 0 0 0,0 0 0 0 0,0 0 0 0 0,1 0 0 0 0,-1-1 0 0 0,0 0 0 0 0,0 1 0 0 0,0-1 0 0 0,1 0 0 0 0,-1 0 0 0 0,0-1 0 0 0,0 1 0 0 0,0 0 0 0 0,1 0 0 0 0,-1 0 0 0 0,0 0 0 0 0,0 0 0 0 0,0 0 0 0 0,1 0 0 0 0,-1 0 0 0 0,0 0 0 0 0,0 0 0 0 0,0 0 0 0 0,1 0 0 0 0,-1 0 0 0 0,0 0 0 0 0,0 0 0 0 0,0 0 0 0 0,1 0 0 0 0,-1 0 0 0 0,8-8 0 0 0,21 5 0 0 0,13 12 0 0 0,16 4 0 0 0,8 9 0 0 0,8 0 0 0 0,10-3 0 0 0,7-5 0 0 0,5-5 0 0 0,-6 4 0 0 0,0 1 0 0 0,-8 5 0 0 0,0 1 0 0 0,2-4 0 0 0,5-5 0 0 0,3-3 0 0 0,4-4 0 0 0,2-3 0 0 0,1-1 0 0 0,1 0 0 0 0,1-1 0 0 0,-1 0 0 0 0,1 1 0 0 0,-1-1 0 0 0,0 1 0 0 0,9 0 0 0 0,2-1 0 0 0,0 1 0 0 0,-3 0 0 0 0,-2 0 0 0 0,-3 1 0 0 0,-1-1 0 0 0,-1 0 0 0 0,-1 0 0 0 0,-1 0 0 0 0,0 0 0 0 0,1 0 0 0 0,-1 0 0 0 0,1 0 0 0 0,-1 0 0 0 0,1 0 0 0 0,0 0 0 0 0,0 0 0 0 0,-1 0 0 0 0,1 0 0 0 0,0 0 0 0 0,0 0 0 0 0,0 0 0 0 0,0 8 0 0 0,-1 3 0 0 0,1 0 0 0 0,-8 6 0 0 0,-4 1 0 0 0,1-4 0 0 0,2-3 0 0 0,3-4 0 0 0,2-3 0 0 0,10-3 0 0 0,4 0 0 0 0,1-2 0 0 0,-2 1 0 0 0,-3-1 0 0 0,-2 0 0 0 0,-1 1 0 0 0,-3-1 0 0 0,0 1 0 0 0,0 0 0 0 0,-1 0 0 0 0,1 0 0 0 0,-1 0 0 0 0,1 0 0 0 0,-1 0 0 0 0,1 0 0 0 0,0 0 0 0 0,-1 0 0 0 0,1 0 0 0 0,0 0 0 0 0,0 0 0 0 0,0 0 0 0 0,-1 0 0 0 0,1 0 0 0 0,0 0 0 0 0,0 0 0 0 0,0 0 0 0 0,8 0 0 0 0,3 0 0 0 0,0 0 0 0 0,-11-8 0 0 0,-6-4 0 0 0,-1 2 0 0 0,0 1 0 0 0,2 3 0 0 0,1 2 0 0 0,-7-6 0 0 0,-2-2 0 0 0,2 1 0 0 0,2-6 0 0 0,3 0 0 0 0,2 3 0 0 0,2-5 0 0 0,-7-7 0 0 0,-11-8 0 0 0,-10-7 0 0 0,-9-5 0 0 0,-6-2 0 0 0,-4-3 0 0 0,-11 0 0 0 0,-11 8 0 0 0,-3 3 0 0 0,-6 9 0 0 0,-6 8 0 0 0,3 1 0 0 0,-1 4 0 0 0,5-4 0 0 0,-1 3 0 0 0,4-5 0 0 0,-1 2 0 0 0,-5 5 0 0 0,3-4 0 0 0,-2 3 0 0 0,-4 3 0 0 0,-5 5 0 0 0,-3 4 0 0 0,-4 3 0 0 0,-2 2 0 0 0,-1 2 0 0 0,-1-1 0 0 0,1 1 0 0 0,-1 0 0 0 0,1 0 0 0 0,-1-1 0 0 0,1 0 0 0 0,0 0 0 0 0,0 1 0 0 0,1-1 0 0 0,-1-1 0 0 0,0 1 0 0 0,0 0 0 0 0,1 0 0 0 0,-1 0 0 0 0,0 0 0 0 0,0 0 0 0 0,0 0 0 0 0,1 0 0 0 0,-1 0 0 0 0,0 0 0 0 0,0 0 0 0 0,0 0 0 0 0,9-8 0 0 0,3-3 0 0 0,-2 0 0 0 0,-1 2 0 0 0,-2 3 0 0 0,5-6 0 0 0,2-2 0 0 0,-3 3 0 0 0,-2 2 0 0 0,-3 3 0 0 0,-2 3 0 0 0,-2 2 0 0 0,-2 0 0 0 0,0 1 0 0 0,0 1 0 0 0,-1-9 0 0 0,1-3 0 0 0,0 1 0 0 0,-9 1 0 0 0,-2 3 0 0 0,1 3 0 0 0,1 1 0 0 0,3 1 0 0 0,3 1 0 0 0,1 0 0 0 0,1 1 0 0 0,1-1 0 0 0,1 0 0 0 0,0 1 0 0 0,-1-1 0 0 0,1 0 0 0 0,-1 0 0 0 0,1 0 0 0 0,-1 0 0 0 0,0 0 0 0 0,0-9 0 0 0,1-2 0 0 0,-1 0 0 0 0,0 3 0 0 0,0 2 0 0 0,0 2 0 0 0,0 2 0 0 0,1 1 0 0 0,-1 1 0 0 0,0 0 0 0 0,-8 1 0 0 0,-3-1 0 0 0,0 1 0 0 0,-6-1 0 0 0,0 9 0 0 0,3 2 0 0 0,3 8 0 0 0,4 1 0 0 0,4-3 0 0 0,1 4 0 0 0,2-2 0 0 0,1-3 0 0 0,0-6 0 0 0,0-3 0 0 0,-1-4 0 0 0,1-1 0 0 0,8 6 0 0 0,20 3 0 0 0,21-2 0 0 0,20-1 0 0 0,15-2 0 0 0,9-3 0 0 0,7-1 0 0 0,2-2 0 0 0,1 9 0 0 0,0 10 0 0 0,-1 3 0 0 0,-1-3 0 0 0,-1-5 0 0 0,-1-4 0 0 0,0-4 0 0 0,0 5 0 0 0,0 1 0 0 0,-1-2 0 0 0,1-2 0 0 0,0-3 0 0 0,-1 7 0 0 0,1 1 0 0 0,0 6 0 0 0,0 1 0 0 0,-1-4 0 0 0,1-4 0 0 0,-8 4 0 0 0,-4 0 0 0 0,-7 5 0 0 0,-1-1 0 0 0,3-3 0 0 0,4 3 0 0 0,4-2 0 0 0,5 5 0 0 0,1-1 0 0 0,3-5 0 0 0,0-5 0 0 0,1-5 0 0 0,-1-3 0 0 0,-8 5 0 0 0,-19 3 0 0 0,-23-2 0 0 0,-20-3 0 0 0,-15-2 0 0 0,-9-1 0 0 0,-7-3 0 0 0,-2 0 0 0 0,-1-2 0 0 0,0 1 0 0 0,1 0 0 0 0,1-1 0 0 0,1 1 0 0 0,0 0 0 0 0,-7-1 0 0 0,-3 1 0 0 0,-8 0 0 0 0,-1 0 0 0 0,4 0 0 0 0,4 0 0 0 0,12-8 0 0 0,7-3 0 0 0,2 0 0 0 0,0 2 0 0 0,6-5 0 0 0,1-1 0 0 0,-2 2 0 0 0,5-5 0 0 0,-1-8 0 0 0,-3 0 0 0 0,4-3 0 0 0,-1 3 0 0 0,5-3 0 0 0,7-5 0 0 0,7-5 0 0 0,-3-4 0 0 0,1-3 0 0 0,12 5 0 0 0,15 11 0 0 0,14 10 0 0 0,2 16 0 0 0,5 10 0 0 0,-3 12 0 0 0,-7 11 0 0 0,-7 10 0 0 0,-6 6 0 0 0,-5 4 0 0 0,5-6 0 0 0,1-3 0 0 0,-2 2 0 0 0,-1 1 0 0 0,-4 2 0 0 0,-1 2 0 0 0,7-7 0 0 0,2-2 0 0 0,-2 1 0 0 0,-2 2 0 0 0,-2 3 0 0 0,-3-14 0 0 0,-1-22 0 0 0,-1-19 0 0 0,-10-9 0 0 0,-2-9 0 0 0,-1-9 0 0 0,3-5 0 0 0,3-5 0 0 0,2-2 0 0 0,1-1 0 0 0,3 0 0 0 0,-1-1 0 0 0,2 1 0 0 0,8 0 0 0 0,3 1 0 0 0,7 8 0 0 0,10 12 0 0 0,8 11 0 0 0,6 8 0 0 0,4 7 0 0 0,3 12 0 0 0,1 4 0 0 0,-8 10 0 0 0,-3 0 0 0 0,1 5 0 0 0,1 6 0 0 0,-6 7 0 0 0,-1-4 0 0 0,-7 0 0 0 0,1-6 0 0 0,4 1 0 0 0,-4 3 0 0 0,-6 5 0 0 0,0-5 0 0 0,-3 1 0 0 0,-4 2 0 0 0,2-5 0 0 0,7 1 0 0 0,8-5 0 0 0,7-8 0 0 0,-3-15 0 0 0,-1-9 0 0 0,-5-12 0 0 0,-8-12 0 0 0,-8-9 0 0 0,-7-8 0 0 0,-4-4 0 0 0,-4-2 0 0 0,-1-1 0 0 0,0 0 0 0 0,-1 0 0 0 0,1 1 0 0 0,0 0 0 0 0,0 1 0 0 0,1 0 0 0 0,-9 8 0 0 0,-2 4 0 0 0,0-1 0 0 0,-6-2 0 0 0,-9 6 0 0 0,0 0 0 0 0,-3 7 0 0 0,-7 7 0 0 0,4 16 0 0 0,7 18 0 0 0,0 6 0 0 0,-5 0 0 0 0,2 5 0 0 0,7 7 0 0 0,7 7 0 0 0,5 6 0 0 0,5 3 0 0 0,2 2 0 0 0,3 2 0 0 0,0 0 0 0 0,0 0 0 0 0,0 0 0 0 0,0-1 0 0 0,0 1 0 0 0,-1-18 0 0 0,0-23 0 0 0,0-21 0 0 0,0-17 0 0 0,0-13 0 0 0,0-8 0 0 0,0-3 0 0 0,0-2 0 0 0,0 0 0 0 0,0 0 0 0 0,0 2 0 0 0,0 0 0 0 0,0 1 0 0 0,0 1 0 0 0,0 17 0 0 0,0 23 0 0 0,0 21 0 0 0,0 18 0 0 0,0 12 0 0 0,-8-1 0 0 0,-20 1 0 0 0,-6 3 0 0 0,-4-7 0 0 0,3-1 0 0 0,0-7 0 0 0,5 1 0 0 0,0-6 0 0 0,4 3 0 0 0,-1-4 0 0 0,4 2 0 0 0,-3-2 0 0 0,3-14 0 0 0,6-17 0 0 0,5-16 0 0 0,5-12 0 0 0,4-8 0 0 0,2-5 0 0 0,9-3 0 0 0,5-2 0 0 0,-1 1 0 0 0,-3 1 0 0 0,7 9 0 0 0,8 3 0 0 0,0 1 0 0 0,-4 14 0 0 0,-5 21 0 0 0,-5 19 0 0 0,-5 16 0 0 0,-2 10 0 0 0,-3 8 0 0 0,-1 3 0 0 0,0 2 0 0 0,0-1 0 0 0,0 0 0 0 0,1 0 0 0 0,-1-2 0 0 0,1 0 0 0 0,0-18 0 0 0,0-23 0 0 0,0-21 0 0 0,8-9 0 0 0,4-10 0 0 0,-1-8 0 0 0,-3-6 0 0 0,7 5 0 0 0,0 0 0 0 0,6 7 0 0 0,0-9 0 0 0,13-13 0 0 0,9-15 0 0 0,14-4 0 0 0,7-15 0 0 0,8-10 0 0 0,-8 4 0 0 0,3 9 0 0 0,-11 10 0 0 0,-5 11 0 0 0,-5 14 0 0 0,-8 9 0 0 0,-12 2 0 0 0,-1 8 0 0 0,3 9 0 0 0,5 9 0 0 0,7 6 0 0 0,3 4 0 0 0,-4 11 0 0 0,-10 14 0 0 0,-9 10 0 0 0,-9 9 0 0 0,-5 5 0 0 0,-4 4 0 0 0,-3 2 0 0 0,-1 0 0 0 0,1 0 0 0 0,-1 0 0 0 0,-8-9 0 0 0,-2 4 0 0 0,1 4 0 0 0,2 1 0 0 0,-6-8 0 0 0,0-3 0 0 0,2 0 0 0 0,-5-8 0 0 0,1 1 0 0 0,3 1 0 0 0,4 4 0 0 0,3 4 0 0 0,-5 3 0 0 0,-9-7 0 0 0,-1 0 0 0 0,3 0 0 0 0,-3 3 0 0 0,1 2 0 0 0,5 3 0 0 0,-3 1 0 0 0,1 1 0 0 0,4 1 0 0 0,-5 1 0 0 0,2-18 0 0 0,3-22 0 0 0,5-22 0 0 0,3-17 0 0 0,2-13 0 0 0,3-7 0 0 0,1-5 0 0 0,1-1 0 0 0,0 0 0 0 0,8 9 0 0 0,3 4 0 0 0,-1-8 0 0 0,6 4 0 0 0,9 1 0 0 0,0 0 0 0 0,-4-1 0 0 0,10 7 0 0 0,1 1 0 0 0,2-1 0 0 0,-4-2 0 0 0,1 5 0 0 0,-5 0 0 0 0,1-3 0 0 0,-4-2 0 0 0,3 4 0 0 0,4 10 0 0 0,7 8 0 0 0,-5 16 0 0 0,-6 17 0 0 0,-9 14 0 0 0,-7 19 0 0 0,-6 10 0 0 0,-3 4 0 0 0,-2-1 0 0 0,-2-2 0 0 0,1-2 0 0 0,-1-3 0 0 0,1-2 0 0 0,-8-1 0 0 0,-3-1 0 0 0,-8-1 0 0 0,0 1 0 0 0,4-1 0 0 0,-5 0 0 0 0,1 1 0 0 0,-3 0 0 0 0,1-1 0 0 0,4-16 0 0 0,6-23 0 0 0,5-21 0 0 0,3-17 0 0 0,3-13 0 0 0,1-7 0 0 0,1-5 0 0 0,8-1 0 0 0,3 0 0 0 0,8 1 0 0 0,1 0 0 0 0,-4 2 0 0 0,4 8 0 0 0,-1 4 0 0 0,-5 0 0 0 0,4 7 0 0 0,8-1 0 0 0,-2-2 0 0 0,-5-4 0 0 0,4 5 0 0 0,-4 0 0 0 0,-4-4 0 0 0,-5 14 0 0 0,-5 20 0 0 0,-3 18 0 0 0,-2 16 0 0 0,-2 11 0 0 0,1 7 0 0 0,-1 12 0 0 0,0 5 0 0 0,0-1 0 0 0,1-2 0 0 0,-1-4 0 0 0,1-3 0 0 0,0-2 0 0 0,0-2 0 0 0,0-1 0 0 0,-8-1 0 0 0,-4 0 0 0 0,2 1 0 0 0,1-1 0 0 0,3 0 0 0 0,2-16 0 0 0,2-23 0 0 0,1-21 0 0 0,1-18 0 0 0,9-11 0 0 0,3-9 0 0 0,-1-3 0 0 0,-2-2 0 0 0,6 0 0 0 0,0 0 0 0 0,-2 2 0 0 0,5 0 0 0 0,0 1 0 0 0,4 10 0 0 0,0 2 0 0 0,-5 0 0 0 0,-5-2 0 0 0,4 6 0 0 0,-1 1 0 0 0,-3-3 0 0 0,-3-4 0 0 0,-3 15 0 0 0,-4 19 0 0 0,-1 20 0 0 0,0 15 0 0 0,-2 13 0 0 0,0 7 0 0 0,1 3 0 0 0,-1 3 0 0 0,1 0 0 0 0,0-1 0 0 0,-1 8 0 0 0,1 1 0 0 0,0 0 0 0 0,0-3 0 0 0,0-3 0 0 0,0-3 0 0 0,0-1 0 0 0,0-2 0 0 0,0 0 0 0 0,0-1 0 0 0,0-16 0 0 0,0-23 0 0 0,0-22 0 0 0,9-8 0 0 0,2-10 0 0 0,0-8 0 0 0,6 3 0 0 0,0-2 0 0 0,-2-2 0 0 0,4-4 0 0 0,8-2 0 0 0,-1-3 0 0 0,-5-1 0 0 0,2-1 0 0 0,-2 0 0 0 0,-5-1 0 0 0,3 9 0 0 0,-1 3 0 0 0,4 0 0 0 0,-1-2 0 0 0,-5-3 0 0 0,5-2 0 0 0,-3-2 0 0 0,5 8 0 0 0,-2 18 0 0 0,-4 22 0 0 0,-5 19 0 0 0,-5 24 0 0 0,-3 12 0 0 0,-3 6 0 0 0,-1 1 0 0 0,-1-2 0 0 0,0-2 0 0 0,0-3 0 0 0,1-2 0 0 0,-1-2 0 0 0,1-1 0 0 0,0 0 0 0 0,-1-1 0 0 0,2 0 0 0 0,-1 1 0 0 0,0-1 0 0 0,0 1 0 0 0,0-18 0 0 0,8-13 0 0 0,3-19 0 0 0,9-17 0 0 0,0-16 0 0 0,-4-9 0 0 0,-3-6 0 0 0,-5-4 0 0 0,-3-2 0 0 0,-3 1 0 0 0,7 0 0 0 0,2-8 0 0 0,-2-1 0 0 0,8 9 0 0 0,-1 6 0 0 0,-2 1 0 0 0,-3 1 0 0 0,-5 0 0 0 0,7 7 0 0 0,0 1 0 0 0,-2 0 0 0 0,-3-4 0 0 0,6 6 0 0 0,0 0 0 0 0,-2-2 0 0 0,-3-4 0 0 0,6-2 0 0 0,-1-4 0 0 0,-1 16 0 0 0,-5 21 0 0 0,-2 20 0 0 0,6 18 0 0 0,9 21 0 0 0,1 18 0 0 0,-3 16 0 0 0,4 1 0 0 0,-2-4 0 0 0,3-8 0 0 0,7 1 0 0 0,-2-4 0 0 0,2-4 0 0 0,-4 3 0 0 0,2-10 0 0 0,-4-7 0 0 0,-6-2 0 0 0,-7-3 0 0 0,4-8 0 0 0,-1-2 0 0 0,-4 1 0 0 0,6-6 0 0 0,-1-16 0 0 0,-3-20 0 0 0,-3-17 0 0 0,-4-13 0 0 0,-3-9 0 0 0,-1-15 0 0 0,-2-5 0 0 0,-1-8 0 0 0,1-2 0 0 0,-1 5 0 0 0,0 4 0 0 0,1 6 0 0 0,0 4 0 0 0,-1 3 0 0 0,1 2 0 0 0,0 1 0 0 0,0 0 0 0 0,9 8 0 0 0,11 12 0 0 0,2 19 0 0 0,-3 19 0 0 0,4 18 0 0 0,-1 11 0 0 0,-6 17 0 0 0,4-1 0 0 0,-2-1 0 0 0,-3-1 0 0 0,-5-2 0 0 0,-4 1 0 0 0,5-2 0 0 0,10-7 0 0 0,1-4 0 0 0,-4 1 0 0 0,5-7 0 0 0,-3 0 0 0 0,5 4 0 0 0,5-6 0 0 0,8-7 0 0 0,-4-16 0 0 0,-8-26 0 0 0,-7-18 0 0 0,-8-21 0 0 0,-5-7 0 0 0,-4-3 0 0 0,-2 3 0 0 0,-2 4 0 0 0,1 3 0 0 0,-1 4 0 0 0,1 2 0 0 0,0 1 0 0 0,1 2 0 0 0,-1 16 0 0 0,1 24 0 0 0,0 21 0 0 0,0 17 0 0 0,0 12 0 0 0,0 7 0 0 0,9 5 0 0 0,2 1 0 0 0,0 0 0 0 0,-2 0 0 0 0,-3-2 0 0 0,6 0 0 0 0,1-2 0 0 0,-1 1 0 0 0,5-10 0 0 0,0-20 0 0 0,-3-21 0 0 0,-3-20 0 0 0,-5-15 0 0 0,-2-10 0 0 0,-3-5 0 0 0,-1-3 0 0 0,0-2 0 0 0,-1 2 0 0 0,-8 0 0 0 0,-3 1 0 0 0,1 1 0 0 0,2 0 0 0 0,11 9 0 0 0,14 12 0 0 0,12 11 0 0 0,2 17 0 0 0,-4 18 0 0 0,1 5 0 0 0,-3 8 0 0 0,-6 8 0 0 0,-6 6 0 0 0,-5 4 0 0 0,-4 2 0 0 0,-2 2 0 0 0,-2 0 0 0 0,0 0 0 0 0,0 0 0 0 0,0 0 0 0 0,0 0 0 0 0,1-1 0 0 0,8-9 0 0 0,3-19 0 0 0,8-23 0 0 0,1-19 0 0 0,5-6 0 0 0,-1-7 0 0 0,-5-7 0 0 0,3 4 0 0 0,-2-1 0 0 0,-5-2 0 0 0,3 5 0 0 0,0 0 0 0 0,-5-2 0 0 0,5 4 0 0 0,8 8 0 0 0,-1 0 0 0 0,4-5 0 0 0,-3-6 0 0 0,3-5 0 0 0,-4 12 0 0 0,-6 20 0 0 0,-7 19 0 0 0,-4 17 0 0 0,-5 12 0 0 0,-2 7 0 0 0,-1 5 0 0 0,-1 1 0 0 0,-1 1 0 0 0,1-1 0 0 0,1-1 0 0 0,-1 0 0 0 0,1-18 0 0 0,-9-15 0 0 0,-2-19 0 0 0,-9-17 0 0 0,1-16 0 0 0,-7-9 0 0 0,3-15 0 0 0,-5-7 0 0 0,4 0 0 0 0,5 2 0 0 0,-3 11 0 0 0,12 15 0 0 0,15 13 0 0 0,16 11 0 0 0,12 7 0 0 0,9 5 0 0 0,-2 10 0 0 0,-8 13 0 0 0,-10 10 0 0 0,-8 8 0 0 0,-7 6 0 0 0,-13-5 0 0 0,-5-2 0 0 0,-10-7 0 0 0,-9-9 0 0 0,0-1 0 0 0,-3-3 0 0 0,-4-7 0 0 0,-5-4 0 0 0,-4-4 0 0 0,-1-3 0 0 0,6-10 0 0 0,1-4 0 0 0,1 1 0 0 0,5-8 0 0 0,1 1 0 0 0,-3 3 0 0 0,-3 4 0 0 0,4-5 0 0 0,0 1 0 0 0,-2 3 0 0 0,-4 3 0 0 0,-3 3 0 0 0,6-6 0 0 0,1 0 0 0 0,-2 1 0 0 0,-3 3 0 0 0,6-6 0 0 0,1-1 0 0 0,-3 3 0 0 0,-2 3 0 0 0,-4 3 0 0 0,-3 3 0 0 0,-1 1 0 0 0,-2 2 0 0 0,0 0 0 0 0,0 1 0 0 0,0 0 0 0 0,-1-1 0 0 0,1 1 0 0 0,0-1 0 0 0,0 0 0 0 0,0 0 0 0 0,0 0 0 0 0,0 0 0 0 0,1 0 0 0 0,-1 0 0 0 0,-8 0 0 0 0,-3 0 0 0 0,-8 0 0 0 0,-1 0 0 0 0,-5 0 0 0 0,1 0 0 0 0,5 0 0 0 0,15 8 0 0 0,16 12 0 0 0,22 2 0 0 0,15 6 0 0 0,16-2 0 0 0,14-5 0 0 0,1 2 0 0 0,5-3 0 0 0,5-5 0 0 0,3-4 0 0 0,4 3 0 0 0,2 1 0 0 0,1-4 0 0 0,0-3 0 0 0,1-2 0 0 0,0-3 0 0 0,-1-2 0 0 0,1-1 0 0 0,-1-1 0 0 0,0 1 0 0 0,-1-1 0 0 0,1 1 0 0 0,0-1 0 0 0,-9-7 0 0 0,-11-12 0 0 0,-19-2 0 0 0,-20 2 0 0 0,-8-3 0 0 0,-11 2 0 0 0,1-4 0 0 0,-4 2 0 0 0,-6 5 0 0 0,-4 6 0 0 0,4 13 0 0 0,18 7 0 0 0,19 10 0 0 0,19 2 0 0 0,15 6 0 0 0,10 8 0 0 0,5-3 0 0 0,13 2 0 0 0,-6 4 0 0 0,6-4 0 0 0,0-8 0 0 0,-2 0 0 0 0,-3-4 0 0 0,-2-5 0 0 0,-2 2 0 0 0,-10 8 0 0 0,-22-2 0 0 0,-21-4 0 0 0,-20-6 0 0 0,-16-5 0 0 0,-17-4 0 0 0,-9-3 0 0 0,-2-2 0 0 0,1-1 0 0 0,-14-8 0 0 0,-11-4 0 0 0,-16 2 0 0 0,-7-7 0 0 0,-1-8 0 0 0,-8 0 0 0 0,8-4 0 0 0,7 3 0 0 0,4-2 0 0 0,2 3 0 0 0,10 7 0 0 0,11 6 0 0 0,10 6 0 0 0,9 3 0 0 0,14-5 0 0 0,7-2 0 0 0,0 1 0 0 0,-1 3 0 0 0,6-6 0 0 0,0-2 0 0 0,-3 3 0 0 0,-3 3 0 0 0,-4 3 0 0 0,-4 2 0 0 0,-1 3 0 0 0,-1 1 0 0 0,-2 0 0 0 0,1 0 0 0 0,-1-7 0 0 0,1-4 0 0 0,0 0 0 0 0,0 3 0 0 0,0 2 0 0 0,8-6 0 0 0,4-1 0 0 0,-1 1 0 0 0,-3 3 0 0 0,-1-5 0 0 0,-3-9 0 0 0,-2-1 0 0 0,-1 5 0 0 0,8-4 0 0 0,2 2 0 0 0,-1 5 0 0 0,7 13 0 0 0,9 16 0 0 0,17 6 0 0 0,26-1 0 0 0,27 6 0 0 0,15 7 0 0 0,21-3 0 0 0,15 12 0 0 0,16 8 0 0 0,5-5 0 0 0,-9-1 0 0 0,-5 0 0 0 0,-13-6 0 0 0,-13-10 0 0 0,-11-8 0 0 0,0 0 0 0 0,-3-3 0 0 0,-4 5 0 0 0,-13 7 0 0 0,-4 0 0 0 0,-20-6 0 0 0,-13-14 0 0 0,-16-9 0 0 0,-25-3 0 0 0,-15-10 0 0 0,-8-11 0 0 0,-13-1 0 0 0,-10-12 0 0 0,-11-1 0 0 0,-14-1 0 0 0,-8-10 0 0 0,-2 2 0 0 0,10 3 0 0 0,14-1 0 0 0,13 0 0 0 0,11 7 0 0 0,8 12 0 0 0,13 1 0 0 0,6 5 0 0 0,9-1 0 0 0,9 10 0 0 0,17 17 0 0 0,17 8 0 0 0,14 10 0 0 0,2 9 0 0 0,5 0 0 0 0,-5 4 0 0 0,2-6 0 0 0,4-6 0 0 0,3-8 0 0 0,-5-15 0 0 0,-8-15 0 0 0,-8-14 0 0 0,-17-3 0 0 0,-8-3 0 0 0,-4-5 0 0 0,1-4 0 0 0,1-2 0 0 0,-6 5 0 0 0,0-6 0 0 0,1-4 0 0 0,3-2 0 0 0,-4-8 0 0 0,-10 5 0 0 0,-8 13 0 0 0,-7 14 0 0 0,-6 19 0 0 0,5 21 0 0 0,9 17 0 0 0,10 12 0 0 0,0 7 0 0 0,-5 5 0 0 0,2 1 0 0 0,-3 1 0 0 0,3 0 0 0 0,-4-2 0 0 0,-4-9 0 0 0,2-3 0 0 0,7-1 0 0 0,-1 2 0 0 0,3 11 0 0 0,-3-3 0 0 0,2-2 0 0 0,6 0 0 0 0,-4-8 0 0 0,2-3 0 0 0,-5-7 0 0 0,2 0 0 0 0,5-13 0 0 0,4-18 0 0 0,5-18 0 0 0,3-13 0 0 0,3-9 0 0 0,1-7 0 0 0,1-3 0 0 0,0-1 0 0 0,-1 0 0 0 0,1 0 0 0 0,0 1 0 0 0,-1 1 0 0 0,0 0 0 0 0,0 1 0 0 0,0 17 0 0 0,0 23 0 0 0,0 21 0 0 0,0 18 0 0 0,0 12 0 0 0,0 7 0 0 0,0 5 0 0 0,-8 1 0 0 0,-4 0 0 0 0,2 0 0 0 0,1 6 0 0 0,3 3 0 0 0,2-1 0 0 0,2-3 0 0 0,1-3 0 0 0,-7-11 0 0 0,-3-5 0 0 0,0 0 0 0 0,3 1 0 0 0,3-15 0 0 0,1-20 0 0 0,2-20 0 0 0,1-15 0 0 0,1-12 0 0 0,-8-8 0 0 0,-2-3 0 0 0,-1-1 0 0 0,3-1 0 0 0,-6 9 0 0 0,-1-4 0 0 0,2-3 0 0 0,4-1 0 0 0,2 0 0 0 0,4 1 0 0 0,1 1 0 0 0,2 0 0 0 0,-8 9 0 0 0,-3 3 0 0 0,1 0 0 0 0,-7 6 0 0 0,-8 9 0 0 0,-1 18 0 0 0,5 17 0 0 0,6 16 0 0 0,5 11 0 0 0,-4 8 0 0 0,0 5 0 0 0,3 11 0 0 0,3 2 0 0 0,3 0 0 0 0,2-3 0 0 0,-6-3 0 0 0,-3-4 0 0 0,-7-10 0 0 0,0-4 0 0 0,3-1 0 0 0,-5 1 0 0 0,2-14 0 0 0,4-20 0 0 0,4-19 0 0 0,5-17 0 0 0,3-11 0 0 0,1-7 0 0 0,2-4 0 0 0,1-2 0 0 0,0 0 0 0 0,0 1 0 0 0,-1 1 0 0 0,1 1 0 0 0,-1-9 0 0 0,0-1 0 0 0,0 0 0 0 0,0 3 0 0 0,0 2 0 0 0,0 3 0 0 0,0 1 0 0 0,0 2 0 0 0,0 0 0 0 0,0 0 0 0 0,9 10 0 0 0,2 18 0 0 0,0 23 0 0 0,-3 19 0 0 0,-1 15 0 0 0,-4 10 0 0 0,-1 5 0 0 0,-1 12 0 0 0,-1 3 0 0 0,0 0 0 0 0,-1-4 0 0 0,1-2 0 0 0,0-5 0 0 0,8-1 0 0 0,3-2 0 0 0,-1-1 0 0 0,-1-1 0 0 0,-3 0 0 0 0,-2 0 0 0 0,-2 1 0 0 0,7-1 0 0 0,3 1 0 0 0,7-9 0 0 0,9-11 0 0 0,-1-19 0 0 0,-4-20 0 0 0,2-9 0 0 0,-3-9 0 0 0,-5-9 0 0 0,2-6 0 0 0,-1-6 0 0 0,4-1 0 0 0,-1-3 0 0 0,4 9 0 0 0,-2 3 0 0 0,-6-1 0 0 0,4 8 0 0 0,-2 0 0 0 0,-5-3 0 0 0,5 5 0 0 0,-2 17 0 0 0,-3 18 0 0 0,-5 17 0 0 0,-3 14 0 0 0,-3 10 0 0 0,-1 4 0 0 0,-2 4 0 0 0,-1 0 0 0 0,0 1 0 0 0,0-2 0 0 0,1 0 0 0 0,-1-1 0 0 0,10 0 0 0 0,10-10 0 0 0,12-11 0 0 0,-1-19 0 0 0,4-20 0 0 0,-4-17 0 0 0,2-13 0 0 0,3-7 0 0 0,-4-6 0 0 0,-8-1 0 0 0,2 8 0 0 0,-4-6 0 0 0,2-2 0 0 0,7-1 0 0 0,-2 1 0 0 0,2 0 0 0 0,5 2 0 0 0,-3 0 0 0 0,0 9 0 0 0,-4 3 0 0 0,1 8 0 0 0,-4 19 0 0 0,-6 18 0 0 0,-7 18 0 0 0,-5 13 0 0 0,-4 8 0 0 0,6-3 0 0 0,1 0 0 0 0,0 9 0 0 0,6-3 0 0 0,0-2 0 0 0,-2 0 0 0 0,-4 0 0 0 0,5 1 0 0 0,0 2 0 0 0,-2-1 0 0 0,-4 2 0 0 0,-4 0 0 0 0,-2-1 0 0 0,-1 1 0 0 0,6-8 0 0 0,3-3 0 0 0,-1-17 0 0 0,7-12 0 0 0,0-16 0 0 0,5-15 0 0 0,0-14 0 0 0,-4-8 0 0 0,-6-5 0 0 0,4 4 0 0 0,0 3 0 0 0,-4-1 0 0 0,5-2 0 0 0,0-2 0 0 0,-3-1 0 0 0,-5-1 0 0 0,6-2 0 0 0,0 0 0 0 0,5 9 0 0 0,0 2 0 0 0,5-1 0 0 0,-2-1 0 0 0,4-3 0 0 0,-3-2 0 0 0,3 7 0 0 0,-3 1 0 0 0,2 7 0 0 0,-2 1 0 0 0,-6 14 0 0 0,-6 17 0 0 0,4 10 0 0 0,-1 10 0 0 0,-3 11 0 0 0,-4 9 0 0 0,5-4 0 0 0,1 1 0 0 0,7-6 0 0 0,-2 0 0 0 0,-2 3 0 0 0,3-4 0 0 0,-1 0 0 0 0,-4 5 0 0 0,-5 3 0 0 0,-4 4 0 0 0,-2 4 0 0 0,-3 1 0 0 0,-1 2 0 0 0,-1 1 0 0 0,9-9 0 0 0,2-20 0 0 0,0-22 0 0 0,7-10 0 0 0,0-13 0 0 0,-3-11 0 0 0,-3-8 0 0 0,-4-5 0 0 0,5 5 0 0 0,1 2 0 0 0,7 7 0 0 0,-1 1 0 0 0,-2-3 0 0 0,3-4 0 0 0,-1-3 0 0 0,-4-3 0 0 0,-5-3 0 0 0,5-2 0 0 0,-1 0 0 0 0,-2 0 0 0 0,5-1 0 0 0,9 9 0 0 0,-1 3 0 0 0,-5 0 0 0 0,4 6 0 0 0,-4 0 0 0 0,5 6 0 0 0,5 8 0 0 0,7 15 0 0 0,6 17 0 0 0,-6 15 0 0 0,1 11 0 0 0,-7 7 0 0 0,0-4 0 0 0,-5-1 0 0 0,-8 2 0 0 0,3 1 0 0 0,-3 2 0 0 0,-5 1 0 0 0,-4 2 0 0 0,-3 1 0 0 0,-4 0 0 0 0,-1 0 0 0 0,7-9 0 0 0,2-19 0 0 0,0-22 0 0 0,-2-19 0 0 0,6-7 0 0 0,1-8 0 0 0,6-5 0 0 0,8 2 0 0 0,-1 1 0 0 0,-5-4 0 0 0,2 7 0 0 0,-3-1 0 0 0,2 6 0 0 0,-2-1 0 0 0,4-4 0 0 0,5-5 0 0 0,7-4 0 0 0,4 5 0 0 0,5-9 0 0 0,1 5 0 0 0,-6-1 0 0 0,-2 8 0 0 0,0 10 0 0 0,-6-1 0 0 0,-1-3 0 0 0,3 2 0 0 0,3-2 0 0 0,4 3 0 0 0,3 6 0 0 0,2 7 0 0 0,-7 13 0 0 0,-10 15 0 0 0,-11 13 0 0 0,-9 11 0 0 0,3 6 0 0 0,-2 4 0 0 0,-2 3 0 0 0,-3-1 0 0 0,-3 1 0 0 0,-2-1 0 0 0,-2-1 0 0 0,0 0 0 0 0,0-1 0 0 0,-1 0 0 0 0,1 0 0 0 0,8-9 0 0 0,3-2 0 0 0,-1 0 0 0 0,-1 2 0 0 0,-3 2 0 0 0,6-5 0 0 0,2-2 0 0 0,6-6 0 0 0,0-17 0 0 0,5-11 0 0 0,-2-14 0 0 0,4-5 0 0 0,-3-8 0 0 0,3-8 0 0 0,6 1 0 0 0,-4-2 0 0 0,3-12 0 0 0,4 1 0 0 0,-5-8 0 0 0,2 5 0 0 0,-5 1 0 0 0,1 2 0 0 0,4 7 0 0 0,-4 2 0 0 0,3-1 0 0 0,3 5 0 0 0,-4 1 0 0 0,2-4 0 0 0,2 4 0 0 0,-3-1 0 0 0,1 5 0 0 0,-6-1 0 0 0,2 4 0 0 0,4 5 0 0 0,-4 16 0 0 0,-6 16 0 0 0,-8 14 0 0 0,-5 12 0 0 0,-6 7 0 0 0,-3 4 0 0 0,-1 2 0 0 0,-1 1 0 0 0,-1 0 0 0 0,1-1 0 0 0,0 0 0 0 0,0-2 0 0 0,1 1 0 0 0,0-1 0 0 0,0-1 0 0 0,0 1 0 0 0,0 0 0 0 0,0 0 0 0 0,0-1 0 0 0,0 1 0 0 0,0 0 0 0 0,0-1 0 0 0,0 1 0 0 0,0 0 0 0 0,9-9 0 0 0,10-10 0 0 0,3-21 0 0 0,-2-19 0 0 0,3-8 0 0 0,-2-10 0 0 0,-4-9 0 0 0,-6-7 0 0 0,-4-4 0 0 0,5 6 0 0 0,1 1 0 0 0,-3-1 0 0 0,-2-2 0 0 0,-3-2 0 0 0,-2-2 0 0 0,-2-2 0 0 0,-9 8 0 0 0,-3 3 0 0 0,-9 7 0 0 0,-9 9 0 0 0,-8 8 0 0 0,2 16 0 0 0,-1 6 0 0 0,-3 3 0 0 0,4 7 0 0 0,1 2 0 0 0,-3-4 0 0 0,-3-4 0 0 0,5-4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23512 12953 16383 0 0,'8'0'0'0'0,"12"0"0"0"0,11 0 0 0 0,16 0 0 0 0,10 0 0 0 0,11 0 0 0 0,3 0 0 0 0,-2 0 0 0 0,12 0 0 0 0,10 0 0 0 0,-2 0 0 0 0,0 0 0 0 0,-6 9 0 0 0,-9 2 0 0 0,-8 0 0 0 0,-8-2 0 0 0,-4-3 0 0 0,-4 6 0 0 0,8 1 0 0 0,1-1 0 0 0,0-3 0 0 0,-2-4 0 0 0,-11 7 0 0 0,-4 1 0 0 0,-18-2 0 0 0,-22-2 0 0 0,-28-4 0 0 0,-26-2 0 0 0,-13-1 0 0 0,-13-2 0 0 0,-9 0 0 0 0,-7 0 0 0 0,-5-1 0 0 0,6 1 0 0 0,2-1 0 0 0,8 1 0 0 0,10 0 0 0 0,9 0 0 0 0,6 0 0 0 0,5 0 0 0 0,12 8 0 0 0,20 4 0 0 0,24 7 0 0 0,18 1 0 0 0,15-3 0 0 0,10-5 0 0 0,5-4 0 0 0,3-3 0 0 0,0-3 0 0 0,0-2 0 0 0,-1 0 0 0 0,-18-1 0 0 0,-24 0 0 0 0,-21 1 0 0 0,-19-1 0 0 0,-11 1 0 0 0,-9-1 0 0 0,-4 1 0 0 0,-9 0 0 0 0,-12 0 0 0 0,-2 0 0 0 0,4 0 0 0 0,-3 0 0 0 0,3 0 0 0 0,5 0 0 0 0,6 0 0 0 0,4 0 0 0 0,4 0 0 0 0,2 0 0 0 0,19 0 0 0 0,23 0 0 0 0,21 0 0 0 0,17 0 0 0 0,13 0 0 0 0,15 0 0 0 0,7 0 0 0 0,1 0 0 0 0,-2 0 0 0 0,-3 0 0 0 0,-4 0 0 0 0,-3 0 0 0 0,-18 0 0 0 0,-24 0 0 0 0,-23 0 0 0 0,-17 0 0 0 0,-12 0 0 0 0,0-8 0 0 0,0-3 0 0 0,-12 0 0 0 0,-3 2 0 0 0,-3 3 0 0 0,11 11 0 0 0,29 13 0 0 0,26 11 0 0 0,21 2 0 0 0,15-5 0 0 0,-2 1 0 0 0,3 6 0 0 0,0-4 0 0 0,3-7 0 0 0,1-6 0 0 0,-7 1 0 0 0,-3-1 0 0 0,-16-4 0 0 0,-20-3 0 0 0,-19-4 0 0 0,-15-3 0 0 0,-19-1 0 0 0,8-1 0 0 0,28-1 0 0 0,25 0 0 0 0,19 1 0 0 0,13-1 0 0 0,17 9 0 0 0,6 3 0 0 0,1 0 0 0 0,-2-3 0 0 0,-4-1 0 0 0,-4-4 0 0 0,-2 0 0 0 0,-2-3 0 0 0,-2 0 0 0 0,-1 0 0 0 0,-8 8 0 0 0,-3 3 0 0 0,0-1 0 0 0,3-1 0 0 0,-15-3 0 0 0,-19-3 0 0 0,-21-9 0 0 0,-6-13 0 0 0,-10-3 0 0 0,-7 2 0 0 0,-7 5 0 0 0,5-4 0 0 0,1 2 0 0 0,23 3 0 0 0,31 4 0 0 0,22 4 0 0 0,21 3 0 0 0,26 2 0 0 0,15 10 0 0 0,0 2 0 0 0,-1 1 0 0 0,0 6 0 0 0,-9 0 0 0 0,-10-3 0 0 0,-12-4 0 0 0,-16 4 0 0 0,-9 1 0 0 0,-3-4 0 0 0,0-3 0 0 0,1-3 0 0 0,-14-3 0 0 0,-20-10 0 0 0,-29-5 0 0 0,-19 1 0 0 0,-10-7 0 0 0,-14-8 0 0 0,-5-1 0 0 0,2-3 0 0 0,3 3 0 0 0,5-2 0 0 0,4 3 0 0 0,-6-1 0 0 0,0 2 0 0 0,2 7 0 0 0,10-2 0 0 0,6 1 0 0 0,2 5 0 0 0,0 5 0 0 0,15 3 0 0 0,21 3 0 0 0,19 2 0 0 0,9 10 0 0 0,8 3 0 0 0,7 8 0 0 0,7 1 0 0 0,3 5 0 0 0,3-2 0 0 0,-7 4 0 0 0,-3-3 0 0 0,1-6 0 0 0,-16-7 0 0 0,-20-4 0 0 0,-10-13 0 0 0,-14-5 0 0 0,-12-9 0 0 0,-9-2 0 0 0,-6-6 0 0 0,13 2 0 0 0,21 14 0 0 0,20 9 0 0 0,27 12 0 0 0,24 14 0 0 0,10 11 0 0 0,2 0 0 0 0,-3-7 0 0 0,-12 1 0 0 0,0 4 0 0 0,0 5 0 0 0,-10 4 0 0 0,-21-5 0 0 0,-15 0 0 0 0,-18-7 0 0 0,-15-8 0 0 0,-13-8 0 0 0,-9-6 0 0 0,4 4 0 0 0,0 0 0 0 0,-1 6 0 0 0,-11 0 0 0 0,-5-3 0 0 0,-9-3 0 0 0,-2-5 0 0 0,3-3 0 0 0,3-3 0 0 0,5 0 0 0 0,3-2 0 0 0,3 1 0 0 0,1-1 0 0 0,2 0 0 0 0,-9 1 0 0 0,-2-1 0 0 0,0 1 0 0 0,2 0 0 0 0,3 0 0 0 0,-7 0 0 0 0,-1 0 0 0 0,2 0 0 0 0,-6 0 0 0 0,0 0 0 0 0,3 0 0 0 0,4 0 0 0 0,3 0 0 0 0,4 0 0 0 0,2 0 0 0 0,9-8 0 0 0,4-4 0 0 0,0 2 0 0 0,-3-7 0 0 0,-2-9 0 0 0,-2 0 0 0 0,-3 4 0 0 0,8-2 0 0 0,1 3 0 0 0,17 5 0 0 0,20 5 0 0 0,18 4 0 0 0,16 4 0 0 0,11 2 0 0 0,6 2 0 0 0,3-1 0 0 0,2 1 0 0 0,0 0 0 0 0,-1 0 0 0 0,-1 0 0 0 0,-1-1 0 0 0,0 0 0 0 0,7 0 0 0 0,3 0 0 0 0,0 0 0 0 0,-3 0 0 0 0,-2 0 0 0 0,-3 0 0 0 0,8 0 0 0 0,0 0 0 0 0,0 0 0 0 0,-3 0 0 0 0,-3 0 0 0 0,-1 0 0 0 0,6 0 0 0 0,1 0 0 0 0,0 0 0 0 0,-3 0 0 0 0,-3 0 0 0 0,-2 0 0 0 0,-10 8 0 0 0,-4 4 0 0 0,0-2 0 0 0,2-1 0 0 0,2-3 0 0 0,3-2 0 0 0,1-2 0 0 0,2-1 0 0 0,0-1 0 0 0,1 0 0 0 0,1-1 0 0 0,-1 9 0 0 0,0 3 0 0 0,0-1 0 0 0,0-1 0 0 0,0-3 0 0 0,0-2 0 0 0,0-2 0 0 0,0-1 0 0 0,-1-1 0 0 0,1-1 0 0 0,0 1 0 0 0,0-1 0 0 0,0 1 0 0 0,-1 0 0 0 0,1 0 0 0 0,0-1 0 0 0,0 1 0 0 0,0 0 0 0 0,-1 0 0 0 0,1 0 0 0 0,0 0 0 0 0,0 0 0 0 0,0 0 0 0 0,-1 1 0 0 0,1-1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0,-1 0 0 0 0,1 0 0 0 0,-8-9 0 0 0,-12-11 0 0 0,-20-2 0 0 0,-10-6 0 0 0,-6-6 0 0 0,-2-7 0 0 0,0-4 0 0 0,2-3 0 0 0,2-2 0 0 0,1 0 0 0 0,2-2 0 0 0,1 1 0 0 0,-9 1 0 0 0,-2-1 0 0 0,1 1 0 0 0,-7 8 0 0 0,0 4 0 0 0,2-1 0 0 0,5-2 0 0 0,-6-3 0 0 0,-7 7 0 0 0,-9 9 0 0 0,-8 9 0 0 0,-5 8 0 0 0,5 15 0 0 0,1 6 0 0 0,-1 2 0 0 0,-3-2 0 0 0,-2-2 0 0 0,-2-2 0 0 0,-2-3 0 0 0,0-1 0 0 0,-1-2 0 0 0,-1 0 0 0 0,1 0 0 0 0,0-1 0 0 0,0 1 0 0 0,0-1 0 0 0,0 1 0 0 0,0 0 0 0 0,0 0 0 0 0,0 0 0 0 0,1 0 0 0 0,-1 0 0 0 0,0 0 0 0 0,0 0 0 0 0,0-9 0 0 0,1-2 0 0 0,-1 0 0 0 0,0 3 0 0 0,0 2 0 0 0,0 2 0 0 0,1 2 0 0 0,-1 1 0 0 0,0 1 0 0 0,0 0 0 0 0,0 1 0 0 0,1-1 0 0 0,-1 1 0 0 0,0-1 0 0 0,0 0 0 0 0,-8 0 0 0 0,-3-8 0 0 0,0-4 0 0 0,-6 2 0 0 0,0 1 0 0 0,3 3 0 0 0,3 2 0 0 0,5 2 0 0 0,2 1 0 0 0,2 1 0 0 0,2 0 0 0 0,1 1 0 0 0,0-1 0 0 0,0 1 0 0 0,0-1 0 0 0,8 9 0 0 0,2 2 0 0 0,1 8 0 0 0,5 10 0 0 0,1-1 0 0 0,5 3 0 0 0,-1-2 0 0 0,4 1 0 0 0,-2-5 0 0 0,-5-5 0 0 0,2 1 0 0 0,-1-2 0 0 0,3 3 0 0 0,-2-1 0 0 0,-4-5 0 0 0,-5-4 0 0 0,-5-5 0 0 0,6 4 0 0 0,16 2 0 0 0,21-2 0 0 0,19-4 0 0 0,7-10 0 0 0,6-5 0 0 0,-2-10 0 0 0,3-2 0 0 0,4 3 0 0 0,4 4 0 0 0,4-4 0 0 0,2 1 0 0 0,3 2 0 0 0,0 5 0 0 0,0 3 0 0 0,1 3 0 0 0,-1 2 0 0 0,1 1 0 0 0,-1 0 0 0 0,0 1 0 0 0,0 0 0 0 0,0 0 0 0 0,0-1 0 0 0,-1 0 0 0 0,1 0 0 0 0,0 0 0 0 0,0 0 0 0 0,-1 0 0 0 0,1 0 0 0 0,0 0 0 0 0,0 0 0 0 0,0 0 0 0 0,-1 0 0 0 0,1 0 0 0 0,-8 9 0 0 0,-12 10 0 0 0,-3 3 0 0 0,-5 6 0 0 0,2-2 0 0 0,5-5 0 0 0,6-6 0 0 0,6-6 0 0 0,4-5 0 0 0,4-2 0 0 0,0-2 0 0 0,2-1 0 0 0,0 0 0 0 0,0 0 0 0 0,0 0 0 0 0,-1 0 0 0 0,0 1 0 0 0,0 0 0 0 0,0-1 0 0 0,0 1 0 0 0,0 0 0 0 0,0 1 0 0 0,-1-1 0 0 0,1 0 0 0 0,0 0 0 0 0,0 0 0 0 0,0 0 0 0 0,-1 0 0 0 0,1 0 0 0 0,0 0 0 0 0,0 0 0 0 0,0 0 0 0 0,-1 0 0 0 0,1 0 0 0 0,0 0 0 0 0,0 0 0 0 0,0 0 0 0 0,-9-9 0 0 0,-11-11 0 0 0,-11-10 0 0 0,-8-9 0 0 0,2 2 0 0 0,7 8 0 0 0,10 8 0 0 0,6 8 0 0 0,8 6 0 0 0,3 5 0 0 0,3 2 0 0 0,1 1 0 0 0,-8 9 0 0 0,-11 12 0 0 0,-12 10 0 0 0,-17-1 0 0 0,-17-5 0 0 0,-16-7 0 0 0,-2 2 0 0 0,-4-3 0 0 0,4 4 0 0 0,-1-2 0 0 0,5 5 0 0 0,16-3 0 0 0,18-5 0 0 0,8-13 0 0 0,2-16 0 0 0,-2-15 0 0 0,-3-11 0 0 0,-4-7 0 0 0,-2 12 0 0 0,-3 20 0 0 0,-2 21 0 0 0,0 17 0 0 0,0 14 0 0 0,-1 8 0 0 0,0 4 0 0 0,-8-6 0 0 0,-11-11 0 0 0,-10-11 0 0 0,-10-9 0 0 0,-5-8 0 0 0,-4-4 0 0 0,-2-3 0 0 0,-1-1 0 0 0,8-9 0 0 0,4-2 0 0 0,0 1 0 0 0,-2 2 0 0 0,6-5 0 0 0,1 0 0 0 0,-2 2 0 0 0,-3 3 0 0 0,-4 4 0 0 0,-2 3 0 0 0,-2 1 0 0 0,-2 2 0 0 0,0 1 0 0 0,0-1 0 0 0,-1 1 0 0 0,1-1 0 0 0,0 1 0 0 0,0-1 0 0 0,0 0 0 0 0,0 0 0 0 0,0 0 0 0 0,0 0 0 0 0,1 0 0 0 0,-1 0 0 0 0,0 0 0 0 0,0 0 0 0 0,0 0 0 0 0,1 0 0 0 0,-1 0 0 0 0,0 0 0 0 0,0 0 0 0 0,0 0 0 0 0,1 0 0 0 0,-1-8 0 0 0,0-3 0 0 0,9-9 0 0 0,2 0 0 0 0,0 4 0 0 0,-2 3 0 0 0,-3 5 0 0 0,-2 3 0 0 0,-2 3 0 0 0,8-7 0 0 0,10-10 0 0 0,2-2 0 0 0,5-6 0 0 0,-1 1 0 0 0,-5 6 0 0 0,-7 6 0 0 0,-5 5 0 0 0,-4 5 0 0 0,5-6 0 0 0,2-2 0 0 0,-2 3 0 0 0,-3 1 0 0 0,-1 3 0 0 0,-3 2 0 0 0,-2 2 0 0 0,0 0 0 0 0,-1 1 0 0 0,0 1 0 0 0,-1-1 0 0 0,1 1 0 0 0,0-1 0 0 0,0 0 0 0 0,9 9 0 0 0,2 2 0 0 0,0 0 0 0 0,-2-2 0 0 0,-3-3 0 0 0,-2-2 0 0 0,-2-2 0 0 0,8 7 0 0 0,1 2 0 0 0,0 0 0 0 0,-3 5 0 0 0,-2 1 0 0 0,-2-3 0 0 0,-2-3 0 0 0,-1-4 0 0 0,-1-4 0 0 0,0-1 0 0 0,-1-2 0 0 0,1 0 0 0 0,17-1 0 0 0,22 0 0 0 0,22 1 0 0 0,18-1 0 0 0,11 1 0 0 0,9 0 0 0 0,3 0 0 0 0,2 0 0 0 0,0 0 0 0 0,0 0 0 0 0,-2 0 0 0 0,0 0 0 0 0,-1 0 0 0 0,-1 0 0 0 0,0 0 0 0 0,-1 0 0 0 0,1 0 0 0 0,-9 8 0 0 0,-2 4 0 0 0,0-2 0 0 0,2-1 0 0 0,2-3 0 0 0,3-2 0 0 0,2-2 0 0 0,1-1 0 0 0,1-1 0 0 0,0-1 0 0 0,0 1 0 0 0,0 0 0 0 0,1 8 0 0 0,-1 3 0 0 0,0-1 0 0 0,-9 7 0 0 0,-2 1 0 0 0,0 5 0 0 0,2-1 0 0 0,3-5 0 0 0,2-4 0 0 0,1-5 0 0 0,2-4 0 0 0,1-3 0 0 0,0 0 0 0 0,0-2 0 0 0,1 0 0 0 0,-1 0 0 0 0,0 0 0 0 0,0 0 0 0 0,0 1 0 0 0,0 0 0 0 0,0 0 0 0 0,-1 0 0 0 0,1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0,1 0 0 0 0,0 0 0 0 0,0 0 0 0 0,0 0 0 0 0,-1 0 0 0 0,1 0 0 0 0,-17 0 0 0 0,-14-8 0 0 0,-19-4 0 0 0,-18-7 0 0 0,-5-9 0 0 0,-8 0 0 0 0,1-4 0 0 0,-2 4 0 0 0,4-2 0 0 0,7-4 0 0 0,7-6 0 0 0,5-3 0 0 0,6-3 0 0 0,2-3 0 0 0,1-1 0 0 0,1-1 0 0 0,1 1 0 0 0,-1-1 0 0 0,0-8 0 0 0,0-3 0 0 0,-1 2 0 0 0,0 1 0 0 0,0 3 0 0 0,0 2 0 0 0,-8 11 0 0 0,-4 21 0 0 0,1 22 0 0 0,3 20 0 0 0,2 15 0 0 0,2 10 0 0 0,2 6 0 0 0,1 3 0 0 0,1 0 0 0 0,9-8 0 0 0,2-5 0 0 0,1 1 0 0 0,5-8 0 0 0,1-1 0 0 0,-3 2 0 0 0,4-4 0 0 0,-1 0 0 0 0,-3 4 0 0 0,-5 4 0 0 0,5 5 0 0 0,0 2 0 0 0,-3 2 0 0 0,-4 2 0 0 0,-2 0 0 0 0,-3 1 0 0 0,-2 0 0 0 0,-1-1 0 0 0,0 0 0 0 0,-1 1 0 0 0,0-1 0 0 0,1-1 0 0 0,0 1 0 0 0,-1 0 0 0 0,1 0 0 0 0,0-1 0 0 0,-8-7 0 0 0,-12-12 0 0 0,-10-11 0 0 0,-10-8 0 0 0,-5-7 0 0 0,5-11 0 0 0,0-6 0 0 0,-2 0 0 0 0,-1 2 0 0 0,-2 3 0 0 0,-3 3 0 0 0,0 2 0 0 0,-2 2 0 0 0,0 1 0 0 0,0 0 0 0 0,0 1 0 0 0,0-1 0 0 0,0 1 0 0 0,0-1 0 0 0,0 0 0 0 0,0 0 0 0 0,0 0 0 0 0,0 0 0 0 0,0 0 0 0 0,1 0 0 0 0,-1 0 0 0 0,0 0 0 0 0,0 0 0 0 0,0 0 0 0 0,1 0 0 0 0,-1 0 0 0 0,0 0 0 0 0,0 0 0 0 0,0 0 0 0 0,1 0 0 0 0,-1 0 0 0 0,0 0 0 0 0,0 0 0 0 0,0 0 0 0 0,1 0 0 0 0,-1 0 0 0 0,0 0 0 0 0,0 0 0 0 0,0 0 0 0 0,1 0 0 0 0,-1 0 0 0 0,0 0 0 0 0,0 0 0 0 0,0 0 0 0 0,1 0 0 0 0,-1 0 0 0 0,0 0 0 0 0,0 0 0 0 0,0 0 0 0 0,1 0 0 0 0,-1 0 0 0 0,0 0 0 0 0,0 0 0 0 0,0 0 0 0 0,0 0 0 0 0,1 0 0 0 0,-1 0 0 0 0,0 0 0 0 0,0 0 0 0 0,0 0 0 0 0,1 0 0 0 0,-1 0 0 0 0,9-8 0 0 0,2-3 0 0 0,0 0 0 0 0,-2 2 0 0 0,-3 3 0 0 0,-2 2 0 0 0,-2 2 0 0 0,-1 1 0 0 0,0 1 0 0 0,-2 1 0 0 0,1-1 0 0 0,0 1 0 0 0,0-1 0 0 0,0 0 0 0 0,0 0 0 0 0,0 1 0 0 0,0-1 0 0 0,0 0 0 0 0,0 0 0 0 0,1 0 0 0 0,-1 0 0 0 0,8-9 0 0 0,4-2 0 0 0,-1 0 0 0 0,-2 2 0 0 0,-3 3 0 0 0,-2 2 0 0 0,-2 2 0 0 0,-1 2 0 0 0,0 0 0 0 0,-2 0 0 0 0,1 0 0 0 0,0 1 0 0 0,0-1 0 0 0,0 0 0 0 0,0 1 0 0 0,0-1 0 0 0,0 0 0 0 0,0 0 0 0 0,0 0 0 0 0,9-9 0 0 0,2-2 0 0 0,0 0 0 0 0,-2 3 0 0 0,-2 1 0 0 0,-3 4 0 0 0,-2 1 0 0 0,-1 1 0 0 0,-1 1 0 0 0,0 0 0 0 0,0 1 0 0 0,8-9 0 0 0,3-3 0 0 0,0 0 0 0 0,-3 3 0 0 0,-2 2 0 0 0,-2 2 0 0 0,-1 2 0 0 0,6-7 0 0 0,11-11 0 0 0,10-10 0 0 0,9-9 0 0 0,6-6 0 0 0,4-4 0 0 0,2-1 0 0 0,1-2 0 0 0,0 0 0 0 0,0 0 0 0 0,0 1 0 0 0,-2 0 0 0 0,1 1 0 0 0,-1 0 0 0 0,0 0 0 0 0,0 1 0 0 0,0-1 0 0 0,0 0 0 0 0,0 0 0 0 0,0 1 0 0 0,0-1 0 0 0,8 9 0 0 0,3 2 0 0 0,9 8 0 0 0,0 2 0 0 0,-3-4 0 0 0,3-5 0 0 0,0-3 0 0 0,4 4 0 0 0,-2 1 0 0 0,-5-3 0 0 0,-5-3 0 0 0,-5-2 0 0 0,-3-3 0 0 0,-2-2 0 0 0,6 8 0 0 0,11 11 0 0 0,10 10 0 0 0,9 9 0 0 0,7 6 0 0 0,4 12 0 0 0,1 6 0 0 0,-6 8 0 0 0,-4 1 0 0 0,-7 5 0 0 0,-10 7 0 0 0,-1-3 0 0 0,5 2 0 0 0,6-5 0 0 0,-2 2 0 0 0,2-5 0 0 0,3-6 0 0 0,-4 2 0 0 0,1-3 0 0 0,4-4 0 0 0,3 4 0 0 0,-4 7 0 0 0,-10 8 0 0 0,-7 7 0 0 0,-9 5 0 0 0,-5 3 0 0 0,-3 2 0 0 0,-11-7 0 0 0,-4-3 0 0 0,-8-8 0 0 0,-1-1 0 0 0,-4-6 0 0 0,1 2 0 0 0,-3 4 0 0 0,-5-3 0 0 0,-6-6 0 0 0,-4-7 0 0 0,5 2 0 0 0,8 8 0 0 0,11 7 0 0 0,7 6 0 0 0,6 7 0 0 0,5 2 0 0 0,1 3 0 0 0,2 1 0 0 0,0 1 0 0 0,0-1 0 0 0,-1 0 0 0 0,0-1 0 0 0,8-8 0 0 0,11-12 0 0 0,10-10 0 0 0,9-9 0 0 0,7-7 0 0 0,3-3 0 0 0,2 6 0 0 0,1 2 0 0 0,0-1 0 0 0,-1 8 0 0 0,0 8 0 0 0,0 1 0 0 0,-9 5 0 0 0,-4-4 0 0 0,2-5 0 0 0,-8-15 0 0 0,-8-17 0 0 0,-9-16 0 0 0,2-10 0 0 0,-2-9 0 0 0,-3-4 0 0 0,-5-3 0 0 0,-2 0 0 0 0,-3 0 0 0 0,-1 1 0 0 0,-2 1 0 0 0,-8 8 0 0 0,-11 13 0 0 0,-3 2 0 0 0,3-3 0 0 0,5-4 0 0 0,5-4 0 0 0,-5 3 0 0 0,1 1 0 0 0,3-3 0 0 0,2-4 0 0 0,4-2 0 0 0,-6 5 0 0 0,-2 2 0 0 0,3-10 0 0 0,1-6 0 0 0,4-11 0 0 0,-7-2 0 0 0,-1 1 0 0 0,2-6 0 0 0,3 2 0 0 0,-6 12 0 0 0,-1 7 0 0 0,3 4 0 0 0,3 1 0 0 0,3 0 0 0 0,2-1 0 0 0,3-2 0 0 0,1 17 0 0 0,8 13 0 0 0,4 19 0 0 0,8 8 0 0 0,9 11 0 0 0,0 12 0 0 0,3-1 0 0 0,-4 4 0 0 0,2-5 0 0 0,4-7 0 0 0,5-8 0 0 0,5-6 0 0 0,2-5 0 0 0,3 6 0 0 0,1 1 0 0 0,0-2 0 0 0,1-2 0 0 0,0-2 0 0 0,-1-2 0 0 0,0-2 0 0 0,0 0 0 0 0,0-1 0 0 0,-8 8 0 0 0,-12 11 0 0 0,-11 11 0 0 0,-8 9 0 0 0,-7 6 0 0 0,-3 4 0 0 0,-2 2 0 0 0,-2 1 0 0 0,-7-9 0 0 0,-3-2 0 0 0,-8-9 0 0 0,0-2 0 0 0,4 4 0 0 0,4 3 0 0 0,5 5 0 0 0,3 3 0 0 0,4 3 0 0 0,0 1 0 0 0,2 1 0 0 0,-9-8 0 0 0,-2-2 0 0 0,0-1 0 0 0,2 3 0 0 0,2 2 0 0 0,2 2 0 0 0,2 2 0 0 0,2 1 0 0 0,-9-7 0 0 0,-2-4 0 0 0,1 2 0 0 0,2 1 0 0 0,2 3 0 0 0,2 3 0 0 0,2 1 0 0 0,2-16 0 0 0,0-22 0 0 0,0-21 0 0 0,9-8 0 0 0,11-2 0 0 0,11 4 0 0 0,8 4 0 0 0,7 4 0 0 0,3 4 0 0 0,2 3 0 0 0,1 1 0 0 0,0 2 0 0 0,0-1 0 0 0,-1 1 0 0 0,-1 0 0 0 0,1 0 0 0 0,-1-1 0 0 0,0 0 0 0 0,-1 0 0 0 0,1 0 0 0 0,0 0 0 0 0,-1 0 0 0 0,1 0 0 0 0,-9 9 0 0 0,-2 2 0 0 0,0 0 0 0 0,2-3 0 0 0,-6-10 0 0 0,-8-14 0 0 0,-10-12 0 0 0,-7-19 0 0 0,-6-10 0 0 0,-3-3 0 0 0,-2 0 0 0 0,0 1 0 0 0,-1 3 0 0 0,0 2 0 0 0,1 2 0 0 0,-8 10 0 0 0,-3 3 0 0 0,1 0 0 0 0,3-1 0 0 0,2-4 0 0 0,-7 7 0 0 0,0 1 0 0 0,-7 7 0 0 0,0-1 0 0 0,-5 5 0 0 0,2-2 0 0 0,5-4 0 0 0,5-6 0 0 0,5-5 0 0 0,4-3 0 0 0,2-4 0 0 0,2-1 0 0 0,10 8 0 0 0,10 11 0 0 0,3 2 0 0 0,6 6 0 0 0,-2-1 0 0 0,2 3 0 0 0,6 5 0 0 0,4-2 0 0 0,5 0 0 0 0,3-4 0 0 0,2 2 0 0 0,1 3 0 0 0,1-3 0 0 0,0 2 0 0 0,-1 3 0 0 0,-8-3 0 0 0,-3 1 0 0 0,1 3 0 0 0,1 4 0 0 0,3 4 0 0 0,2 3 0 0 0,1 2 0 0 0,2 1 0 0 0,1 0 0 0 0,0 1 0 0 0,0 0 0 0 0,1-1 0 0 0,-1 1 0 0 0,0-1 0 0 0,-8 9 0 0 0,-12 11 0 0 0,-11 10 0 0 0,-8 9 0 0 0,-7 6 0 0 0,-12 4 0 0 0,-4 3 0 0 0,-1-1 0 0 0,-6 1 0 0 0,-9-8 0 0 0,1-5 0 0 0,4 1 0 0 0,-1 2 0 0 0,2 2 0 0 0,6 2 0 0 0,5 2 0 0 0,5 1 0 0 0,3 0 0 0 0,2 1 0 0 0,-7 0 0 0 0,-3 1 0 0 0,2-1 0 0 0,1 0 0 0 0,3 0 0 0 0,1 0 0 0 0,3 0 0 0 0,0-1 0 0 0,1 1 0 0 0,0 0 0 0 0,1 0 0 0 0,-1 0 0 0 0,0-1 0 0 0,1 1 0 0 0,-1 0 0 0 0,-9-9 0 0 0,-10-11 0 0 0,-12-10 0 0 0,-8-10 0 0 0,-6-5 0 0 0,-4-4 0 0 0,-2-3 0 0 0,-10 0 0 0 0,-2 0 0 0 0,1 0 0 0 0,2 1 0 0 0,3 0 0 0 0,3 1 0 0 0,2-1 0 0 0,1 1 0 0 0,1 0 0 0 0,9-8 0 0 0,3-3 0 0 0,0 0 0 0 0,-3 3 0 0 0,-2 1 0 0 0,-3 4 0 0 0,-2-8 0 0 0,0-1 0 0 0,-2 1 0 0 0,0 3 0 0 0,-1 2 0 0 0,1 3 0 0 0,0 1 0 0 0,0 2 0 0 0,17 0 0 0 0,22 0 0 0 0,22 1 0 0 0,18-1 0 0 0,11 1 0 0 0,9-1 0 0 0,3 0 0 0 0,3 0 0 0 0,-1 0 0 0 0,-1 9 0 0 0,0 2 0 0 0,-2 0 0 0 0,0-3 0 0 0,-1-2 0 0 0,8-2 0 0 0,3-2 0 0 0,-9 7 0 0 0,-5 3 0 0 0,-2-2 0 0 0,0-2 0 0 0,1-2 0 0 0,1-3 0 0 0,0-1 0 0 0,2-1 0 0 0,0-1 0 0 0,1-1 0 0 0,0 1 0 0 0,0-1 0 0 0,0 1 0 0 0,0 0 0 0 0,0 0 0 0 0,0 0 0 0 0,0 0 0 0 0,-1 0 0 0 0,1 0 0 0 0,0 0 0 0 0,0 0 0 0 0,0 0 0 0 0,-1 0 0 0 0,1 0 0 0 0,0 0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0 0 0 0,-1 0 0 0 0,-7 8 0 0 0,-4 3 0 0 0,1 0 0 0 0,2-2 0 0 0,3-3 0 0 0,-6-11 0 0 0,-10-12 0 0 0,-10-13 0 0 0,-7-9 0 0 0,-15 2 0 0 0,-6-2 0 0 0,-1-1 0 0 0,0-4 0 0 0,-5 6 0 0 0,-1 2 0 0 0,3-3 0 0 0,4-2 0 0 0,-6-3 0 0 0,1-11 0 0 0,3-5 0 0 0,3-8 0 0 0,-5-2 0 0 0,0 2 0 0 0,2 6 0 0 0,3 3 0 0 0,3 4 0 0 0,3 3 0 0 0,1 2 0 0 0,2 0 0 0 0,1 1 0 0 0,-1 0 0 0 0,1 0 0 0 0,-1 0 0 0 0,1 0 0 0 0,7-1 0 0 0,4 0 0 0 0,-1 1 0 0 0,-3-1 0 0 0,-2 0 0 0 0,-2 0 0 0 0,-2 0 0 0 0,-1 0 0 0 0,-1 1 0 0 0,0-1 0 0 0,-9 8 0 0 0,-11 21 0 0 0,-11 21 0 0 0,-9 20 0 0 0,-5 6 0 0 0,-4-1 0 0 0,-3-5 0 0 0,9 3 0 0 0,2-3 0 0 0,0-5 0 0 0,-1-4 0 0 0,-11-5 0 0 0,-13-3 0 0 0,-4-2 0 0 0,-16-2 0 0 0,-18 1 0 0 0,-17-1 0 0 0,-4 0 0 0 0,-8 0 0 0 0,-5 1 0 0 0,11-1 0 0 0,12 1 0 0 0,7 0 0 0 0,14-8 0 0 0,14-4 0 0 0,13 2 0 0 0,0 1 0 0 0,4 3 0 0 0,12-6 0 0 0,6-2 0 0 0,3 3 0 0 0,0 2 0 0 0,-2 3 0 0 0,7 12 0 0 0,10 12 0 0 0,9 12 0 0 0,8 9 0 0 0,5 7 0 0 0,4 4 0 0 0,2 1 0 0 0,1 2 0 0 0,0-1 0 0 0,0 0 0 0 0,-1-1 0 0 0,0 0 0 0 0,-1-1 0 0 0,9 8 0 0 0,2 3 0 0 0,8-9 0 0 0,1-5 0 0 0,-3-1 0 0 0,-5-2 0 0 0,5 2 0 0 0,-1 1 0 0 0,-3 1 0 0 0,-4 0 0 0 0,5 10 0 0 0,0 3 0 0 0,7 8 0 0 0,-1 1 0 0 0,-4-3 0 0 0,-4-5 0 0 0,-5-4 0 0 0,-3-3 0 0 0,-2-20 0 0 0,-2-24 0 0 0,-1-23 0 0 0,1-9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23178 12568 16383 0 0,'0'17'0'0'0,"0"31"0"0"0,0-2 0 0 0,8-7 0 0 0,3-20 0 0 0,8-13 0 0 0,10-7 0 0 0,7-4 0 0 0,7-1 0 0 0,5 1 0 0 0,2 1 0 0 0,-8 9 0 0 0,-10 13 0 0 0,-11 12 0 0 0,0 0 0 0 0,-5 13 0 0 0,-4 7 0 0 0,-4 3 0 0 0,-4 10 0 0 0,-2 3 0 0 0,-2 7 0 0 0,-1-9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23656 12621 16383 0 0,'-9'0'0'0'0,"-10"0"0"0"0,5 0 0 0 0,15 8 0 0 0,14 12 0 0 0,14 2 0 0 0,2 6 0 0 0,4-2 0 0 0,-4 3 0 0 0,2-3 0 0 0,3 2 0 0 0,4-3 0 0 0,4-7 0 0 0,11-5 0 0 0,5 2 0 0 0,0 8 0 0 0,-1 0 0 0 0,-2-4 0 0 0,-3-5 0 0 0,-10 3 0 0 0,-4-1 0 0 0,-9 6 0 0 0,-18-2 0 0 0,-20-4 0 0 0,-17-5 0 0 0,-5-12 0 0 0,-5-6 0 0 0,-6-3 0 0 0,-5-7 0 0 0,-2-1 0 0 0,-11-6 0 0 0,-4-7 0 0 0,0 1 0 0 0,3 7 0 0 0,10-3 0 0 0,6 5 0 0 0,2-4 0 0 0,-1 3 0 0 0,15 5 0 0 0,21 5 0 0 0,19 6 0 0 0,0 2 0 0 0,-3 12 0 0 0,-11 3 0 0 0,-14 1 0 0 0,-5 6 0 0 0,-7 0 0 0 0,-7-2 0 0 0,-7-5 0 0 0,4 5 0 0 0,16-1 0 0 0,12 6 0 0 0,17-1 0 0 0,14-3 0 0 0,13-6 0 0 0,8-3 0 0 0,-3-4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24376 13366 16383 0 0,'8'0'0'0'0,"4"9"0"0"0,7 2 0 0 0,9 0 0 0 0,0 6 0 0 0,4 0 0 0 0,5-2 0 0 0,-5-13 0 0 0,-15-6 0 0 0,-11-12 0 0 0,-15-2 0 0 0,-14 2 0 0 0,-12 3 0 0 0,-8-5 0 0 0,-6 2 0 0 0,-3 2 0 0 0,-9 5 0 0 0,-11-6 0 0 0,-2-8 0 0 0,-6-9 0 0 0,-14 2 0 0 0,1-4 0 0 0,-2-3 0 0 0,-1 3 0 0 0,7 9 0 0 0,11 8 0 0 0,18-2 0 0 0,11 3 0 0 0,5 4 0 0 0,2 3 0 0 0,8 13 0 0 0,10 14 0 0 0,8 12 0 0 0,8 9 0 0 0,13-1 0 0 0,6 0 0 0 0,10-5 0 0 0,1-1 0 0 0,5 4 0 0 0,7-5 0 0 0,5 1 0 0 0,6-6 0 0 0,3-6 0 0 0,1-7 0 0 0,-7 3 0 0 0,-19-10 0 0 0,-22-6 0 0 0,-20-3 0 0 0,-15-1 0 0 0,-1-8 0 0 0,-4-2 0 0 0,5-7 0 0 0,0-1 0 0 0,-3 5 0 0 0,-4 4 0 0 0,6-4 0 0 0,0 2 0 0 0,-3 2 0 0 0,-3 4 0 0 0,5-5 0 0 0,1 0 0 0 0,6-6 0 0 0,7-9 0 0 0,17 1 0 0 0,18 6 0 0 0,14 6 0 0 0,12 6 0 0 0,-2 13 0 0 0,3 6 0 0 0,2 1 0 0 0,-6 8 0 0 0,-9 9 0 0 0,-18 0 0 0 0,-18-4 0 0 0,-17-7 0 0 0,-12-6 0 0 0,-8-4 0 0 0,4-12 0 0 0,0-5 0 0 0,-1 0 0 0 0,7-7 0 0 0,18-1 0 0 0,21 3 0 0 0,17 13 0 0 0,15 7 0 0 0,1 11 0 0 0,3 3 0 0 0,-5 8 0 0 0,-17-2 0 0 0,-20-5 0 0 0,-18-4 0 0 0,-13-15 0 0 0,-10-6 0 0 0,2-12 0 0 0,1-10 0 0 0,-2-1 0 0 0,7-4 0 0 0,17 4 0 0 0,21 7 0 0 0,11 15 0 0 0,10 9 0 0 0,2 13 0 0 0,5 4 0 0 0,6-2 0 0 0,-3 5 0 0 0,1-1 0 0 0,-5 4 0 0 0,-7 7 0 0 0,0-3 0 0 0,6-6 0 0 0,-11-7 0 0 0,-16-6 0 0 0,-18-5 0 0 0,-13-3 0 0 0,-11-2 0 0 0,-7-1 0 0 0,-3 0 0 0 0,-2-9 0 0 0,0-2 0 0 0,0 0 0 0 0,1-5 0 0 0,18-1 0 0 0,22 3 0 0 0,23 5 0 0 0,17 3 0 0 0,13 3 0 0 0,8 2 0 0 0,3 2 0 0 0,3 1 0 0 0,-10-9 0 0 0,-11-11 0 0 0,-12-11 0 0 0,-18 0 0 0 0,-10-4 0 0 0,-12-4 0 0 0,-11-4 0 0 0,-2-4 0 0 0,-3 6 0 0 0,4 2 0 0 0,-1 7 0 0 0,4 0 0 0 0,7-3 0 0 0,-2 5 0 0 0,4-2 0 0 0,-5 4 0 0 0,2-1 0 0 0,5-4 0 0 0,5-6 0 0 0,13 4 0 0 0,14 8 0 0 0,13 8 0 0 0,2 16 0 0 0,-5 16 0 0 0,2 6 0 0 0,-3 8 0 0 0,1 0 0 0 0,-3 3 0 0 0,-5 5 0 0 0,-6 4 0 0 0,-5 5 0 0 0,5-6 0 0 0,0-1 0 0 0,-2 1 0 0 0,-2 3 0 0 0,-3 3 0 0 0,-2 2 0 0 0,-11-7 0 0 0,-3-19 0 0 0,-8-13 0 0 0,-2-16 0 0 0,4-15 0 0 0,4-13 0 0 0,-4-8 0 0 0,1-5 0 0 0,3-3 0 0 0,-5-1 0 0 0,2-8 0 0 0,2-3 0 0 0,4 2 0 0 0,4 2 0 0 0,11 12 0 0 0,13 14 0 0 0,13 21 0 0 0,0 21 0 0 0,-5 18 0 0 0,2 13 0 0 0,-4 9 0 0 0,-6 3 0 0 0,2-5 0 0 0,-2-4 0 0 0,-4 1 0 0 0,4-7 0 0 0,-1-2 0 0 0,-4 2 0 0 0,-3 4 0 0 0,-5 3 0 0 0,7-6 0 0 0,0-17 0 0 0,-1-21 0 0 0,-3-18 0 0 0,-2-15 0 0 0,-3-10 0 0 0,-2-6 0 0 0,0-3 0 0 0,-2-1 0 0 0,1 0 0 0 0,-1 2 0 0 0,1 0 0 0 0,-1 0 0 0 0,1 2 0 0 0,0 0 0 0 0,0 17 0 0 0,0 23 0 0 0,0 21 0 0 0,0 18 0 0 0,0 12 0 0 0,0 7 0 0 0,0 5 0 0 0,0 1 0 0 0,0 0 0 0 0,0-1 0 0 0,0 0 0 0 0,0-2 0 0 0,0 0 0 0 0,9-9 0 0 0,2-4 0 0 0,0-16 0 0 0,-3-20 0 0 0,-2-28 0 0 0,-2-18 0 0 0,7-1 0 0 0,1-10 0 0 0,-1-4 0 0 0,-3-1 0 0 0,6 10 0 0 0,1 6 0 0 0,-3 0 0 0 0,6 9 0 0 0,-1 19 0 0 0,-3 20 0 0 0,-4 18 0 0 0,-3 22 0 0 0,-4 12 0 0 0,-1 6 0 0 0,-2-1 0 0 0,-1-1 0 0 0,1-2 0 0 0,-1 5 0 0 0,0 1 0 0 0,1-2 0 0 0,-1-4 0 0 0,1-2 0 0 0,0-20 0 0 0,0-24 0 0 0,0-23 0 0 0,0-17 0 0 0,0-14 0 0 0,0-7 0 0 0,0-4 0 0 0,0-1 0 0 0,0-1 0 0 0,0 2 0 0 0,0 0 0 0 0,0 2 0 0 0,9 8 0 0 0,2 5 0 0 0,0-2 0 0 0,-3 16 0 0 0,-1 20 0 0 0,-4 19 0 0 0,0 25 0 0 0,-3 13 0 0 0,0 6 0 0 0,0 2 0 0 0,-1-2 0 0 0,1-1 0 0 0,0-3 0 0 0,-1-2 0 0 0,1-2 0 0 0,0 0 0 0 0,0-19 0 0 0,0-22 0 0 0,0-30 0 0 0,0-20 0 0 0,0-12 0 0 0,0-5 0 0 0,0-2 0 0 0,0 1 0 0 0,9 2 0 0 0,2 2 0 0 0,8 1 0 0 0,1 2 0 0 0,-3 1 0 0 0,-5 0 0 0 0,5 1 0 0 0,-1-9 0 0 0,5-11 0 0 0,8-3 0 0 0,-1 3 0 0 0,3 5 0 0 0,-4 4 0 0 0,2 13 0 0 0,5 14 0 0 0,5 13 0 0 0,4 18 0 0 0,-5 18 0 0 0,-9 14 0 0 0,-10 12 0 0 0,-7 6 0 0 0,2-5 0 0 0,-2-1 0 0 0,-2 1 0 0 0,-3 1 0 0 0,-2 2 0 0 0,-3 1 0 0 0,-1 2 0 0 0,-1 0 0 0 0,-1 1 0 0 0,1 0 0 0 0,-1 0 0 0 0,1 1 0 0 0,-1-1 0 0 0,1 0 0 0 0,0 0 0 0 0,0-1 0 0 0,0 1 0 0 0,-9-8 0 0 0,-10-12 0 0 0,-12-20 0 0 0,1-19 0 0 0,-4-17 0 0 0,4-12 0 0 0,7-9 0 0 0,-1-12 0 0 0,4-14 0 0 0,-4 5 0 0 0,3 7 0 0 0,5 4 0 0 0,-4 4 0 0 0,2 3 0 0 0,4 0 0 0 0,4 2 0 0 0,13 8 0 0 0,5 19 0 0 0,11 14 0 0 0,1 16 0 0 0,-3 15 0 0 0,5 12 0 0 0,-2 8 0 0 0,-4 14 0 0 0,-5 5 0 0 0,5 1 0 0 0,-2-2 0 0 0,-2-4 0 0 0,-3-2 0 0 0,-4-3 0 0 0,-2-2 0 0 0,-10-18 0 0 0,-13-31 0 0 0,-2-25 0 0 0,2-26 0 0 0,-4-12 0 0 0,2-5 0 0 0,5 1 0 0 0,-3 3 0 0 0,2-6 0 0 0,3 2 0 0 0,-3 10 0 0 0,1 8 0 0 0,-5 11 0 0 0,1 4 0 0 0,4-1 0 0 0,14 5 0 0 0,7 16 0 0 0,11 10 0 0 0,12 6 0 0 0,1 11 0 0 0,13 2 0 0 0,-1 8 0 0 0,2 0 0 0 0,10 3 0 0 0,-3 7 0 0 0,6-3 0 0 0,3-7 0 0 0,0 1 0 0 0,-2 5 0 0 0,-1 6 0 0 0,-3-4 0 0 0,0-7 0 0 0,-10 1 0 0 0,-4-4 0 0 0,1-6 0 0 0,2-5 0 0 0,-6 3 0 0 0,-1 0 0 0 0,3-3 0 0 0,-5-11 0 0 0,-17-7 0 0 0,-10-9 0 0 0,-15-3 0 0 0,-14-6 0 0 0,-4-8 0 0 0,-4-6 0 0 0,2-6 0 0 0,7-2 0 0 0,-1 5 0 0 0,3 3 0 0 0,-3 6 0 0 0,2 2 0 0 0,14 6 0 0 0,16 15 0 0 0,8 18 0 0 0,8 16 0 0 0,1 13 0 0 0,5 8 0 0 0,-4 5 0 0 0,4 2 0 0 0,-5 2 0 0 0,3-1 0 0 0,-4-1 0 0 0,-6 0 0 0 0,3-10 0 0 0,-2-3 0 0 0,-5 1 0 0 0,-5 1 0 0 0,-3-15 0 0 0,-12-11 0 0 0,-4-17 0 0 0,-10-16 0 0 0,-9-6 0 0 0,0-7 0 0 0,5-6 0 0 0,-2 2 0 0 0,4 0 0 0 0,5-4 0 0 0,5-3 0 0 0,-3 6 0 0 0,1 0 0 0 0,3-3 0 0 0,11 7 0 0 0,15 16 0 0 0,12 11 0 0 0,3 15 0 0 0,4 14 0 0 0,5 12 0 0 0,4-1 0 0 0,3-6 0 0 0,3 1 0 0 0,1 3 0 0 0,-8 5 0 0 0,-3-5 0 0 0,1-7 0 0 0,-15-16 0 0 0,-12-20 0 0 0,-16-24 0 0 0,-8-14 0 0 0,-11-9 0 0 0,-1-2 0 0 0,-5 0 0 0 0,2 2 0 0 0,5 2 0 0 0,15 10 0 0 0,8 21 0 0 0,5 24 0 0 0,8 20 0 0 0,11 15 0 0 0,9 10 0 0 0,8 6 0 0 0,4 2 0 0 0,12 10 0 0 0,3 11 0 0 0,1-8 0 0 0,-3 3 0 0 0,-2-11 0 0 0,-4-7 0 0 0,-1-12 0 0 0,-11-4 0 0 0,-11 1 0 0 0,-4-7 0 0 0,-6 1 0 0 0,3-4 0 0 0,-4 1 0 0 0,3-4 0 0 0,-1 3 0 0 0,-6-12 0 0 0,-13-8 0 0 0,-7-13 0 0 0,-12-6 0 0 0,-3-9 0 0 0,2-9 0 0 0,-4-8 0 0 0,-8-6 0 0 0,-7 5 0 0 0,2 1 0 0 0,8-2 0 0 0,-1 6 0 0 0,-4 1 0 0 0,-6 6 0 0 0,4 0 0 0 0,0 4 0 0 0,12 6 0 0 0,20 15 0 0 0,17 16 0 0 0,7 15 0 0 0,8 2 0 0 0,-2 4 0 0 0,-5 6 0 0 0,1 4 0 0 0,-4 2 0 0 0,4-5 0 0 0,-3-2 0 0 0,-5 1 0 0 0,-5 2 0 0 0,-5 2 0 0 0,-12-6 0 0 0,-14-9 0 0 0,-12-19 0 0 0,0-19 0 0 0,-4-8 0 0 0,-5-9 0 0 0,-3-10 0 0 0,5-6 0 0 0,9-5 0 0 0,19 6 0 0 0,18 9 0 0 0,17 11 0 0 0,13 9 0 0 0,8 6 0 0 0,5 4 0 0 0,2 3 0 0 0,-17 0 0 0 0,-22 1 0 0 0,-14-8 0 0 0,-15-4 0 0 0,-14 0 0 0 0,-10 2 0 0 0,-8 2 0 0 0,-3 2 0 0 0,15 11 0 0 0,21 3 0 0 0,14 9 0 0 0,15 10 0 0 0,5 8 0 0 0,8-2 0 0 0,-10-7 0 0 0,-16-17 0 0 0,-17-19 0 0 0,-14-16 0 0 0,-11-12 0 0 0,-7-1 0 0 0,-4-2 0 0 0,-2 5 0 0 0,8 1 0 0 0,4-4 0 0 0,8-3 0 0 0,10-3 0 0 0,17 5 0 0 0,19 9 0 0 0,15 10 0 0 0,11 8 0 0 0,-1 14 0 0 0,2 7 0 0 0,2 2 0 0 0,3-2 0 0 0,-7 7 0 0 0,-18-1 0 0 0,-20-1 0 0 0,-11-14 0 0 0,-12-5 0 0 0,-2-12 0 0 0,-5-2 0 0 0,-6 1 0 0 0,3-4 0 0 0,15 1 0 0 0,20 12 0 0 0,18 8 0 0 0,5 12 0 0 0,7 5 0 0 0,-1 7 0 0 0,1-1 0 0 0,-4 5 0 0 0,2-2 0 0 0,-5 2 0 0 0,3-3 0 0 0,-5-14 0 0 0,-5-18 0 0 0,-14-16 0 0 0,-9-13 0 0 0,-11 0 0 0 0,-3-2 0 0 0,2-3 0 0 0,-5 5 0 0 0,1 0 0 0 0,-4 6 0 0 0,3 1 0 0 0,4-5 0 0 0,5-4 0 0 0,14 5 0 0 0,15 7 0 0 0,5 17 0 0 0,7 9 0 0 0,-1 14 0 0 0,3 5 0 0 0,-3 7 0 0 0,2-1 0 0 0,-4 4 0 0 0,-6 5 0 0 0,-6 6 0 0 0,-6 4 0 0 0,-4 4 0 0 0,-2 1 0 0 0,-10-16 0 0 0,-3-21 0 0 0,-9-22 0 0 0,-8-18 0 0 0,0-20 0 0 0,5-20 0 0 0,-2 2 0 0 0,4 4 0 0 0,6 4 0 0 0,-4-5 0 0 0,2-1 0 0 0,5 3 0 0 0,12 11 0 0 0,6 23 0 0 0,3 24 0 0 0,8 22 0 0 0,2 15 0 0 0,-3 11 0 0 0,5 6 0 0 0,-1 3 0 0 0,-4 1 0 0 0,5-1 0 0 0,6-1 0 0 0,0-1 0 0 0,-6-1 0 0 0,4-9 0 0 0,-4-3 0 0 0,-4 0 0 0 0,-5 2 0 0 0,-5 3 0 0 0,-3 1 0 0 0,-2 3 0 0 0,-1 1 0 0 0,-1-16 0 0 0,0-23 0 0 0,0-20 0 0 0,0-18 0 0 0,-8-21 0 0 0,-2-11 0 0 0,0-3 0 0 0,2-8 0 0 0,-6-9 0 0 0,0 1 0 0 0,3-3 0 0 0,2 3 0 0 0,4 8 0 0 0,3 6 0 0 0,1 7 0 0 0,2 21 0 0 0,0 25 0 0 0,1 24 0 0 0,-1 18 0 0 0,1 12 0 0 0,-1 8 0 0 0,9 12 0 0 0,2 4 0 0 0,0 7 0 0 0,-2 1 0 0 0,-3-5 0 0 0,-2-5 0 0 0,-2-5 0 0 0,-1-4 0 0 0,-1-3 0 0 0,-1-2 0 0 0,9-9 0 0 0,3-4 0 0 0,-1 1 0 0 0,7-6 0 0 0,1 0 0 0 0,-4 3 0 0 0,-3 3 0 0 0,-4-12 0 0 0,-3-19 0 0 0,-3-20 0 0 0,0-16 0 0 0,-2-11 0 0 0,0-8 0 0 0,1-3 0 0 0,-1-11 0 0 0,1-3 0 0 0,-1 1 0 0 0,1 3 0 0 0,0 3 0 0 0,0 4 0 0 0,0 1 0 0 0,8 11 0 0 0,4 4 0 0 0,-1-1 0 0 0,-3 16 0 0 0,-2 19 0 0 0,-2 19 0 0 0,-2 16 0 0 0,-1 11 0 0 0,-1 7 0 0 0,0 3 0 0 0,-1 1 0 0 0,1 1 0 0 0,-1-1 0 0 0,1-1 0 0 0,0 0 0 0 0,0-2 0 0 0,8 0 0 0 0,4 0 0 0 0,-2 0 0 0 0,-1 0 0 0 0,-3-18 0 0 0,-2-21 0 0 0,7-14 0 0 0,1-14 0 0 0,-2-13 0 0 0,7-10 0 0 0,0-7 0 0 0,-3-3 0 0 0,-4-2 0 0 0,-3-1 0 0 0,-3 1 0 0 0,-3 0 0 0 0,0 1 0 0 0,-2 0 0 0 0,1 1 0 0 0,7 0 0 0 0,4 0 0 0 0,-1-8 0 0 0,-1-3 0 0 0,-3 1 0 0 0,-3 1 0 0 0,-1 3 0 0 0,-1 3 0 0 0,-1 18 0 0 0,0 32 0 0 0,-1 26 0 0 0,1 16 0 0 0,0 11 0 0 0,-1 5 0 0 0,1 2 0 0 0,0-1 0 0 0,0-1 0 0 0,0-1 0 0 0,0-2 0 0 0,0-1 0 0 0,0-1 0 0 0,0 0 0 0 0,0 0 0 0 0,0-1 0 0 0,0 1 0 0 0,0-1 0 0 0,9-8 0 0 0,2-2 0 0 0,8-9 0 0 0,1-17 0 0 0,-3-19 0 0 0,4-18 0 0 0,-2-12 0 0 0,-3-10 0 0 0,-6-4 0 0 0,5-3 0 0 0,9-1 0 0 0,-1 1 0 0 0,-4 0 0 0 0,-5 2 0 0 0,-5 0 0 0 0,5 0 0 0 0,-1 1 0 0 0,-2 0 0 0 0,-3 1 0 0 0,6 7 0 0 0,0 4 0 0 0,-2-1 0 0 0,-3-2 0 0 0,-3-3 0 0 0,5 7 0 0 0,2 1 0 0 0,-2 14 0 0 0,-3 21 0 0 0,-2 17 0 0 0,-3 16 0 0 0,-1 19 0 0 0,-2 9 0 0 0,0 3 0 0 0,-1-1 0 0 0,1-2 0 0 0,-1-3 0 0 0,1 5 0 0 0,0 2 0 0 0,0-3 0 0 0,-1-2 0 0 0,1-4 0 0 0,0-2 0 0 0,0-2 0 0 0,1 0 0 0 0,-1-2 0 0 0,0 0 0 0 0,0 1 0 0 0,0-18 0 0 0,0-22 0 0 0,0-21 0 0 0,0-18 0 0 0,0-12 0 0 0,0-7 0 0 0,0-5 0 0 0,0-1 0 0 0,0 0 0 0 0,0 1 0 0 0,0 0 0 0 0,0 2 0 0 0,0 0 0 0 0,0 1 0 0 0,0 0 0 0 0,0 0 0 0 0,0 0 0 0 0,0 1 0 0 0,8 8 0 0 0,3 19 0 0 0,0 23 0 0 0,-2 19 0 0 0,-3 14 0 0 0,-2 11 0 0 0,-2 5 0 0 0,-1 3 0 0 0,-1 10 0 0 0,-1 2 0 0 0,1-1 0 0 0,-1-4 0 0 0,1-2 0 0 0,0-4 0 0 0,-1-2 0 0 0,1-1 0 0 0,0-2 0 0 0,0 1 0 0 0,0-1 0 0 0,0 0 0 0 0,9-8 0 0 0,2-20 0 0 0,8-21 0 0 0,1-20 0 0 0,6-23 0 0 0,-3-13 0 0 0,-4-5 0 0 0,3-1 0 0 0,-3 1 0 0 0,5 4 0 0 0,-3 2 0 0 0,-4 2 0 0 0,-5 2 0 0 0,4 1 0 0 0,-2 0 0 0 0,-2 1 0 0 0,-3 0 0 0 0,-4-1 0 0 0,-2 1 0 0 0,-2-1 0 0 0,-1 0 0 0 0,0 1 0 0 0,-1 16 0 0 0,0 23 0 0 0,1 21 0 0 0,-1 17 0 0 0,1 13 0 0 0,0 7 0 0 0,0 5 0 0 0,0 1 0 0 0,0 0 0 0 0,0-1 0 0 0,0 0 0 0 0,0-2 0 0 0,0 0 0 0 0,0-1 0 0 0,0 0 0 0 0,0 0 0 0 0,0 0 0 0 0,0-18 0 0 0,0-30 0 0 0,0-25 0 0 0,0-16 0 0 0,0-10 0 0 0,0-6 0 0 0,0-1 0 0 0,0 0 0 0 0,0 1 0 0 0,0 1 0 0 0,0 2 0 0 0,0 1 0 0 0,0 1 0 0 0,0 0 0 0 0,9 9 0 0 0,2 3 0 0 0,8 7 0 0 0,1 2 0 0 0,-3-4 0 0 0,-5 13 0 0 0,-3 17 0 0 0,-5 19 0 0 0,-2 15 0 0 0,-1 10 0 0 0,-2 7 0 0 0,0 4 0 0 0,1 1 0 0 0,-1 0 0 0 0,0 0 0 0 0,1-1 0 0 0,0-1 0 0 0,0 9 0 0 0,0 1 0 0 0,0 0 0 0 0,0-3 0 0 0,0-2 0 0 0,0-3 0 0 0,0-1 0 0 0,8-10 0 0 0,4-20 0 0 0,-2-23 0 0 0,-1-28 0 0 0,-3-17 0 0 0,-2-18 0 0 0,-2-7 0 0 0,-1 1 0 0 0,-1 3 0 0 0,-1 5 0 0 0,1 4 0 0 0,-1 4 0 0 0,1 3 0 0 0,0 1 0 0 0,0 1 0 0 0,0 17 0 0 0,0 22 0 0 0,0 22 0 0 0,0 17 0 0 0,0 21 0 0 0,0 9 0 0 0,0 13 0 0 0,0 2 0 0 0,0-3 0 0 0,0-5 0 0 0,0-5 0 0 0,0-5 0 0 0,0-3 0 0 0,0-3 0 0 0,0 0 0 0 0,0-18 0 0 0,0-23 0 0 0,0-21 0 0 0,8-17 0 0 0,3-13 0 0 0,0-15 0 0 0,-2-7 0 0 0,-3 0 0 0 0,-2 1 0 0 0,-2 3 0 0 0,-1 4 0 0 0,7 11 0 0 0,3 5 0 0 0,-1 0 0 0 0,7-1 0 0 0,0-2 0 0 0,-3-2 0 0 0,-3-2 0 0 0,-4-2 0 0 0,-4 17 0 0 0,-1 21 0 0 0,-2 22 0 0 0,0 17 0 0 0,-1 12 0 0 0,1 8 0 0 0,-1 5 0 0 0,0 1 0 0 0,1 0 0 0 0,0-1 0 0 0,0 0 0 0 0,8-10 0 0 0,4-4 0 0 0,-2 1 0 0 0,8-8 0 0 0,-1-16 0 0 0,-2-21 0 0 0,-5-17 0 0 0,-3-13 0 0 0,-3-10 0 0 0,6-5 0 0 0,2-3 0 0 0,-2-1 0 0 0,-2 1 0 0 0,-3 0 0 0 0,-1 1 0 0 0,-3 1 0 0 0,0 1 0 0 0,7 8 0 0 0,3 21 0 0 0,-1 21 0 0 0,-2 20 0 0 0,-2 15 0 0 0,-2 10 0 0 0,-2 5 0 0 0,-2 4 0 0 0,0 0 0 0 0,0 0 0 0 0,-1-1 0 0 0,1-1 0 0 0,0-1 0 0 0,-1-1 0 0 0,1 0 0 0 0,0 0 0 0 0,0 0 0 0 0,0-18 0 0 0,0-22 0 0 0,9-21 0 0 0,2-26 0 0 0,0-15 0 0 0,-3-7 0 0 0,-1-2 0 0 0,-4 1 0 0 0,-1 2 0 0 0,-1 2 0 0 0,-1 3 0 0 0,0 1 0 0 0,-1 2 0 0 0,1 0 0 0 0,0 1 0 0 0,-1 16 0 0 0,1 23 0 0 0,0 22 0 0 0,0 17 0 0 0,0 12 0 0 0,0 7 0 0 0,0 5 0 0 0,0 1 0 0 0,0 0 0 0 0,0-1 0 0 0,0 0 0 0 0,0-2 0 0 0,0 0 0 0 0,0-1 0 0 0,0 0 0 0 0,0 0 0 0 0,0-1 0 0 0,0 1 0 0 0,0 0 0 0 0,0-18 0 0 0,0-21 0 0 0,0-23 0 0 0,9-8 0 0 0,2-9 0 0 0,8 0 0 0 0,9-4 0 0 0,9 4 0 0 0,6 8 0 0 0,4 6 0 0 0,-5 15 0 0 0,-11 15 0 0 0,-10 14 0 0 0,-8 11 0 0 0,-7 6 0 0 0,-5 5 0 0 0,-2 1 0 0 0,-9-7 0 0 0,-12-12 0 0 0,-10-12 0 0 0,-8-9 0 0 0,-7-6 0 0 0,-11-5 0 0 0,-5-2 0 0 0,1-10 0 0 0,1-2 0 0 0,3 0 0 0 0,12-6 0 0 0,5 1 0 0 0,9-6 0 0 0,2-6 0 0 0,-3-8 0 0 0,5-5 0 0 0,-2 5 0 0 0,5 0 0 0 0,6-2 0 0 0,6-2 0 0 0,6-4 0 0 0,12 8 0 0 0,14 9 0 0 0,4 1 0 0 0,6 6 0 0 0,7 6 0 0 0,-3-2 0 0 0,1 2 0 0 0,4-6 0 0 0,4 2 0 0 0,3-4 0 0 0,2 1 0 0 0,2 6 0 0 0,1 4 0 0 0,0 6 0 0 0,1 3 0 0 0,-1 3 0 0 0,1 1 0 0 0,-1 1 0 0 0,-9 8 0 0 0,-11 12 0 0 0,-10 10 0 0 0,-9 9 0 0 0,-15-3 0 0 0,-7-16 0 0 0,-10-11 0 0 0,-1-17 0 0 0,3-15 0 0 0,-4-3 0 0 0,3-7 0 0 0,3-6 0 0 0,-2 4 0 0 0,1-2 0 0 0,4-2 0 0 0,4-4 0 0 0,-5 6 0 0 0,1 0 0 0 0,-6 6 0 0 0,0 17 0 0 0,4 19 0 0 0,4 17 0 0 0,5 13 0 0 0,3 18 0 0 0,2 7 0 0 0,2 3 0 0 0,0 6 0 0 0,1 1 0 0 0,0 4 0 0 0,0-1 0 0 0,-1-5 0 0 0,1-6 0 0 0,-1-22 0 0 0,0-27 0 0 0,0-23 0 0 0,0-20 0 0 0,0-13 0 0 0,0-7 0 0 0,0-5 0 0 0,0-1 0 0 0,0 1 0 0 0,0-9 0 0 0,0 0 0 0 0,0 0 0 0 0,0 4 0 0 0,0 2 0 0 0,0 4 0 0 0,8 10 0 0 0,4 3 0 0 0,-2 18 0 0 0,7 13 0 0 0,1 15 0 0 0,-4 17 0 0 0,-3 11 0 0 0,-4 9 0 0 0,-3 6 0 0 0,-2 3 0 0 0,-2 1 0 0 0,-1 0 0 0 0,1-1 0 0 0,-1 0 0 0 0,0-1 0 0 0,1 0 0 0 0,0-1 0 0 0,-1-17 0 0 0,1-23 0 0 0,0-21 0 0 0,0-18 0 0 0,0-12 0 0 0,0-7 0 0 0,0-5 0 0 0,0-1 0 0 0,0 0 0 0 0,0 0 0 0 0,0 2 0 0 0,-8 9 0 0 0,-3 3 0 0 0,-8 9 0 0 0,-10 10 0 0 0,1-1 0 0 0,-4 4 0 0 0,-4 5 0 0 0,-6 5 0 0 0,-3 3 0 0 0,-2 3 0 0 0,6 11 0 0 0,2 2 0 0 0,-1 1 0 0 0,-2-2 0 0 0,6 5 0 0 0,17 1 0 0 0,13 5 0 0 0,15 0 0 0 0,6 5 0 0 0,9-3 0 0 0,10-4 0 0 0,6 2 0 0 0,6-2 0 0 0,-6 4 0 0 0,-1-2 0 0 0,-6 5 0 0 0,-2-4 0 0 0,4-4 0 0 0,3-5 0 0 0,5-6 0 0 0,-6 5 0 0 0,-17 1 0 0 0,-21-3 0 0 0,-19-11 0 0 0,-5-13 0 0 0,-8-5 0 0 0,-6 0 0 0 0,4-4 0 0 0,-2 2 0 0 0,-2 4 0 0 0,14 5 0 0 0,19 4 0 0 0,20 4 0 0 0,16 3 0 0 0,10 1 0 0 0,8 1 0 0 0,4 0 0 0 0,2 0 0 0 0,-1-9 0 0 0,-8-11 0 0 0,-12-11 0 0 0,-21-1 0 0 0,-12-3 0 0 0,-14 4 0 0 0,-14 8 0 0 0,-10 6 0 0 0,-7 7 0 0 0,-5 5 0 0 0,16 3 0 0 0,20 1 0 0 0,23 1 0 0 0,17 1 0 0 0,5 8 0 0 0,-4 10 0 0 0,-14 3 0 0 0,-17-3 0 0 0,-18-5 0 0 0,-13-5 0 0 0,-9-4 0 0 0,-5-4 0 0 0,-3-1 0 0 0,-2-1 0 0 0,1-1 0 0 0,1 0 0 0 0,8 9 0 0 0,21 2 0 0 0,23 0 0 0 0,11 7 0 0 0,13 1 0 0 0,9 5 0 0 0,9-1 0 0 0,-3 4 0 0 0,0-2 0 0 0,-14-6 0 0 0,-21-5 0 0 0,-19-5 0 0 0,-16-4 0 0 0,-11-3 0 0 0,11-1 0 0 0,18-1 0 0 0,12 8 0 0 0,14 3 0 0 0,14 0 0 0 0,-7-10 0 0 0,-6-14 0 0 0,-14-13 0 0 0,-7-10 0 0 0,-11 1 0 0 0,-3-2 0 0 0,3-2 0 0 0,-4 4 0 0 0,-7 1 0 0 0,10 15 0 0 0,8 19 0 0 0,6 18 0 0 0,13 6 0 0 0,4 8 0 0 0,9-2 0 0 0,1 4 0 0 0,-4 3 0 0 0,5-3 0 0 0,5 0 0 0 0,0 4 0 0 0,-7 3 0 0 0,-14-4 0 0 0,-17-9 0 0 0,-16-9 0 0 0,-11-7 0 0 0,-8-6 0 0 0,-5-12 0 0 0,6-13 0 0 0,19-4 0 0 0,22 3 0 0 0,21 4 0 0 0,14 6 0 0 0,12 5 0 0 0,6 2 0 0 0,3 3 0 0 0,-8-7 0 0 0,-19-2 0 0 0,-23 0 0 0 0,-12-6 0 0 0,-13-1 0 0 0,-11 3 0 0 0,0-5 0 0 0,-3 1 0 0 0,-3 3 0 0 0,4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24644 13352 16383 0 0,'8'8'0'0'0,"20"4"0"0"0,23 7 0 0 0,27 18 0 0 0,17 2 0 0 0,19 4 0 0 0,6 2 0 0 0,-8-6 0 0 0,-7-2 0 0 0,-13 2 0 0 0,-13-6 0 0 0,-11 0 0 0 0,-18 3 0 0 0,-9-5 0 0 0,-3 1 0 0 0,1-5 0 0 0,2-7 0 0 0,-6 1 0 0 0,-17-2 0 0 0,-21-5 0 0 0,-26-5 0 0 0,-25-3 0 0 0,-29-4 0 0 0,-18-1 0 0 0,-16-2 0 0 0,-6-8 0 0 0,-7-3 0 0 0,2-8 0 0 0,5-1 0 0 0,15-4 0 0 0,18 1 0 0 0,16 5 0 0 0,11 5 0 0 0,17-2 0 0 0,8 0 0 0 0,2-5 0 0 0,6-7 0 0 0,10-8 0 0 0,15-6 0 0 0,18 5 0 0 0,15 7 0 0 0,11 10 0 0 0,7 8 0 0 0,5 6 0 0 0,2 4 0 0 0,0 2 0 0 0,0 2 0 0 0,-18 0 0 0 0,-23-1 0 0 0,-22 1 0 0 0,-18-1 0 0 0,-12-1 0 0 0,-9 0 0 0 0,-4 0 0 0 0,-1 0 0 0 0,-8 0 0 0 0,-3 0 0 0 0,1 0 0 0 0,21 0 0 0 0,34 0 0 0 0,27 9 0 0 0,28 10 0 0 0,14 3 0 0 0,14-2 0 0 0,11-5 0 0 0,-9 3 0 0 0,-8-1 0 0 0,-8-3 0 0 0,-5-5 0 0 0,-4-3 0 0 0,-2-3 0 0 0,-1-2 0 0 0,-17-1 0 0 0,-22-1 0 0 0,-13-8 0 0 0,3-3 0 0 0,10 1 0 0 0,-5 2 0 0 0,-12 2 0 0 0,-12 3 0 0 0,-13 2 0 0 0,-7-7 0 0 0,-7-2 0 0 0,-3 0 0 0 0,-2 3 0 0 0,16 3 0 0 0,24 1 0 0 0,21 2 0 0 0,18 2 0 0 0,13 0 0 0 0,8 0 0 0 0,-4-8 0 0 0,-10-11 0 0 0,-10-11 0 0 0,-18-1 0 0 0,-18 6 0 0 0,-16 6 0 0 0,5 7 0 0 0,16 6 0 0 0,16 11 0 0 0,8 15 0 0 0,-8 2 0 0 0,-14-1 0 0 0,-14-5 0 0 0,-13-5 0 0 0,-10-4 0 0 0,-5-4 0 0 0,-4-1 0 0 0,-1-3 0 0 0,-1-8 0 0 0,-8-3 0 0 0,-2 0 0 0 0,10-6 0 0 0,5 0 0 0 0,2 4 0 0 0,1 3 0 0 0,8-5 0 0 0,19 1 0 0 0,20 3 0 0 0,11 11 0 0 0,11 7 0 0 0,-7 2 0 0 0,-15-1 0 0 0,-16-1 0 0 0,-14-10 0 0 0,-11-5 0 0 0,-16-9 0 0 0,-7-1 0 0 0,-1-6 0 0 0,2-8 0 0 0,-7 3 0 0 0,1-3 0 0 0,20 13 0 0 0,26 10 0 0 0,26 15 0 0 0,19 15 0 0 0,16 4 0 0 0,-1 7 0 0 0,3-2 0 0 0,-15-6 0 0 0,-20-7 0 0 0,-20-6 0 0 0,-16-5 0 0 0,-12-12 0 0 0,-16-4 0 0 0,-14-9 0 0 0,-5-2 0 0 0,3 4 0 0 0,5-4 0 0 0,6 2 0 0 0,13 13 0 0 0,23 7 0 0 0,26 21 0 0 0,20 7 0 0 0,15-2 0 0 0,19-4 0 0 0,9 10 0 0 0,2 0 0 0 0,-2 2 0 0 0,-3-3 0 0 0,-3-8 0 0 0,-11 1 0 0 0,-5 5 0 0 0,-2-3 0 0 0,-6-14 0 0 0,-18-9 0 0 0,-20-5 0 0 0,-9-11 0 0 0,-11-3 0 0 0,-9-7 0 0 0,1-8 0 0 0,-2 0 0 0 0,12 15 0 0 0,20 19 0 0 0,18 8 0 0 0,7 11 0 0 0,0 10 0 0 0,-13 0 0 0 0,-8-14 0 0 0,-12-10 0 0 0,-13-7 0 0 0,-11-12 0 0 0,-7-3 0 0 0,-6 0 0 0 0,-3-7 0 0 0,-1 2 0 0 0,-1-6 0 0 0,18 3 0 0 0,23 4 0 0 0,22 5 0 0 0,18 14 0 0 0,21 6 0 0 0,19 11 0 0 0,15 2 0 0 0,10 6 0 0 0,-2-1 0 0 0,9-5 0 0 0,-13 2 0 0 0,-12-2 0 0 0,-11-4 0 0 0,-8-6 0 0 0,-4-4 0 0 0,-3-3 0 0 0,-19-2 0 0 0,-22-1 0 0 0,-13-9 0 0 0,-14-4 0 0 0,-3-7 0 0 0,-8 0 0 0 0,-14 2 0 0 0,-17 5 0 0 0,-16 5 0 0 0,-11-5 0 0 0,-7 0 0 0 0,3-7 0 0 0,1 1 0 0 0,7 3 0 0 0,10 4 0 0 0,9 5 0 0 0,6 3 0 0 0,6 2 0 0 0,11 10 0 0 0,22 12 0 0 0,22 3 0 0 0,20-3 0 0 0,14 4 0 0 0,9-2 0 0 0,7 4 0 0 0,1 5 0 0 0,2-2 0 0 0,7 2 0 0 0,2-3 0 0 0,-10 1 0 0 0,-5-4 0 0 0,-4-7 0 0 0,1-5 0 0 0,-1-6 0 0 0,-15-4 0 0 0,-13-11 0 0 0,-27-3 0 0 0,-11-10 0 0 0,-11 0 0 0 0,-17 3 0 0 0,1-4 0 0 0,-1 2 0 0 0,-1 5 0 0 0,1-5 0 0 0,-1 2 0 0 0,9 13 0 0 0,19 6 0 0 0,23 4 0 0 0,10 9 0 0 0,12 2 0 0 0,11-1 0 0 0,8 5 0 0 0,5-1 0 0 0,3-4 0 0 0,-24-4 0 0 0,-33-4 0 0 0,-24-3 0 0 0,-23-11 0 0 0,-12-13 0 0 0,-19-3 0 0 0,-13 3 0 0 0,-6 4 0 0 0,6-3 0 0 0,11 2 0 0 0,3-6 0 0 0,8 2 0 0 0,9 5 0 0 0,6 4 0 0 0,23 5 0 0 0,25 3 0 0 0,33 11 0 0 0,21 5 0 0 0,12-1 0 0 0,6-1 0 0 0,1-3 0 0 0,-1-3 0 0 0,-3-1 0 0 0,-1 6 0 0 0,-3 3 0 0 0,-1-2 0 0 0,0-1 0 0 0,-10-12 0 0 0,-28-14 0 0 0,-25-3 0 0 0,-11-7 0 0 0,-18-8 0 0 0,-10 3 0 0 0,-14-2 0 0 0,-4 4 0 0 0,9 0 0 0 0,7 4 0 0 0,4-1 0 0 0,10-5 0 0 0,3 2 0 0 0,17 8 0 0 0,19 6 0 0 0,19 7 0 0 0,23 13 0 0 0,12 6 0 0 0,15 1 0 0 0,12-1 0 0 0,9 6 0 0 0,-11 9 0 0 0,-9 0 0 0 0,-10-5 0 0 0,-5-4 0 0 0,-4-6 0 0 0,-11-13 0 0 0,-21-6 0 0 0,-21-2 0 0 0,-20-7 0 0 0,-14 0 0 0 0,-9-6 0 0 0,2-7 0 0 0,-7 1 0 0 0,-5-2 0 0 0,-1 4 0 0 0,26 7 0 0 0,27 6 0 0 0,30 16 0 0 0,19 6 0 0 0,11 3 0 0 0,4 8 0 0 0,-1 0 0 0 0,-1-2 0 0 0,-2-4 0 0 0,-3-4 0 0 0,-19-4 0 0 0,-23-10 0 0 0,-23-5 0 0 0,-18 0 0 0 0,-12-7 0 0 0,-8-8 0 0 0,-4-1 0 0 0,-2 5 0 0 0,1 6 0 0 0,1-3 0 0 0,0-6 0 0 0,2 1 0 0 0,17 4 0 0 0,23 6 0 0 0,14 14 0 0 0,14 6 0 0 0,13 3 0 0 0,10 0 0 0 0,15-3 0 0 0,-2 8 0 0 0,-1 0 0 0 0,-1-1 0 0 0,-2-4 0 0 0,-7 6 0 0 0,-4-1 0 0 0,0 7 0 0 0,3 0 0 0 0,3-5 0 0 0,-15-4 0 0 0,-21-13 0 0 0,-20-6 0 0 0,-17-2 0 0 0,-11 0 0 0 0,-8 3 0 0 0,-4-8 0 0 0,-2 0 0 0 0,0 2 0 0 0,1 3 0 0 0,1 3 0 0 0,0 2 0 0 0,2 3 0 0 0,16 0 0 0 0,24 1 0 0 0,21 1 0 0 0,18 0 0 0 0,12 8 0 0 0,-1 11 0 0 0,1 10 0 0 0,2 1 0 0 0,3-5 0 0 0,1-7 0 0 0,2 1 0 0 0,-16-2 0 0 0,-23-5 0 0 0,-21-3 0 0 0,-17-14 0 0 0,-12-4 0 0 0,-8-11 0 0 0,-5-10 0 0 0,-9 1 0 0 0,5-5 0 0 0,4 4 0 0 0,3-2 0 0 0,1 5 0 0 0,-8-2 0 0 0,-3 4 0 0 0,9-3 0 0 0,5 4 0 0 0,18 5 0 0 0,31 6 0 0 0,24 14 0 0 0,15 6 0 0 0,10 2 0 0 0,12 7 0 0 0,4 2 0 0 0,-1-4 0 0 0,-12 6 0 0 0,-7-2 0 0 0,-3-4 0 0 0,-1-5 0 0 0,1 5 0 0 0,1 0 0 0 0,1-3 0 0 0,1-3 0 0 0,-16-4 0 0 0,-22-2 0 0 0,-21-1 0 0 0,-17-2 0 0 0,-12-9 0 0 0,-9-3 0 0 0,-3 0 0 0 0,-2 3 0 0 0,0-6 0 0 0,9-9 0 0 0,-5 0 0 0 0,7 13 0 0 0,18 7 0 0 0,23 14 0 0 0,19 4 0 0 0,16 1 0 0 0,19-3 0 0 0,9-3 0 0 0,-6 5 0 0 0,5 8 0 0 0,1 10 0 0 0,-2-1 0 0 0,-2-6 0 0 0,-3 2 0 0 0,-19-5 0 0 0,-23-5 0 0 0,-23-6 0 0 0,-18-4 0 0 0,-12-4 0 0 0,-8-3 0 0 0,-3 0 0 0 0,-11-1 0 0 0,6-9 0 0 0,3-2 0 0 0,4-8 0 0 0,1-1 0 0 0,1 4 0 0 0,8-4 0 0 0,2 2 0 0 0,9-5 0 0 0,16 2 0 0 0,12 13 0 0 0,13 8 0 0 0,14 5 0 0 0,2 9 0 0 0,5 3 0 0 0,6 7 0 0 0,-13 0 0 0 0,-20-4 0 0 0,-18-6 0 0 0,-25-4 0 0 0,-14-13 0 0 0,-24-5 0 0 0,-7-2 0 0 0,-8 2 0 0 0,-21-7 0 0 0,-1 0 0 0 0,2-6 0 0 0,11 1 0 0 0,14 4 0 0 0,21-4 0 0 0,13 2 0 0 0,24 4 0 0 0,25 5 0 0 0,21 3 0 0 0,16 4 0 0 0,11 2 0 0 0,22 1 0 0 0,26 1 0 0 0,13 0 0 0 0,6 0 0 0 0,8-1 0 0 0,2 1 0 0 0,-4-1 0 0 0,-5 9 0 0 0,-5 2 0 0 0,-4 0 0 0 0,-12 6 0 0 0,-13 0 0 0 0,-2-2 0 0 0,-8-5 0 0 0,-6-3 0 0 0,-22-3 0 0 0,-36-2 0 0 0,-36-2 0 0 0,-29 0 0 0 0,-22-9 0 0 0,-14-3 0 0 0,-16 0 0 0 0,-7 3 0 0 0,9-6 0 0 0,14 0 0 0 0,16 2 0 0 0,11 3 0 0 0,10 4 0 0 0,6 3 0 0 0,3 1 0 0 0,2 2 0 0 0,17 0 0 0 0,22 1 0 0 0,21 0 0 0 0,26 8 0 0 0,13 2 0 0 0,8 0 0 0 0,-7 7 0 0 0,4-1 0 0 0,2-2 0 0 0,-11 4 0 0 0,5-1 0 0 0,2-3 0 0 0,-1-5 0 0 0,-18-12 0 0 0,-23-6 0 0 0,-22-1 0 0 0,-19-8 0 0 0,-20-1 0 0 0,-4-6 0 0 0,0 1 0 0 0,0 5 0 0 0,17 5 0 0 0,23 5 0 0 0,23 3 0 0 0,25 4 0 0 0,24 0 0 0 0,11 11 0 0 0,0 2 0 0 0,15 0 0 0 0,18-3 0 0 0,8-2 0 0 0,-7 6 0 0 0,-12 0 0 0 0,-14-1 0 0 0,-11-4 0 0 0,-10-2 0 0 0,-14 6 0 0 0,-6 1 0 0 0,-18-2 0 0 0,-21-11 0 0 0,-11-14 0 0 0,-19-5 0 0 0,-14 1 0 0 0,-7-5 0 0 0,-3 2 0 0 0,-10-5 0 0 0,-1-6 0 0 0,1 3 0 0 0,12-3 0 0 0,6 5 0 0 0,4 6 0 0 0,8-1 0 0 0,2-6 0 0 0,15 2 0 0 0,18 6 0 0 0,19 6 0 0 0,14 5 0 0 0,10 13 0 0 0,6 5 0 0 0,4 2 0 0 0,0 7 0 0 0,9 9 0 0 0,2 0 0 0 0,-1-4 0 0 0,-3 1 0 0 0,-4-2 0 0 0,-10 3 0 0 0,-23-3 0 0 0,-31-4 0 0 0,-48-15 0 0 0,-32-7 0 0 0,-52-21 0 0 0,-70-22 0 0 0,-24-11 0 0 0,-23-6 0 0 0,-2 1 0 0 0,26 11 0 0 0,35 5 0 0 0,44 11 0 0 0,39 4 0 0 0,31 6 0 0 0,38 8 0 0 0,35 7 0 0 0,37 6 0 0 0,39 12 0 0 0,34 13 0 0 0,25 11 0 0 0,26 10 0 0 0,21-3 0 0 0,41 1 0 0 0,35 2 0 0 0,9-5 0 0 0,-13-1 0 0 0,-22-7 0 0 0,-33 1 0 0 0,-39-4 0 0 0,-36-7 0 0 0,-38 2 0 0 0,-23-2 0 0 0,-12-5 0 0 0,-13 5 0 0 0,-19-1 0 0 0,-20-4 0 0 0,-24-12 0 0 0,-32-7 0 0 0,-30-1 0 0 0,-48-9 0 0 0,-34-2 0 0 0,-12-5 0 0 0,-7-8 0 0 0,6 1 0 0 0,17-2 0 0 0,23 3 0 0 0,28 8 0 0 0,28 7 0 0 0,21 6 0 0 0,15 4 0 0 0,27 3 0 0 0,27 1 0 0 0,24 2 0 0 0,25 7 0 0 0,23 4 0 0 0,26 7 0 0 0,22 1 0 0 0,1 4 0 0 0,7-1 0 0 0,-10-5 0 0 0,-14-5 0 0 0,-16-6 0 0 0,-13-4 0 0 0,-1 6 0 0 0,-3 1 0 0 0,-5-1 0 0 0,-3-3 0 0 0,-12-10 0 0 0,-21-5 0 0 0,-24-1 0 0 0,-11-8 0 0 0,-12-1 0 0 0,-10-5 0 0 0,-9 0 0 0 0,-4 5 0 0 0,-4 5 0 0 0,-1 5 0 0 0,0 4 0 0 0,17 2 0 0 0,23 11 0 0 0,39 3 0 0 0,57 16 0 0 0,49 13 0 0 0,43 16 0 0 0,26 6 0 0 0,4-7 0 0 0,-16 4 0 0 0,-23 0 0 0 0,-32-10 0 0 0,-31-14 0 0 0,-23-4 0 0 0,-19-8 0 0 0,-35-7 0 0 0,-32-8 0 0 0,-31-4 0 0 0,-19-4 0 0 0,-24-10 0 0 0,-8-12 0 0 0,-15-11 0 0 0,2 0 0 0 0,9-4 0 0 0,4 6 0 0 0,8-2 0 0 0,8 5 0 0 0,9 8 0 0 0,-3-3 0 0 0,2-5 0 0 0,2 2 0 0 0,21 5 0 0 0,25 6 0 0 0,24 5 0 0 0,27 5 0 0 0,25 19 0 0 0,27 7 0 0 0,7 1 0 0 0,-4 4 0 0 0,-1 6 0 0 0,-6-3 0 0 0,-10 3 0 0 0,-9-5 0 0 0,-7-7 0 0 0,-30-7 0 0 0,-29-15 0 0 0,-39-15 0 0 0,-21-13 0 0 0,-9-2 0 0 0,-10-5 0 0 0,1-4 0 0 0,-3 5 0 0 0,3 0 0 0 0,7 5 0 0 0,8 0 0 0 0,5 5 0 0 0,5-2 0 0 0,3 4 0 0 0,19 5 0 0 0,23 7 0 0 0,21 13 0 0 0,18 14 0 0 0,12 6 0 0 0,7 6 0 0 0,12-1 0 0 0,5 3 0 0 0,-1-3 0 0 0,-12 2 0 0 0,-5-4 0 0 0,-4 3 0 0 0,0-4 0 0 0,-7-15 0 0 0,-11-17 0 0 0,-18-7 0 0 0,-10-9 0 0 0,-13-10 0 0 0,-5-7 0 0 0,-15 4 0 0 0,-2-1 0 0 0,-3 6 0 0 0,-3 9 0 0 0,-3-1 0 0 0,-2-4 0 0 0,-1 3 0 0 0,-1-4 0 0 0,8 12 0 0 0,20 10 0 0 0,21 13 0 0 0,21 15 0 0 0,14 12 0 0 0,11 9 0 0 0,5-3 0 0 0,3 9 0 0 0,1-3 0 0 0,-8-2 0 0 0,-13 1 0 0 0,-3 2 0 0 0,2-8 0 0 0,3-1 0 0 0,-3 1 0 0 0,-8 2 0 0 0,-16-4 0 0 0,-18-10 0 0 0,-16-8 0 0 0,-12-8 0 0 0,-16-5 0 0 0,-24-4 0 0 0,-17-2 0 0 0,0-1 0 0 0,8-8 0 0 0,2-3 0 0 0,6 1 0 0 0,9-5 0 0 0,-2-1 0 0 0,5 3 0 0 0,3-4 0 0 0,31 0 0 0 0,38 5 0 0 0,42 12 0 0 0,32 7 0 0 0,52 19 0 0 0,55 15 0 0 0,13 8 0 0 0,-11 5 0 0 0,-20-6 0 0 0,-14-3 0 0 0,-23-8 0 0 0,-27-11 0 0 0,-30 0 0 0 0,-20-5 0 0 0,-27-5 0 0 0,-27-14 0 0 0,-30-6 0 0 0,-28-12 0 0 0,-28-10 0 0 0,-9-1 0 0 0,-30-3 0 0 0,-28-15 0 0 0,4 3 0 0 0,2-2 0 0 0,8 9 0 0 0,12-7 0 0 0,10 3 0 0 0,8 10 0 0 0,22 1 0 0 0,18 6 0 0 0,13 7 0 0 0,31 6 0 0 0,30 5 0 0 0,30 4 0 0 0,27 2 0 0 0,27 9 0 0 0,16 4 0 0 0,8-1 0 0 0,9-3 0 0 0,-16 7 0 0 0,-18-1 0 0 0,-14-2 0 0 0,-13-3 0 0 0,-7-4 0 0 0,-13-11 0 0 0,-31-13 0 0 0,-25-12 0 0 0,-27-10 0 0 0,-15-6 0 0 0,-32-12 0 0 0,-17 4 0 0 0,-8-15 0 0 0,-1 5 0 0 0,1 4 0 0 0,4 5 0 0 0,12 11 0 0 0,14 4 0 0 0,13 10 0 0 0,27 9 0 0 0,29 9 0 0 0,26 6 0 0 0,37 21 0 0 0,35 17 0 0 0,29 2 0 0 0,46 21 0 0 0,39 10 0 0 0,2 11 0 0 0,-15 1 0 0 0,-30-13 0 0 0,-34-9 0 0 0,-28-14 0 0 0,-21-13 0 0 0,-23-4 0 0 0,-12 4 0 0 0,-19-4 0 0 0,-30-15 0 0 0,-22-8 0 0 0,-12-4 0 0 0,-25-19 0 0 0,-24-6 0 0 0,-14-6 0 0 0,-5 2 0 0 0,9 7 0 0 0,14 8 0 0 0,5-3 0 0 0,10 4 0 0 0,9 3 0 0 0,24 5 0 0 0,21 11 0 0 0,30 6 0 0 0,14 9 0 0 0,12 3 0 0 0,1 5 0 0 0,2-2 0 0 0,-4 5 0 0 0,9-4 0 0 0,6 2 0 0 0,-5 6 0 0 0,-18-3 0 0 0,-22-7 0 0 0,-19-7 0 0 0,-24-6 0 0 0,-30-14 0 0 0,-29-14 0 0 0,-48-21 0 0 0,-41-12 0 0 0,-57-24 0 0 0,-28-6 0 0 0,7 9 0 0 0,32 10 0 0 0,47 6 0 0 0,47 12 0 0 0,40 15 0 0 0,45 11 0 0 0,48 18 0 0 0,44 9 0 0 0,57 11 0 0 0,56 19 0 0 0,69 20 0 0 0,67 17 0 0 0,26 21 0 0 0,20 2 0 0 0,4 2 0 0 0,-38-9 0 0 0,-43-19 0 0 0,-41-6 0 0 0,-38-13 0 0 0,-42-17 0 0 0,-34-14 0 0 0,-17-3 0 0 0,-14-4 0 0 0,-11-6 0 0 0,-5-4 0 0 0,-13 6 0 0 0,-4 0 0 0 0,1-2 0 0 0,-15-2 0 0 0,-27-3 0 0 0,-22-2 0 0 0,-39-10 0 0 0,-18-4 0 0 0,-35-8 0 0 0,-16-10 0 0 0,0-8 0 0 0,-4 2 0 0 0,15 7 0 0 0,10 8 0 0 0,18 8 0 0 0,16-3 0 0 0,13 2 0 0 0,10 2 0 0 0,23 3 0 0 0,27 4 0 0 0,22 1 0 0 0,18 3 0 0 0,-6 0 0 0 0,-14 0 0 0 0,-11-8 0 0 0,-13-2 0 0 0,-13-1 0 0 0,-20-14 0 0 0,-18-12 0 0 0,-42-8 0 0 0,-28-4 0 0 0,-16-12 0 0 0,-1-3 0 0 0,9 0 0 0 0,11 3 0 0 0,20 12 0 0 0,19 5 0 0 0,18 11 0 0 0,28 11 0 0 0,40 8 0 0 0,38 8 0 0 0,38 4 0 0 0,32 11 0 0 0,25 5 0 0 0,24-2 0 0 0,20 7 0 0 0,31 9 0 0 0,8-1 0 0 0,17 3 0 0 0,-3-3 0 0 0,-33 3 0 0 0,-31 3 0 0 0,-26-2 0 0 0,-28-8 0 0 0,-24-7 0 0 0,-17 3 0 0 0,-11-3 0 0 0,-16 4 0 0 0,-22 0 0 0 0,-23-5 0 0 0,-35-4 0 0 0,-29-4 0 0 0,-27-12 0 0 0,-5-4 0 0 0,-3-2 0 0 0,0-7 0 0 0,0 0 0 0 0,11 2 0 0 0,20-4 0 0 0,15 2 0 0 0,8 3 0 0 0,22 4 0 0 0,25 5 0 0 0,20 2 0 0 0,34 12 0 0 0,16 11 0 0 0,23 12 0 0 0,22 1 0 0 0,8 11 0 0 0,18 8 0 0 0,3-6 0 0 0,-14-2 0 0 0,-11-8 0 0 0,-9 8 0 0 0,-14-5 0 0 0,-13-8 0 0 0,-13-10 0 0 0,-8 1 0 0 0,-40-12 0 0 0,-40-7 0 0 0,-41-13 0 0 0,-53-13 0 0 0,-40-10 0 0 0,-28-9 0 0 0,1-5 0 0 0,15 6 0 0 0,26 10 0 0 0,22 1 0 0 0,22 7 0 0 0,19 7 0 0 0,15 7 0 0 0,18 13 0 0 0,26 6 0 0 0,24 2 0 0 0,20-2 0 0 0,15 7 0 0 0,9 1 0 0 0,30 5 0 0 0,18 8 0 0 0,11-1 0 0 0,4 2 0 0 0,8-3 0 0 0,0-7 0 0 0,-2 2 0 0 0,-4-4 0 0 0,-14-4 0 0 0,-14-5 0 0 0,-13-5 0 0 0,-12-2 0 0 0,-6-2 0 0 0,5-2 0 0 0,-18 0 0 0 0,-22 0 0 0 0,-25-8 0 0 0,-18-3 0 0 0,-15 1 0 0 0,1 10 0 0 0,-3 6 0 0 0,-3 2 0 0 0,-10 0 0 0 0,-14-2 0 0 0,-20-9 0 0 0,-20-5 0 0 0,-1-9 0 0 0,-7-10 0 0 0,8 0 0 0 0,-4-4 0 0 0,1 4 0 0 0,11 6 0 0 0,13 7 0 0 0,23-2 0 0 0,12-7 0 0 0,8 0 0 0 0,2 5 0 0 0,17 14 0 0 0,29 8 0 0 0,32 3 0 0 0,26 9 0 0 0,28 11 0 0 0,24 9 0 0 0,18 7 0 0 0,29 5 0 0 0,13 3 0 0 0,-7-7 0 0 0,-14-11 0 0 0,-26-2 0 0 0,-25-6 0 0 0,-21-8 0 0 0,-17-6 0 0 0,-10-5 0 0 0,-23-3 0 0 0,-25-2 0 0 0,-31-1 0 0 0,-19-1 0 0 0,-11 1 0 0 0,-13 0 0 0 0,-12 0 0 0 0,0 1 0 0 0,4 0 0 0 0,7-1 0 0 0,7 1 0 0 0,5 1 0 0 0,21-1 0 0 0,25 0 0 0 0,23 0 0 0 0,26 0 0 0 0,24 0 0 0 0,9 0 0 0 0,11 0 0 0 0,7 8 0 0 0,-3 3 0 0 0,-7 0 0 0 0,-9-2 0 0 0,-8-3 0 0 0,-22-2 0 0 0,-36-2 0 0 0,-35-10 0 0 0,-38-3 0 0 0,-32 0 0 0 0,-16-7 0 0 0,-14-8 0 0 0,-1 0 0 0 0,4 4 0 0 0,17 6 0 0 0,17-2 0 0 0,17 1 0 0 0,5 4 0 0 0,6 4 0 0 0,22 3 0 0 0,28 4 0 0 0,24 1 0 0 0,20 1 0 0 0,14 1 0 0 0,7-1 0 0 0,5 1 0 0 0,1 0 0 0 0,0-1 0 0 0,-1 0 0 0 0,-2 0 0 0 0,0 0 0 0 0,-18 0 0 0 0,-23 0 0 0 0,-31-8 0 0 0,-28-3 0 0 0,-7-9 0 0 0,-10 0 0 0 0,-3-5 0 0 0,2 1 0 0 0,3-3 0 0 0,21 2 0 0 0,27 6 0 0 0,32 7 0 0 0,22 4 0 0 0,12 4 0 0 0,7 3 0 0 0,10 1 0 0 0,2 1 0 0 0,-11-8 0 0 0,-24-3 0 0 0,-26 0 0 0 0,-24-7 0 0 0,-17 0 0 0 0,-3-6 0 0 0,-5 1 0 0 0,-3 5 0 0 0,-3-4 0 0 0,14 1 0 0 0,22 6 0 0 0,20 3 0 0 0,18 5 0 0 0,12 3 0 0 0,16 2 0 0 0,16 9 0 0 0,4 4 0 0 0,-3 0 0 0 0,-5-2 0 0 0,-14 5 0 0 0,-7 0 0 0 0,-5-1 0 0 0,1-5 0 0 0,-17-3 0 0 0,-20-2 0 0 0,-20-11 0 0 0,-25-4 0 0 0,-22 0 0 0 0,-19-16 0 0 0,-3-2 0 0 0,4-5 0 0 0,-2 3 0 0 0,13-2 0 0 0,1 5 0 0 0,4 8 0 0 0,4 6 0 0 0,11-2 0 0 0,7 1 0 0 0,0 4 0 0 0,17 3 0 0 0,21 3 0 0 0,18 11 0 0 0,34 13 0 0 0,15 3 0 0 0,23 6 0 0 0,23 8 0 0 0,8 5 0 0 0,-6-4 0 0 0,-6 0 0 0 0,-13-6 0 0 0,-13-9 0 0 0,-12-7 0 0 0,-9 1 0 0 0,-6-1 0 0 0,-20-4 0 0 0,-17-11 0 0 0,-18-7 0 0 0,-18-2 0 0 0,-14 1 0 0 0,-10 2 0 0 0,3-7 0 0 0,0-1 0 0 0,-2 2 0 0 0,7-6 0 0 0,0 1 0 0 0,-1 3 0 0 0,14 3 0 0 0,10 13 0 0 0,16 6 0 0 0,17 1 0 0 0,12 0 0 0 0,10-3 0 0 0,-2 7 0 0 0,0 1 0 0 0,-15-2 0 0 0,-20-2 0 0 0,-19-4 0 0 0,-17-11 0 0 0,-19-5 0 0 0,-9-9 0 0 0,-13-1 0 0 0,-1-6 0 0 0,2 2 0 0 0,6 4 0 0 0,4-2 0 0 0,5 3 0 0 0,3 3 0 0 0,20 6 0 0 0,23 4 0 0 0,22 3 0 0 0,17 2 0 0 0,13 1 0 0 0,7 1 0 0 0,4 0 0 0 0,1 0 0 0 0,1 0 0 0 0,-2-1 0 0 0,-17 0 0 0 0,-24 0 0 0 0,-23 0 0 0 0,-25 0 0 0 0,-25-8 0 0 0,-1-12 0 0 0,2-2 0 0 0,1 3 0 0 0,4 4 0 0 0,1 5 0 0 0,11-4 0 0 0,4-1 0 0 0,17 12 0 0 0,21 6 0 0 0,19 3 0 0 0,15 8 0 0 0,1 11 0 0 0,13 0 0 0 0,6 6 0 0 0,3-4 0 0 0,0 3 0 0 0,-9 4 0 0 0,-4-3 0 0 0,-2-7 0 0 0,2-8 0 0 0,-16-6 0 0 0,-20-14 0 0 0,-20-5 0 0 0,-17-2 0 0 0,-11 1 0 0 0,-16-6 0 0 0,-14-1 0 0 0,-5-5 0 0 0,3 0 0 0 0,5 5 0 0 0,5 5 0 0 0,6-5 0 0 0,3 2 0 0 0,3 3 0 0 0,10-6 0 0 0,21 2 0 0 0,21 2 0 0 0,37 4 0 0 0,20 13 0 0 0,17 13 0 0 0,13 5 0 0 0,-1-2 0 0 0,3 13 0 0 0,3 1 0 0 0,-7 4 0 0 0,-9-5 0 0 0,-9-8 0 0 0,-7-7 0 0 0,-15 1 0 0 0,-6-3 0 0 0,-2-3 0 0 0,1 5 0 0 0,3-1 0 0 0,-6-12 0 0 0,-18-6 0 0 0,-11-11 0 0 0,-16-4 0 0 0,-6-7 0 0 0,-10 1 0 0 0,9 3 0 0 0,15 6 0 0 0,8 14 0 0 0,11 6 0 0 0,3 11 0 0 0,6 3 0 0 0,-10-2 0 0 0,-17-13 0 0 0,-16-7 0 0 0,-6-12 0 0 0,-7-3 0 0 0,1-8 0 0 0,-12 1 0 0 0,-24-4 0 0 0,-10-6 0 0 0,-9-5 0 0 0,-8 3 0 0 0,-4-8 0 0 0,-4 2 0 0 0,6 1 0 0 0,11-2 0 0 0,11 7 0 0 0,9 10 0 0 0,7 8 0 0 0,12 0 0 0 0,14 11 0 0 0,20 6 0 0 0,20 4 0 0 0,9 10 0 0 0,8 2 0 0 0,18 8 0 0 0,8-1 0 0 0,4 5 0 0 0,1-2 0 0 0,7 3 0 0 0,0-4 0 0 0,-1-5 0 0 0,-13 2 0 0 0,-7-2 0 0 0,-2-5 0 0 0,0-4 0 0 0,-15-4 0 0 0,-14-12 0 0 0,-25-13 0 0 0,-19-3 0 0 0,-31-15 0 0 0,-21-18 0 0 0,-22-17 0 0 0,-36-21 0 0 0,-45-12 0 0 0,-8-14 0 0 0,12 14 0 0 0,12 8 0 0 0,25 20 0 0 0,29 14 0 0 0,35 11 0 0 0,21 13 0 0 0,13 13 0 0 0,14 20 0 0 0,22 11 0 0 0,11 13 0 0 0,15 3 0 0 0,13-1 0 0 0,1 3 0 0 0,5-1 0 0 0,4 4 0 0 0,4 5 0 0 0,3-1 0 0 0,3-7 0 0 0,-8 1 0 0 0,-1-3 0 0 0,0-5 0 0 0,-7 3 0 0 0,0-2 0 0 0,-6-12 0 0 0,-7-15 0 0 0,-24-6 0 0 0,-12-9 0 0 0,-11-9 0 0 0,-1 10 0 0 0,12 10 0 0 0,18 6 0 0 0,9 14 0 0 0,10 5 0 0 0,2 10 0 0 0,5 0 0 0 0,-1-10 0 0 0,-15-17 0 0 0,-8-15 0 0 0,-6-13 0 0 0,-11-1 0 0 0,-3-2 0 0 0,-7 5 0 0 0,0-1 0 0 0,-4-3 0 0 0,2-4 0 0 0,5 13 0 0 0,15 12 0 0 0,9 16 0 0 0,11 17 0 0 0,12 5 0 0 0,10 16 0 0 0,6 9 0 0 0,-3 6 0 0 0,0-7 0 0 0,2-12 0 0 0,-7-2 0 0 0,-1-8 0 0 0,-23-7 0 0 0,-21-8 0 0 0,-18-5 0 0 0,-22-11 0 0 0,-9-6 0 0 0,-5 0 0 0 0,10-7 0 0 0,5 1 0 0 0,2 2 0 0 0,10 13 0 0 0,19 15 0 0 0,21 6 0 0 0,19 0 0 0 0,22-4 0 0 0,12 14 0 0 0,6 1 0 0 0,17-4 0 0 0,3 2 0 0 0,-11 6 0 0 0,-2-4 0 0 0,-3-7 0 0 0,-5-6 0 0 0,-13 2 0 0 0,-6-2 0 0 0,-2-4 0 0 0,1-3 0 0 0,-6 4 0 0 0,-1 1 0 0 0,-15-3 0 0 0,-10-11 0 0 0,-16-6 0 0 0,-6-10 0 0 0,-9-2 0 0 0,7 1 0 0 0,6 13 0 0 0,13 6 0 0 0,15 12 0 0 0,4 12 0 0 0,14 10 0 0 0,2 7 0 0 0,3 5 0 0 0,1-6 0 0 0,4 7 0 0 0,1 4 0 0 0,1 1 0 0 0,1 0 0 0 0,-8-1 0 0 0,-3-9 0 0 0,-8-4 0 0 0,-9 0 0 0 0,-17-7 0 0 0,-10-18 0 0 0,-11-11 0 0 0,-13-6 0 0 0,0-11 0 0 0,-5-4 0 0 0,-4-7 0 0 0,-5 0 0 0 0,-3-4 0 0 0,-2-6 0 0 0,-2 3 0 0 0,0-1 0 0 0,-1 4 0 0 0,0-2 0 0 0,9-3 0 0 0,-5 3 0 0 0,4-2 0 0 0,11-3 0 0 0,19 3 0 0 0,11 17 0 0 0,15 10 0 0 0,13 6 0 0 0,3 12 0 0 0,5 3 0 0 0,-4 7 0 0 0,2 1 0 0 0,-5 3 0 0 0,-7 7 0 0 0,-15-3 0 0 0,-17-7 0 0 0,-15-7 0 0 0,-11-7 0 0 0,-8-5 0 0 0,-4-3 0 0 0,-3-2 0 0 0,0-1 0 0 0,0-1 0 0 0,1 1 0 0 0,0 0 0 0 0,1 0 0 0 0,1 1 0 0 0,0-1 0 0 0,0 1 0 0 0,1 0 0 0 0,-1 0 0 0 0,17 1 0 0 0,23-1 0 0 0,21 0 0 0 0,18 0 0 0 0,11 0 0 0 0,9 0 0 0 0,3 0 0 0 0,3 0 0 0 0,-1 0 0 0 0,-1 0 0 0 0,0 0 0 0 0,-19 0 0 0 0,-14-9 0 0 0,-20-2 0 0 0,-17 0 0 0 0,-15 3 0 0 0,-11 1 0 0 0,-6 4 0 0 0,14 1 0 0 0,21 1 0 0 0,21 1 0 0 0,19 0 0 0 0,12 1 0 0 0,18-1 0 0 0,15 9 0 0 0,13 2 0 0 0,18 9 0 0 0,8 0 0 0 0,-6-3 0 0 0,-12-5 0 0 0,-13-4 0 0 0,-12 5 0 0 0,-9 1 0 0 0,-14 5 0 0 0,-6 1 0 0 0,-1-4 0 0 0,-16-4 0 0 0,-10-13 0 0 0,-17-7 0 0 0,2 8 0 0 0,10 3 0 0 0,4 9 0 0 0,8 12 0 0 0,2 10 0 0 0,5 7 0 0 0,8 6 0 0 0,-3 3 0 0 0,3-7 0 0 0,-5 6 0 0 0,2-5 0 0 0,-4-2 0 0 0,1-8 0 0 0,-3-1 0 0 0,2-6 0 0 0,-11-17 0 0 0,-9-26 0 0 0,-13-11 0 0 0,-15-9 0 0 0,-2-7 0 0 0,1-5 0 0 0,6-2 0 0 0,5-2 0 0 0,5 1 0 0 0,4-1 0 0 0,2 1 0 0 0,1 17 0 0 0,1 23 0 0 0,0 22 0 0 0,8 17 0 0 0,3 13 0 0 0,0 7 0 0 0,-3 5 0 0 0,5 1 0 0 0,1 0 0 0 0,7-9 0 0 0,-2-4 0 0 0,-3 0 0 0 0,4 1 0 0 0,-2 2 0 0 0,-4 2 0 0 0,-14-6 0 0 0,-14-11 0 0 0,-6-19 0 0 0,-7-10 0 0 0,-1-14 0 0 0,-3-5 0 0 0,4-16 0 0 0,-3-2 0 0 0,4-3 0 0 0,-3-3 0 0 0,-4-4 0 0 0,2-1 0 0 0,-1 7 0 0 0,4-6 0 0 0,-2 5 0 0 0,4 0 0 0 0,-2 9 0 0 0,4 0 0 0 0,5-2 0 0 0,-2-4 0 0 0,2-3 0 0 0,-5 5 0 0 0,2 0 0 0 0,5 16 0 0 0,5 19 0 0 0,12 10 0 0 0,7 12 0 0 0,1 11 0 0 0,8 1 0 0 0,10 3 0 0 0,8 4 0 0 0,7 4 0 0 0,5 3 0 0 0,-6 2 0 0 0,-1-7 0 0 0,-7-2 0 0 0,-2-8 0 0 0,4-8 0 0 0,-6-18 0 0 0,-6-17 0 0 0,-8-16 0 0 0,-6-20 0 0 0,-5-9 0 0 0,-3-5 0 0 0,-10 9 0 0 0,-4 5 0 0 0,-7 10 0 0 0,-2 4 0 0 0,4-2 0 0 0,5-2 0 0 0,5 13 0 0 0,3 20 0 0 0,3 18 0 0 0,1 17 0 0 0,2 11 0 0 0,0 7 0 0 0,0 3 0 0 0,-1 3 0 0 0,1-1 0 0 0,-1 1 0 0 0,-8-11 0 0 0,-3-19 0 0 0,-8-15 0 0 0,-1-26 0 0 0,3-18 0 0 0,-4-3 0 0 0,2-4 0 0 0,-5 5 0 0 0,2 1 0 0 0,4-2 0 0 0,6-3 0 0 0,5-4 0 0 0,-5-1 0 0 0,-1-3 0 0 0,2 0 0 0 0,4-1 0 0 0,-7 8 0 0 0,0 2 0 0 0,2 1 0 0 0,3-3 0 0 0,3 15 0 0 0,3 21 0 0 0,1 19 0 0 0,10 16 0 0 0,4 12 0 0 0,-1 7 0 0 0,-1 13 0 0 0,5-5 0 0 0,0-3 0 0 0,-2-2 0 0 0,5-9 0 0 0,0-5 0 0 0,-4 2 0 0 0,-4 1 0 0 0,-3-14 0 0 0,-4-20 0 0 0,-1-19 0 0 0,-2-25 0 0 0,-1-23 0 0 0,0-9 0 0 0,1-1 0 0 0,-1 2 0 0 0,1 6 0 0 0,-1 4 0 0 0,1 4 0 0 0,0 2 0 0 0,0 3 0 0 0,0 17 0 0 0,0 24 0 0 0,0 21 0 0 0,0 17 0 0 0,0 21 0 0 0,0 10 0 0 0,9 4 0 0 0,2-1 0 0 0,0-3 0 0 0,-3-3 0 0 0,-2-2 0 0 0,-2-3 0 0 0,-2-1 0 0 0,-1-2 0 0 0,-1 1 0 0 0,0-1 0 0 0,-1-17 0 0 0,1-22 0 0 0,-1-21 0 0 0,1-18 0 0 0,0-12 0 0 0,0-7 0 0 0,0-13 0 0 0,0-5 0 0 0,0 2 0 0 0,0 2 0 0 0,0 3 0 0 0,0 4 0 0 0,0 2 0 0 0,0 2 0 0 0,0 1 0 0 0,0 17 0 0 0,0 24 0 0 0,0 21 0 0 0,0 17 0 0 0,8 3 0 0 0,4 6 0 0 0,-2 4 0 0 0,-1 12 0 0 0,-3 5 0 0 0,-2 1 0 0 0,7-1 0 0 0,1-2 0 0 0,-2-2 0 0 0,-1-3 0 0 0,-4-1 0 0 0,-1-1 0 0 0,-3 0 0 0 0,8-9 0 0 0,3-3 0 0 0,-2 1 0 0 0,-2-15 0 0 0,-2-20 0 0 0,-3-19 0 0 0,-1-16 0 0 0,-1-10 0 0 0,-1-8 0 0 0,-1-3 0 0 0,1-2 0 0 0,-1 1 0 0 0,1 0 0 0 0,0 0 0 0 0,-1 2 0 0 0,1 0 0 0 0,0 1 0 0 0,0 0 0 0 0,0 1 0 0 0,0-1 0 0 0,0 0 0 0 0,0 1 0 0 0,0-1 0 0 0,0 0 0 0 0,0 17 0 0 0,0 23 0 0 0,0 21 0 0 0,0 18 0 0 0,9 11 0 0 0,2 9 0 0 0,0 3 0 0 0,-2 2 0 0 0,-3 9 0 0 0,-2 2 0 0 0,6-2 0 0 0,2-3 0 0 0,-1-3 0 0 0,6 6 0 0 0,0 0 0 0 0,-3-2 0 0 0,-4-3 0 0 0,-3-2 0 0 0,-4-20 0 0 0,-1-33 0 0 0,-2-25 0 0 0,0-17 0 0 0,-1-11 0 0 0,0-6 0 0 0,1 0 0 0 0,-1-1 0 0 0,1 2 0 0 0,0 1 0 0 0,0 2 0 0 0,0 1 0 0 0,0 1 0 0 0,0 0 0 0 0,0-8 0 0 0,0-3 0 0 0,0 1 0 0 0,0 2 0 0 0,0 19 0 0 0,0 25 0 0 0,0 23 0 0 0,0 19 0 0 0,0 12 0 0 0,0 9 0 0 0,0 4 0 0 0,0 10 0 0 0,0 3 0 0 0,0-2 0 0 0,0-2 0 0 0,0-5 0 0 0,8-10 0 0 0,4-6 0 0 0,-2 7 0 0 0,-1 4 0 0 0,-3 2 0 0 0,-2 0 0 0 0,-2-1 0 0 0,-1 0 0 0 0,-1-2 0 0 0,-1 0 0 0 0,1-18 0 0 0,-1-23 0 0 0,1-21 0 0 0,0-17 0 0 0,0-13 0 0 0,0-8 0 0 0,0-3 0 0 0,0-3 0 0 0,0 1 0 0 0,0 1 0 0 0,0 0 0 0 0,0 2 0 0 0,0 0 0 0 0,0 1 0 0 0,0 0 0 0 0,0 0 0 0 0,0 1 0 0 0,0-1 0 0 0,0 0 0 0 0,0 1 0 0 0,0 24 0 0 0,0 26 0 0 0,0 30 0 0 0,0 17 0 0 0,0 10 0 0 0,0 3 0 0 0,0-1 0 0 0,0-1 0 0 0,0-3 0 0 0,0-2 0 0 0,0-2 0 0 0,0-1 0 0 0,0-1 0 0 0,0-1 0 0 0,0 0 0 0 0,0 1 0 0 0,8-1 0 0 0,3 1 0 0 0,0-1 0 0 0,-2 1 0 0 0,-3 0 0 0 0,-2-17 0 0 0,-2-31 0 0 0,-1-25 0 0 0,-1-16 0 0 0,-1-10 0 0 0,1-6 0 0 0,-1-1 0 0 0,1 0 0 0 0,0 1 0 0 0,-1 1 0 0 0,1 2 0 0 0,0 1 0 0 0,0 1 0 0 0,0 0 0 0 0,0 0 0 0 0,0 1 0 0 0,0-1 0 0 0,0 18 0 0 0,0 21 0 0 0,0 23 0 0 0,0 16 0 0 0,0 13 0 0 0,0 7 0 0 0,9 5 0 0 0,2 1 0 0 0,0 0 0 0 0,-2-1 0 0 0,-3 0 0 0 0,6-10 0 0 0,1-4 0 0 0,-1 1 0 0 0,-3 1 0 0 0,-4 3 0 0 0,7-7 0 0 0,1-1 0 0 0,-2 2 0 0 0,-2 3 0 0 0,-4 3 0 0 0,-2 3 0 0 0,7 1 0 0 0,11 1 0 0 0,0 1 0 0 0,-2-16 0 0 0,-5-23 0 0 0,-4-22 0 0 0,-5-17 0 0 0,-2-21 0 0 0,-2-10 0 0 0,-2-5 0 0 0,0 2 0 0 0,1 1 0 0 0,-1 4 0 0 0,0 3 0 0 0,1 1 0 0 0,-1 2 0 0 0,-7-7 0 0 0,-3-3 0 0 0,0 1 0 0 0,2-6 0 0 0,-5-1 0 0 0,-10 3 0 0 0,0 4 0 0 0,4 3 0 0 0,5 4 0 0 0,-3 10 0 0 0,1 4 0 0 0,4 0 0 0 0,4-1 0 0 0,4-3 0 0 0,2-2 0 0 0,2-3 0 0 0,1 16 0 0 0,0 22 0 0 0,1 21 0 0 0,0 26 0 0 0,8 14 0 0 0,3 8 0 0 0,7-7 0 0 0,1-3 0 0 0,-3-2 0 0 0,4-9 0 0 0,-1-2 0 0 0,-5 1 0 0 0,4-5 0 0 0,-1-1 0 0 0,4 4 0 0 0,8-5 0 0 0,-2 2 0 0 0,-5-14 0 0 0,-7-17 0 0 0,-7-19 0 0 0,-3-22 0 0 0,-4-13 0 0 0,-2-6 0 0 0,-1-2 0 0 0,-9 2 0 0 0,-2 1 0 0 0,0-5 0 0 0,-6-9 0 0 0,-8-2 0 0 0,0 5 0 0 0,4 4 0 0 0,6 6 0 0 0,6 20 0 0 0,5 27 0 0 0,3 22 0 0 0,1 28 0 0 0,2 15 0 0 0,0 7 0 0 0,0 2 0 0 0,0-1 0 0 0,0-3 0 0 0,0-2 0 0 0,-1-3 0 0 0,0-1 0 0 0,0-2 0 0 0,0 0 0 0 0,0-1 0 0 0,0 1 0 0 0,0-1 0 0 0,0 0 0 0 0,0 1 0 0 0,0 0 0 0 0,0-1 0 0 0,0 1 0 0 0,0-17 0 0 0,-9-23 0 0 0,-2-21 0 0 0,-8-17 0 0 0,-1-13 0 0 0,3-7 0 0 0,4-5 0 0 0,5-1 0 0 0,4 0 0 0 0,2 1 0 0 0,1 0 0 0 0,2 2 0 0 0,-9 8 0 0 0,-3-4 0 0 0,-7 5 0 0 0,-1 1 0 0 0,2 0 0 0 0,5-2 0 0 0,4 14 0 0 0,3 22 0 0 0,3 19 0 0 0,2 17 0 0 0,8 3 0 0 0,5 5 0 0 0,-2 4 0 0 0,-2 5 0 0 0,7 1 0 0 0,-1 3 0 0 0,-2 0 0 0 0,5-8 0 0 0,0-2 0 0 0,-4-1 0 0 0,-4 3 0 0 0,-4 2 0 0 0,-2 2 0 0 0,-3-15 0 0 0,-1-21 0 0 0,0-21 0 0 0,-1-17 0 0 0,0-13 0 0 0,1-7 0 0 0,-9 5 0 0 0,-3 0 0 0 0,1 0 0 0 0,3-2 0 0 0,1-1 0 0 0,4-2 0 0 0,1-1 0 0 0,1 0 0 0 0,1-1 0 0 0,9 8 0 0 0,2 21 0 0 0,1 21 0 0 0,-3 19 0 0 0,-3 16 0 0 0,7 1 0 0 0,8-6 0 0 0,2 2 0 0 0,-3 2 0 0 0,-6 5 0 0 0,-4 4 0 0 0,3-5 0 0 0,1-1 0 0 0,-3 2 0 0 0,-2 3 0 0 0,-4 2 0 0 0,-2 3 0 0 0,-2 1 0 0 0,-1 2 0 0 0,0-17 0 0 0,-1-22 0 0 0,-8-22 0 0 0,-11-25 0 0 0,-3-24 0 0 0,4-10 0 0 0,4-11 0 0 0,5 1 0 0 0,4 5 0 0 0,3-1 0 0 0,2-5 0 0 0,2 3 0 0 0,-1 6 0 0 0,1 7 0 0 0,0-3 0 0 0,0 3 0 0 0,-1 3 0 0 0,1 3 0 0 0,-1 5 0 0 0,0 1 0 0 0,0 20 0 0 0,0 22 0 0 0,0 23 0 0 0,0 17 0 0 0,8 13 0 0 0,3 7 0 0 0,0 12 0 0 0,6 5 0 0 0,1-1 0 0 0,-4 5 0 0 0,-3 9 0 0 0,-4-2 0 0 0,-3-5 0 0 0,6 19 0 0 0,18 28 0 0 0,5 11 0 0 0,5 0 0 0 0,-4-5 0 0 0,-8-7 0 0 0,1-7 0 0 0,-5-4 0 0 0,2-13 0 0 0,-2-14 0 0 0,-6-12 0 0 0,-5-9 0 0 0,-4-23 0 0 0,-4-26 0 0 0,-2-23 0 0 0,-1-18 0 0 0,-10-4 0 0 0,-2-4 0 0 0,0-4 0 0 0,3-3 0 0 0,2-3 0 0 0,-6 0 0 0 0,0-2 0 0 0,1 1 0 0 0,-5 7 0 0 0,0 4 0 0 0,3 0 0 0 0,4-11 0 0 0,4-5 0 0 0,2-11 0 0 0,-6 7 0 0 0,-1 5 0 0 0,0 2 0 0 0,-5 2 0 0 0,-1 2 0 0 0,-5 8 0 0 0,0 2 0 0 0,5 17 0 0 0,5 20 0 0 0,4 19 0 0 0,4 14 0 0 0,2 11 0 0 0,10 6 0 0 0,4 4 0 0 0,0 1 0 0 0,-2 8 0 0 0,-3 2 0 0 0,5-10 0 0 0,2-5 0 0 0,-2-3 0 0 0,-3-1 0 0 0,-4 1 0 0 0,-1 1 0 0 0,-3-17 0 0 0,0-21 0 0 0,-2-21 0 0 0,1-16 0 0 0,-9-13 0 0 0,-3-7 0 0 0,-8-4 0 0 0,0-2 0 0 0,3 0 0 0 0,-4 0 0 0 0,2 2 0 0 0,-5 0 0 0 0,2 2 0 0 0,4-1 0 0 0,6 18 0 0 0,5 23 0 0 0,3 22 0 0 0,3 16 0 0 0,1 22 0 0 0,9 9 0 0 0,4 5 0 0 0,7-10 0 0 0,1 3 0 0 0,-4 1 0 0 0,-4-1 0 0 0,4-11 0 0 0,-1-4 0 0 0,-4-1 0 0 0,-3 1 0 0 0,6-7 0 0 0,-1 8 0 0 0,6-3 0 0 0,0-1 0 0 0,-4-14 0 0 0,-4-21 0 0 0,-4-19 0 0 0,-4-16 0 0 0,-3-11 0 0 0,0-6 0 0 0,-2-5 0 0 0,-8 0 0 0 0,-3-1 0 0 0,0 1 0 0 0,3 1 0 0 0,2 1 0 0 0,3 0 0 0 0,2 18 0 0 0,2 22 0 0 0,0 22 0 0 0,0 18 0 0 0,0 12 0 0 0,1 8 0 0 0,-1-14 0 0 0,1-20 0 0 0,-1-22 0 0 0,0-18 0 0 0,0-13 0 0 0,0-8 0 0 0,0-6 0 0 0,0-2 0 0 0,0 0 0 0 0,0 1 0 0 0,0 0 0 0 0,0 1 0 0 0,0 1 0 0 0,0 1 0 0 0,0 0 0 0 0,0 0 0 0 0,0 18 0 0 0,0 30 0 0 0,8 16 0 0 0,4 14 0 0 0,7 19 0 0 0,1 11 0 0 0,-3 3 0 0 0,-5-1 0 0 0,5-9 0 0 0,-1-6 0 0 0,-4-1 0 0 0,-2-1 0 0 0,4-7 0 0 0,0-1 0 0 0,-2-15 0 0 0,-3-20 0 0 0,-4-17 0 0 0,-2-16 0 0 0,-1-9 0 0 0,-2-7 0 0 0,0-4 0 0 0,-1 0 0 0 0,0 0 0 0 0,1-9 0 0 0,-1-1 0 0 0,-7 9 0 0 0,-4 6 0 0 0,1 3 0 0 0,3 0 0 0 0,-7 8 0 0 0,0 1 0 0 0,2-1 0 0 0,4-2 0 0 0,3-4 0 0 0,-6 5 0 0 0,-1 19 0 0 0,2 20 0 0 0,3 18 0 0 0,2 15 0 0 0,3 10 0 0 0,2 6 0 0 0,0 3 0 0 0,1 1 0 0 0,1-1 0 0 0,8-8 0 0 0,3-4 0 0 0,-1-1 0 0 0,-2 2 0 0 0,-3 2 0 0 0,-2 2 0 0 0,-2 1 0 0 0,-1-15 0 0 0,-1-22 0 0 0,-1-21 0 0 0,1-17 0 0 0,-1-12 0 0 0,1-8 0 0 0,0-4 0 0 0,0-2 0 0 0,-1 0 0 0 0,1 0 0 0 0,0 2 0 0 0,0 0 0 0 0,0 2 0 0 0,0-1 0 0 0,0 1 0 0 0,0 18 0 0 0,0 22 0 0 0,0 21 0 0 0,0 17 0 0 0,0 13 0 0 0,0 8 0 0 0,0 3 0 0 0,0 2 0 0 0,0 1 0 0 0,0-2 0 0 0,0 0 0 0 0,0-2 0 0 0,0 0 0 0 0,0-18 0 0 0,0-23 0 0 0,0-21 0 0 0,0-17 0 0 0,0-13 0 0 0,0-8 0 0 0,0-4 0 0 0,0-1 0 0 0,0 0 0 0 0,0 1 0 0 0,0 17 0 0 0,0 24 0 0 0,0 22 0 0 0,0 18 0 0 0,0 13 0 0 0,0 8 0 0 0,0 3 0 0 0,0 2 0 0 0,0-16 0 0 0,0-24 0 0 0,0-22 0 0 0,0-19 0 0 0,0-13 0 0 0,0-8 0 0 0,0-4 0 0 0,0-3 0 0 0,0 1 0 0 0,0 26 0 0 0,0 26 0 0 0,0 22 0 0 0,0 16 0 0 0,0 11 0 0 0,0 5 0 0 0,0 2 0 0 0,0 1 0 0 0,0 0 0 0 0,0-19 0 0 0,0-23 0 0 0,0-23 0 0 0,0-18 0 0 0,0-12 0 0 0,0-9 0 0 0,0-4 0 0 0,0-1 0 0 0,0 0 0 0 0,0 17 0 0 0,0 24 0 0 0,0 22 0 0 0,0 19 0 0 0,0 12 0 0 0,0 8 0 0 0,0 5 0 0 0,0 1 0 0 0,0-16 0 0 0,0-24 0 0 0,0-23 0 0 0,0-17 0 0 0,0 3 0 0 0,0 14 0 0 0,0 18 0 0 0,0-2 0 0 0,0-10 0 0 0,0-13 0 0 0,0-13 0 0 0,0-9 0 0 0,0-7 0 0 0,0 12 0 0 0,0 21 0 0 0,0 21 0 0 0,0 17 0 0 0,0 12 0 0 0,0 9 0 0 0,0 5 0 0 0,0 1 0 0 0,0 1 0 0 0,-8-9 0 0 0,-3-20 0 0 0,0-24 0 0 0,2-20 0 0 0,3-15 0 0 0,2-10 0 0 0,2-7 0 0 0,2-2 0 0 0,-1-1 0 0 0,2 0 0 0 0,-1 0 0 0 0,1 2 0 0 0,-1 18 0 0 0,0 23 0 0 0,1 22 0 0 0,-1 17 0 0 0,0 13 0 0 0,0 8 0 0 0,0 4 0 0 0,0 1 0 0 0,0 0 0 0 0,0-17 0 0 0,0-24 0 0 0,0-23 0 0 0,0-17 0 0 0,0-13 0 0 0,0-9 0 0 0,0-3 0 0 0,0-3 0 0 0,0 26 0 0 0,0 26 0 0 0,0 23 0 0 0,0 15 0 0 0,0 11 0 0 0,0 6 0 0 0,0 10 0 0 0,0 5 0 0 0,0-2 0 0 0,-9-12 0 0 0,-2-23 0 0 0,0-25 0 0 0,3-22 0 0 0,1-16 0 0 0,4-12 0 0 0,1-6 0 0 0,1-3 0 0 0,1-1 0 0 0,0 18 0 0 0,1 23 0 0 0,-1 23 0 0 0,0 18 0 0 0,9 4 0 0 0,3 6 0 0 0,-2 5 0 0 0,-1 3 0 0 0,-3 4 0 0 0,7-8 0 0 0,0-2 0 0 0,-2 1 0 0 0,-2 3 0 0 0,-3 1 0 0 0,-3-23 0 0 0,-1-23 0 0 0,-2-29 0 0 0,0-18 0 0 0,-1-8 0 0 0,1-4 0 0 0,-1 1 0 0 0,1 2 0 0 0,0 2 0 0 0,-1 2 0 0 0,1 2 0 0 0,0 2 0 0 0,0 0 0 0 0,0 0 0 0 0,0 1 0 0 0,0 16 0 0 0,0 23 0 0 0,0 22 0 0 0,0 16 0 0 0,0 13 0 0 0,0 8 0 0 0,9 3 0 0 0,2 2 0 0 0,0 0 0 0 0,-2 0 0 0 0,-3-2 0 0 0,6 0 0 0 0,1 7 0 0 0,-1 3 0 0 0,-3-2 0 0 0,-4-1 0 0 0,7-12 0 0 0,1-5 0 0 0,-2-18 0 0 0,-2-22 0 0 0,-4-19 0 0 0,-2-16 0 0 0,-1-10 0 0 0,-2-7 0 0 0,0-3 0 0 0,0-1 0 0 0,-1 1 0 0 0,1 0 0 0 0,-1 0 0 0 0,1 2 0 0 0,0 1 0 0 0,0 25 0 0 0,0 26 0 0 0,0 21 0 0 0,0 15 0 0 0,0 10 0 0 0,0 6 0 0 0,0 1 0 0 0,8 1 0 0 0,4-1 0 0 0,-2 0 0 0 0,-1-3 0 0 0,-3 1 0 0 0,6-11 0 0 0,2-2 0 0 0,-3 0 0 0 0,-2-15 0 0 0,-3-20 0 0 0,-3-19 0 0 0,-1-16 0 0 0,-2-10 0 0 0,0-8 0 0 0,-1-3 0 0 0,1-2 0 0 0,-1 1 0 0 0,1 0 0 0 0,0 0 0 0 0,-1 2 0 0 0,1 0 0 0 0,0 1 0 0 0,0 0 0 0 0,0 1 0 0 0,0-1 0 0 0,0 0 0 0 0,0 1 0 0 0,0-1 0 0 0,0 0 0 0 0,0 1 0 0 0,0 16 0 0 0,0 22 0 0 0,0 22 0 0 0,0 18 0 0 0,0 12 0 0 0,0 7 0 0 0,0 13 0 0 0,0 4 0 0 0,0 9 0 0 0,0-1 0 0 0,9 5 0 0 0,2-3 0 0 0,0-5 0 0 0,6-15 0 0 0,0 0 0 0 0,-2 0 0 0 0,-4-2 0 0 0,-4-18 0 0 0,-3-32 0 0 0,-3-24 0 0 0,0-19 0 0 0,-2-9 0 0 0,0-6 0 0 0,1-1 0 0 0,-1-1 0 0 0,1 2 0 0 0,-1 2 0 0 0,1 0 0 0 0,0 2 0 0 0,0 1 0 0 0,0 0 0 0 0,0-8 0 0 0,0-3 0 0 0,0-7 0 0 0,0-2 0 0 0,-8 12 0 0 0,-4 24 0 0 0,2 26 0 0 0,1 24 0 0 0,3 16 0 0 0,2 12 0 0 0,2 7 0 0 0,1 3 0 0 0,1 10 0 0 0,0 1 0 0 0,1 0 0 0 0,8-13 0 0 0,3 3 0 0 0,-1 0 0 0 0,-3-1 0 0 0,7-9 0 0 0,0-5 0 0 0,-2 1 0 0 0,-4 0 0 0 0,6 3 0 0 0,0 2 0 0 0,-3-15 0 0 0,-3-22 0 0 0,-3-20 0 0 0,-3-18 0 0 0,-2-11 0 0 0,0-8 0 0 0,-2-4 0 0 0,1-2 0 0 0,-1 0 0 0 0,0 1 0 0 0,1 0 0 0 0,0 2 0 0 0,0 0 0 0 0,0 1 0 0 0,0 17 0 0 0,0 31 0 0 0,0 25 0 0 0,0 16 0 0 0,0 11 0 0 0,0 4 0 0 0,0 3 0 0 0,8-1 0 0 0,3-1 0 0 0,0-2 0 0 0,-2-1 0 0 0,-3-1 0 0 0,6-9 0 0 0,2-3 0 0 0,-3 0 0 0 0,-2-15 0 0 0,-3-20 0 0 0,-3-20 0 0 0,-1-14 0 0 0,-2-12 0 0 0,0-15 0 0 0,-1-6 0 0 0,1-2 0 0 0,-1-6 0 0 0,1 1 0 0 0,-1 3 0 0 0,1 22 0 0 0,0 27 0 0 0,0 25 0 0 0,0 20 0 0 0,0 22 0 0 0,0 11 0 0 0,0 4 0 0 0,9-9 0 0 0,2-5 0 0 0,0-3 0 0 0,-3-1 0 0 0,-1 1 0 0 0,-4 8 0 0 0,-1 4 0 0 0,-1 1 0 0 0,-1-20 0 0 0,0-32 0 0 0,-1-26 0 0 0,1-19 0 0 0,0-12 0 0 0,-1-5 0 0 0,1-3 0 0 0,0 1 0 0 0,0 0 0 0 0,0 2 0 0 0,0 2 0 0 0,0 1 0 0 0,0 0 0 0 0,0 2 0 0 0,0 16 0 0 0,0 31 0 0 0,0 25 0 0 0,0 25 0 0 0,0 13 0 0 0,0 4 0 0 0,0 0 0 0 0,0-2 0 0 0,0-5 0 0 0,9-11 0 0 0,2-5 0 0 0,0-2 0 0 0,-3 2 0 0 0,-2 1 0 0 0,7-6 0 0 0,0-2 0 0 0,-1 3 0 0 0,-4-14 0 0 0,-2-20 0 0 0,-3-18 0 0 0,-1-16 0 0 0,-2-12 0 0 0,0-6 0 0 0,0-4 0 0 0,-1-1 0 0 0,0-1 0 0 0,1 1 0 0 0,0 1 0 0 0,0 1 0 0 0,0 0 0 0 0,0 1 0 0 0,-9 0 0 0 0,-2 0 0 0 0,0 17 0 0 0,3 23 0 0 0,1 21 0 0 0,4 18 0 0 0,1 12 0 0 0,1 7 0 0 0,1 5 0 0 0,0 1 0 0 0,1 0 0 0 0,-1-1 0 0 0,0 0 0 0 0,1-2 0 0 0,-1 0 0 0 0,0-17 0 0 0,0-24 0 0 0,0-21 0 0 0,0-18 0 0 0,0-12 0 0 0,0-7 0 0 0,0-5 0 0 0,0-1 0 0 0,0 0 0 0 0,0 0 0 0 0,0 2 0 0 0,0 0 0 0 0,0 1 0 0 0,0 1 0 0 0,0 17 0 0 0,0 23 0 0 0,0 21 0 0 0,0 18 0 0 0,0 12 0 0 0,0 7 0 0 0,0 5 0 0 0,0 1 0 0 0,0 0 0 0 0,0 0 0 0 0,0-2 0 0 0,0 0 0 0 0,0-2 0 0 0,0 1 0 0 0,0-1 0 0 0,0-1 0 0 0,0 1 0 0 0,0-1 0 0 0,-9-7 0 0 0,-2-21 0 0 0,0-21 0 0 0,-6-12 0 0 0,0-11 0 0 0,-6-2 0 0 0,1-6 0 0 0,4-5 0 0 0,-3 2 0 0 0,2 0 0 0 0,4-3 0 0 0,-3-5 0 0 0,0-2 0 0 0,4-3 0 0 0,-4-2 0 0 0,1-1 0 0 0,-5 8 0 0 0,0 3 0 0 0,-3-1 0 0 0,2-2 0 0 0,5-2 0 0 0,-3 7 0 0 0,2 0 0 0 0,4 16 0 0 0,5 19 0 0 0,4 19 0 0 0,4 15 0 0 0,9 2 0 0 0,5 12 0 0 0,8-2 0 0 0,0 0 0 0 0,7-7 0 0 0,5-1 0 0 0,-1 1 0 0 0,2 11 0 0 0,4 15 0 0 0,-5 5 0 0 0,1-9 0 0 0,4-7 0 0 0,-5-2 0 0 0,-8-3 0 0 0,-8 0 0 0 0,-6 1 0 0 0,-6-17 0 0 0,-11-14 0 0 0,-5-17 0 0 0,0-19 0 0 0,-7-13 0 0 0,0-10 0 0 0,4-7 0 0 0,-5 6 0 0 0,1 1 0 0 0,-4-1 0 0 0,-7 8 0 0 0,1 0 0 0 0,7 15 0 0 0,14 11 0 0 0,18 16 0 0 0,7 14 0 0 0,8 5 0 0 0,1 5 0 0 0,5-2 0 0 0,4-5 0 0 0,-3 0 0 0 0,-7 6 0 0 0,1-3 0 0 0,-4 2 0 0 0,-6 6 0 0 0,-14-13 0 0 0,-16-9 0 0 0,-14-7 0 0 0,-2-14 0 0 0,-5-4 0 0 0,4-10 0 0 0,-1 0 0 0 0,-4 3 0 0 0,-4 5 0 0 0,4-4 0 0 0,9-7 0 0 0,0-7 0 0 0,-3-8 0 0 0,3-5 0 0 0,6-3 0 0 0,7-2 0 0 0,14 7 0 0 0,15 11 0 0 0,14 12 0 0 0,2 16 0 0 0,5 10 0 0 0,3 12 0 0 0,-4 12 0 0 0,-16 0 0 0 0,-20-4 0 0 0,-19-8 0 0 0,-14-5 0 0 0,-10-7 0 0 0,-5-11 0 0 0,-4-6 0 0 0,-1 0 0 0 0,1 1 0 0 0,0-6 0 0 0,1 0 0 0 0,1 2 0 0 0,0-4 0 0 0,1 0 0 0 0,18 3 0 0 0,13 14 0 0 0,19 6 0 0 0,18 2 0 0 0,5 9 0 0 0,9 1 0 0 0,-3 7 0 0 0,3-2 0 0 0,5-3 0 0 0,4-6 0 0 0,3-5 0 0 0,4-3 0 0 0,-16-4 0 0 0,-21 0 0 0 0,-22-2 0 0 0,-16 0 0 0 0,-13-9 0 0 0,-8-2 0 0 0,-4 1 0 0 0,-11 2 0 0 0,7-6 0 0 0,3 0 0 0 0,2 2 0 0 0,2 4 0 0 0,1-6 0 0 0,16 0 0 0 0,23 3 0 0 0,21 3 0 0 0,17 3 0 0 0,4 12 0 0 0,4 4 0 0 0,5 0 0 0 0,3 8 0 0 0,-14 0 0 0 0,-21-3 0 0 0,-12-12 0 0 0,-14-7 0 0 0,-13-3 0 0 0,-10-17 0 0 0,-7-4 0 0 0,-4 2 0 0 0,-2-2 0 0 0,0-6 0 0 0,-1 4 0 0 0,10-2 0 0 0,11-4 0 0 0,12-5 0 0 0,9-3 0 0 0,14 6 0 0 0,17 9 0 0 0,11 9 0 0 0,11 9 0 0 0,5 6 0 0 0,4 3 0 0 0,-15 3 0 0 0,-31 1 0 0 0,-25 0 0 0 0,-25-1 0 0 0,-15 1 0 0 0,4 7 0 0 0,11 11 0 0 0,31 2 0 0 0,25-2 0 0 0,20 3 0 0 0,13 7 0 0 0,15-2 0 0 0,16 2 0 0 0,3 5 0 0 0,-4-3 0 0 0,-5-8 0 0 0,2-7 0 0 0,-2 2 0 0 0,-5 5 0 0 0,-4 0 0 0 0,-5-5 0 0 0,-19-6 0 0 0,-25-4 0 0 0,-22-5 0 0 0,-18-2 0 0 0,-13-2 0 0 0,-7-1 0 0 0,-5 0 0 0 0,0 0 0 0 0,0 0 0 0 0,0 1 0 0 0,1-1 0 0 0,19 1 0 0 0,23 0 0 0 0,21 0 0 0 0,19 0 0 0 0,12 0 0 0 0,7 0 0 0 0,-3-8 0 0 0,-19-3 0 0 0,-22-9 0 0 0,-20 0 0 0 0,-8-5 0 0 0,-7 1 0 0 0,-17-3 0 0 0,1-6 0 0 0,0-6 0 0 0,-1-4 0 0 0,-1 4 0 0 0,-8 2 0 0 0,5-3 0 0 0,2 6 0 0 0,3 1 0 0 0,8-3 0 0 0,19 4 0 0 0,31 9 0 0 0,21 7 0 0 0,22 7 0 0 0,28 13 0 0 0,25 6 0 0 0,11 1 0 0 0,3 0 0 0 0,6-4 0 0 0,-2-2 0 0 0,-13 7 0 0 0,-1 1 0 0 0,-10 6 0 0 0,-14 1 0 0 0,-14-3 0 0 0,-10-5 0 0 0,-8 4 0 0 0,-4 8 0 0 0,-12 8 0 0 0,-20-1 0 0 0,-22-6 0 0 0,-19-7 0 0 0,-14-7 0 0 0,-10-5 0 0 0,-5-4 0 0 0,-2-1 0 0 0,-10-2 0 0 0,-2-1 0 0 0,-7 1 0 0 0,0 0 0 0 0,4 0 0 0 0,5 0 0 0 0,5 1 0 0 0,21 8 0 0 0,24 4 0 0 0,24-1 0 0 0,27-3 0 0 0,15-2 0 0 0,7 7 0 0 0,2 0 0 0 0,-10 7 0 0 0,4 0 0 0 0,0-3 0 0 0,-1 3 0 0 0,-1-1 0 0 0,-18-4 0 0 0,-24-4 0 0 0,-31-5 0 0 0,-20-3 0 0 0,-21-2 0 0 0,-9-1 0 0 0,0 0 0 0 0,2-1 0 0 0,4 0 0 0 0,5 0 0 0 0,4 1 0 0 0,2 0 0 0 0,18-1 0 0 0,24 1 0 0 0,22 0 0 0 0,9-8 0 0 0,9-12 0 0 0,0-10 0 0 0,-6-9 0 0 0,-6-7 0 0 0,-7-3 0 0 0,-4-2 0 0 0,-5-1 0 0 0,-2 0 0 0 0,0 1 0 0 0,-2-1 0 0 0,1 2 0 0 0,0 0 0 0 0,0 0 0 0 0,1 0 0 0 0,-1 17 0 0 0,1 23 0 0 0,0 21 0 0 0,9 9 0 0 0,2 9 0 0 0,0 9 0 0 0,14 15 0 0 0,13 6 0 0 0,-2 2 0 0 0,11-1 0 0 0,-2-2 0 0 0,-10-3 0 0 0,-2-10 0 0 0,-6-5 0 0 0,-8 0 0 0 0,1-8 0 0 0,-3 0 0 0 0,-4 3 0 0 0,-4 4 0 0 0,-4 3 0 0 0,-11-5 0 0 0,-5-17 0 0 0,0-21 0 0 0,-7-10 0 0 0,0-11 0 0 0,2-11 0 0 0,5-8 0 0 0,4-6 0 0 0,3-3 0 0 0,2-2 0 0 0,2 0 0 0 0,0 0 0 0 0,1 1 0 0 0,0 0 0 0 0,8 9 0 0 0,11 11 0 0 0,2 20 0 0 0,-2 20 0 0 0,-5 17 0 0 0,-5 13 0 0 0,-4 8 0 0 0,-3 4 0 0 0,-3 11 0 0 0,0 3 0 0 0,-1-1 0 0 0,9-3 0 0 0,2-3 0 0 0,0-4 0 0 0,-2-1 0 0 0,-2-2 0 0 0,-2-19 0 0 0,-2-22 0 0 0,-10-22 0 0 0,-3-17 0 0 0,-8-3 0 0 0,-2-14 0 0 0,4-8 0 0 0,4-2 0 0 0,-4-1 0 0 0,1 2 0 0 0,3 0 0 0 0,4 3 0 0 0,3 0 0 0 0,3 2 0 0 0,2 0 0 0 0,1 17 0 0 0,1 23 0 0 0,-1 21 0 0 0,1 18 0 0 0,0 12 0 0 0,-1 7 0 0 0,9-3 0 0 0,2-3 0 0 0,8-7 0 0 0,1-1 0 0 0,6-7 0 0 0,6-8 0 0 0,-2 2 0 0 0,2-3 0 0 0,5-5 0 0 0,4-4 0 0 0,-13-13 0 0 0,-12-13 0 0 0,-8-13 0 0 0,-14-1 0 0 0,-7-4 0 0 0,-8-4 0 0 0,-10 4 0 0 0,0 0 0 0 0,6-3 0 0 0,-1 5 0 0 0,-5 9 0 0 0,2 16 0 0 0,-1 10 0 0 0,-5 12 0 0 0,12 5 0 0 0,19-1 0 0 0,18-4 0 0 0,16-4 0 0 0,-7-4 0 0 0,-6 5 0 0 0,-15 2 0 0 0,-8 6 0 0 0,-3 9 0 0 0,-8-1 0 0 0,-10-4 0 0 0,0 1 0 0 0,4-11 0 0 0,7-16 0 0 0,14-8 0 0 0,7-10 0 0 0,3-11 0 0 0,9 1 0 0 0,1-3 0 0 0,-2-5 0 0 0,4 6 0 0 0,-1-2 0 0 0,5 6 0 0 0,-11 8 0 0 0,-15 16 0 0 0,-16 17 0 0 0,-14 7 0 0 0,-9 0 0 0 0,-15-4 0 0 0,-15 5 0 0 0,-13-1 0 0 0,-8-4 0 0 0,-14-5 0 0 0,-6-3 0 0 0,-1-4 0 0 0,1-2 0 0 0,-4-1 0 0 0,-9 0 0 0 0,-9-10 0 0 0,-6-2 0 0 0,3-8 0 0 0,17 0 0 0 0,20-6 0 0 0,18 2 0 0 0,16 5 0 0 0,9 6 0 0 0,16-4 0 0 0,5 2 0 0 0,1 3 0 0 0,-3 3 0 0 0,6-5 0 0 0,8-8 0 0 0,17-1 0 0 0,17 4 0 0 0,17 4 0 0 0,19 6 0 0 0,20 4 0 0 0,7 3 0 0 0,-1 1 0 0 0,4 2 0 0 0,-1 0 0 0 0,-6 0 0 0 0,-6-1 0 0 0,-6 1 0 0 0,-3-1 0 0 0,-2 1 0 0 0,-3-1 0 0 0,0 0 0 0 0,0 0 0 0 0,-1 0 0 0 0,1 0 0 0 0,-8 8 0 0 0,-20 12 0 0 0,-21 2 0 0 0,-20-3 0 0 0,-15-4 0 0 0,-9-5 0 0 0,-7-4 0 0 0,-10-3 0 0 0,-5-2 0 0 0,2-2 0 0 0,-6 0 0 0 0,-8 0 0 0 0,1 1 0 0 0,5-1 0 0 0,6 1 0 0 0,15 8 0 0 0,24 3 0 0 0,25 0 0 0 0,13 6 0 0 0,14 9 0 0 0,10-1 0 0 0,16 5 0 0 0,8-3 0 0 0,12 3 0 0 0,-8 3 0 0 0,-5-2 0 0 0,-12 1 0 0 0,-24-5 0 0 0,-22-6 0 0 0,-21-8 0 0 0,-24-5 0 0 0,-20-5 0 0 0,-8-2 0 0 0,-1-1 0 0 0,5-2 0 0 0,5 1 0 0 0,-3 0 0 0 0,1 0 0 0 0,3 0 0 0 0,21 1 0 0 0,26 0 0 0 0,25 0 0 0 0,26 0 0 0 0,18 0 0 0 0,15 8 0 0 0,5 4 0 0 0,7 7 0 0 0,-1 1 0 0 0,-7-3 0 0 0,-6-5 0 0 0,3-4 0 0 0,-11 5 0 0 0,-16 9 0 0 0,-5 1 0 0 0,-18-4 0 0 0,-21-5 0 0 0,-19-5 0 0 0,-22-4 0 0 0,-21-11 0 0 0,-25-14 0 0 0,-23-2 0 0 0,-17 2 0 0 0,-4-5 0 0 0,3-5 0 0 0,16 1 0 0 0,10 7 0 0 0,15 6 0 0 0,30 6 0 0 0,34 5 0 0 0,30 3 0 0 0,22 2 0 0 0,24 1 0 0 0,11 0 0 0 0,4 1 0 0 0,-1-1 0 0 0,-3-1 0 0 0,-3 1 0 0 0,-21-9 0 0 0,-25-4 0 0 0,-31-7 0 0 0,-39-1 0 0 0,-35-14 0 0 0,-26-9 0 0 0,-20-7 0 0 0,-11-2 0 0 0,3 7 0 0 0,9 11 0 0 0,19 3 0 0 0,22 7 0 0 0,10 8 0 0 0,11 6 0 0 0,26 5 0 0 0,31 3 0 0 0,27 2 0 0 0,20 1 0 0 0,22 1 0 0 0,19-1 0 0 0,15 0 0 0 0,10 0 0 0 0,-3-1 0 0 0,-9 1 0 0 0,-9-1 0 0 0,-10 0 0 0 0,-6 0 0 0 0,-6 0 0 0 0,-10-9 0 0 0,-22-2 0 0 0,-22 0 0 0 0,-29 2 0 0 0,-16-5 0 0 0,-18-1 0 0 0,-6 2 0 0 0,-16-5 0 0 0,-11 0 0 0 0,-5 4 0 0 0,6 4 0 0 0,3 4 0 0 0,0 2 0 0 0,8 3 0 0 0,27 1 0 0 0,32 0 0 0 0,29 1 0 0 0,22 0 0 0 0,25-1 0 0 0,12 1 0 0 0,4-1 0 0 0,0 0 0 0 0,-3 0 0 0 0,-29 0 0 0 0,-29 0 0 0 0,-31 0 0 0 0,-20-8 0 0 0,-28-12 0 0 0,-9-2 0 0 0,-15 2 0 0 0,-9 6 0 0 0,6-5 0 0 0,12 2 0 0 0,13 3 0 0 0,19-3 0 0 0,11-1 0 0 0,6 5 0 0 0,9 3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26649 12515 16383 0 0,'-8'0'0'0'0,"-12"0"0"0"0,-10 0 0 0 0,-18 0 0 0 0,-8 0 0 0 0,-4 0 0 0 0,0 0 0 0 0,2 0 0 0 0,2 0 0 0 0,2 0 0 0 0,2 0 0 0 0,2 0 0 0 0,0 0 0 0 0,0 0 0 0 0,1 0 0 0 0,-1 0 0 0 0,-16 0 0 0 0,-23 0 0 0 0,-30 0 0 0 0,-20 0 0 0 0,-29 0 0 0 0,-20 0 0 0 0,-20 0 0 0 0,-8 0 0 0 0,15 0 0 0 0,16 0 0 0 0,32 0 0 0 0,33 0 0 0 0,28 0 0 0 0,22 0 0 0 0,14 0 0 0 0,8 0 0 0 0,4 0 0 0 0,1 0 0 0 0,-1 0 0 0 0,-2 0 0 0 0,0 0 0 0 0,-11 0 0 0 0,-3 0 0 0 0,-9 0 0 0 0,0 0 0 0 0,2 0 0 0 0,-4 0 0 0 0,1 0 0 0 0,5 0 0 0 0,21 0 0 0 0,27 8 0 0 0,25 4 0 0 0,19 7 0 0 0,14 1 0 0 0,8-3 0 0 0,4-5 0 0 0,2-4 0 0 0,0-3 0 0 0,-1-3 0 0 0,-1-2 0 0 0,-1 0 0 0 0,-2-1 0 0 0,1 0 0 0 0,-2 0 0 0 0,1 1 0 0 0,0 0 0 0 0,-1-1 0 0 0,1 1 0 0 0,0 0 0 0 0,-1 0 0 0 0,1 0 0 0 0,0 0 0 0 0,-9 0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24542 12936 16383 0 0,'9'0'0'0'0,"19"0"0"0"0,31 9 0 0 0,13 11 0 0 0,12 10 0 0 0,8 1 0 0 0,6 3 0 0 0,3-4 0 0 0,1 1 0 0 0,9-5 0 0 0,2 3 0 0 0,8 3 0 0 0,-1-2 0 0 0,-11-7 0 0 0,-16 1 0 0 0,-16-4 0 0 0,-12-5 0 0 0,-8-4 0 0 0,-7-6 0 0 0,-2-2 0 0 0,-1 6 0 0 0,0 2 0 0 0,-17-1 0 0 0,-22-3 0 0 0,-37-10 0 0 0,-31-5 0 0 0,-31-10 0 0 0,-25-18 0 0 0,-18-4 0 0 0,-20-2 0 0 0,-27-13 0 0 0,1 5 0 0 0,14 10 0 0 0,18 3 0 0 0,18 8 0 0 0,22 10 0 0 0,21 7 0 0 0,17 5 0 0 0,12 5 0 0 0,7 3 0 0 0,4 0 0 0 0,18 1 0 0 0,23 0 0 0 0,21-1 0 0 0,16 0 0 0 0,11-1 0 0 0,8 0 0 0 0,2 1 0 0 0,3-1 0 0 0,-1-1 0 0 0,-1 1 0 0 0,-1 0 0 0 0,-9 9 0 0 0,-20 10 0 0 0,-24 3 0 0 0,-18-2 0 0 0,-16-5 0 0 0,-18-5 0 0 0,-9 4 0 0 0,-2 0 0 0 0,-16-2 0 0 0,-3 4 0 0 0,5 1 0 0 0,-2-3 0 0 0,5-5 0 0 0,-3-2 0 0 0,5-4 0 0 0,5-1 0 0 0,6-2 0 0 0,22-1 0 0 0,27 1 0 0 0,23-1 0 0 0,19 0 0 0 0,13 1 0 0 0,-9 0 0 0 0,-19-1 0 0 0,-20 1 0 0 0,-18 0 0 0 0,-13 0 0 0 0,-8 0 0 0 0,-6 0 0 0 0,-2 0 0 0 0,-1 0 0 0 0,1 0 0 0 0,17 0 0 0 0,32 0 0 0 0,34 0 0 0 0,28 0 0 0 0,22 0 0 0 0,5 0 0 0 0,-3 0 0 0 0,-7 0 0 0 0,-8 0 0 0 0,-7 0 0 0 0,-5 0 0 0 0,-20 0 0 0 0,-25 0 0 0 0,-22 0 0 0 0,-27-8 0 0 0,-14-3 0 0 0,-7 0 0 0 0,-11-6 0 0 0,-1-1 0 0 0,3 4 0 0 0,5 3 0 0 0,-4 4 0 0 0,2 3 0 0 0,-6 3 0 0 0,2 0 0 0 0,3 2 0 0 0,14-9 0 0 0,16-11 0 0 0,22-2 0 0 0,23-7 0 0 0,18 3 0 0 0,13 4 0 0 0,9 7 0 0 0,4 5 0 0 0,2 4 0 0 0,9 3 0 0 0,1 2 0 0 0,0 1 0 0 0,-4 0 0 0 0,-3 0 0 0 0,-3 0 0 0 0,-2 0 0 0 0,-10-9 0 0 0,-12-12 0 0 0,-19-2 0 0 0,-21 3 0 0 0,-17 4 0 0 0,-12-3 0 0 0,-8 1 0 0 0,-4 3 0 0 0,6-4 0 0 0,3 1 0 0 0,7-5 0 0 0,3 1 0 0 0,6-5 0 0 0,16 3 0 0 0,18 5 0 0 0,24 6 0 0 0,16 4 0 0 0,8 4 0 0 0,3 3 0 0 0,0 1 0 0 0,-2 1 0 0 0,-2 0 0 0 0,-2 0 0 0 0,-1 0 0 0 0,-18-1 0 0 0,-24 1 0 0 0,-21-1 0 0 0,-18 0 0 0 0,-12 0 0 0 0,-8 0 0 0 0,-4 0 0 0 0,16 0 0 0 0,22 0 0 0 0,23 0 0 0 0,18 8 0 0 0,-4 3 0 0 0,-14 0 0 0 0,-17-2 0 0 0,-15-3 0 0 0,-13-2 0 0 0,-7-11 0 0 0,-6-3 0 0 0,-2-1 0 0 0,-1 2 0 0 0,0 2 0 0 0,1 3 0 0 0,8-7 0 0 0,5-1 0 0 0,-1 1 0 0 0,16 3 0 0 0,19 2 0 0 0,20 3 0 0 0,16 1 0 0 0,-6 1 0 0 0,-16 2 0 0 0,-18-1 0 0 0,-15 1 0 0 0,-22-1 0 0 0,-10 0 0 0 0,-5-8 0 0 0,0-3 0 0 0,1 0 0 0 0,4 3 0 0 0,18 2 0 0 0,25 2 0 0 0,15 10 0 0 0,15 5 0 0 0,4 8 0 0 0,0 10 0 0 0,4-1 0 0 0,-3 4 0 0 0,-4 5 0 0 0,-14-4 0 0 0,-16-7 0 0 0,-15-9 0 0 0,-10-6 0 0 0,8-6 0 0 0,19-4 0 0 0,27-1 0 0 0,19-2 0 0 0,30 1 0 0 0,20-1 0 0 0,20-7 0 0 0,19-12 0 0 0,-5-1 0 0 0,4 2 0 0 0,-12 5 0 0 0,-15 5 0 0 0,-17 5 0 0 0,-13 2 0 0 0,-9 2 0 0 0,-7 1 0 0 0,-19 1 0 0 0,-25 0 0 0 0,-21 0 0 0 0,-18 0 0 0 0,-10-1 0 0 0,-8 0 0 0 0,-4 1 0 0 0,0-1 0 0 0,0 0 0 0 0,0 0 0 0 0,11-9 0 0 0,19-2 0 0 0,32 0 0 0 0,23 2 0 0 0,14 3 0 0 0,9 2 0 0 0,11 2 0 0 0,4 1 0 0 0,-2 1 0 0 0,-4 1 0 0 0,-4-1 0 0 0,-3 1 0 0 0,-3-1 0 0 0,-20 0 0 0 0,-22 1 0 0 0,-23-1 0 0 0,-17 0 0 0 0,-13 0 0 0 0,-7 0 0 0 0,-4 0 0 0 0,-1 0 0 0 0,0 0 0 0 0,17 0 0 0 0,24 0 0 0 0,22 0 0 0 0,27 0 0 0 0,16 0 0 0 0,24-9 0 0 0,25-11 0 0 0,20-10 0 0 0,33-1 0 0 0,14-3 0 0 0,-3 4 0 0 0,-14 8 0 0 0,-23 6 0 0 0,-25 7 0 0 0,-22 5 0 0 0,-16 3 0 0 0,-11 1 0 0 0,-6 2 0 0 0,-11 7 0 0 0,-12 13 0 0 0,-18 1 0 0 0,-28-3 0 0 0,-19 3 0 0 0,-11-1 0 0 0,-13 3 0 0 0,-5-2 0 0 0,-7-6 0 0 0,-8-5 0 0 0,-7-4 0 0 0,-4 4 0 0 0,5 0 0 0 0,10-1 0 0 0,9-4 0 0 0,9-1 0 0 0,6-4 0 0 0,5 0 0 0 0,2-2 0 0 0,1 0 0 0 0,17-1 0 0 0,22 1 0 0 0,22-1 0 0 0,16 1 0 0 0,21-9 0 0 0,10-2 0 0 0,12 0 0 0 0,2 2 0 0 0,-3 3 0 0 0,-6 2 0 0 0,-4 2 0 0 0,-5 1 0 0 0,-3 1 0 0 0,-2 1 0 0 0,-2-1 0 0 0,0 1 0 0 0,0-1 0 0 0,-18 0 0 0 0,-21 1 0 0 0,-21-1 0 0 0,-18 0 0 0 0,-21 0 0 0 0,-9 0 0 0 0,-5 0 0 0 0,2 0 0 0 0,2 0 0 0 0,2 0 0 0 0,21 0 0 0 0,24 0 0 0 0,23 0 0 0 0,18 0 0 0 0,14-9 0 0 0,15-2 0 0 0,7-8 0 0 0,2-1 0 0 0,-3 3 0 0 0,-3 4 0 0 0,-4-3 0 0 0,-2 0 0 0 0,-3-5 0 0 0,-1 0 0 0 0,0 5 0 0 0,-9 13 0 0 0,-12 15 0 0 0,-10 23 0 0 0,-17 22 0 0 0,-9 11 0 0 0,-4 1 0 0 0,1-2 0 0 0,-7-5 0 0 0,-8-3 0 0 0,-1-4 0 0 0,4-3 0 0 0,7-1 0 0 0,-4-10 0 0 0,2-3 0 0 0,4 0 0 0 0,4 2 0 0 0,-5-5 0 0 0,0-1 0 0 0,-6-6 0 0 0,0-15 0 0 0,4-20 0 0 0,4-16 0 0 0,5-22 0 0 0,11-11 0 0 0,6-5 0 0 0,1-9 0 0 0,-2 0 0 0 0,6-7 0 0 0,10 3 0 0 0,-1-4 0 0 0,-3 3 0 0 0,3 6 0 0 0,-3 6 0 0 0,4 14 0 0 0,-3 7 0 0 0,-5 2 0 0 0,-5-1 0 0 0,-13 7 0 0 0,-7 17 0 0 0,-10 21 0 0 0,-2 17 0 0 0,2 14 0 0 0,-4 10 0 0 0,2 5 0 0 0,3 3 0 0 0,-2 1 0 0 0,-8 8 0 0 0,1 2 0 0 0,-11-2 0 0 0,0-2 0 0 0,6 5 0 0 0,0 0 0 0 0,-3-2 0 0 0,4-4 0 0 0,8-3 0 0 0,-2-3 0 0 0,4-2 0 0 0,5-18 0 0 0,5-23 0 0 0,4-22 0 0 0,4-17 0 0 0,1-12 0 0 0,2-8 0 0 0,0-4 0 0 0,0-1 0 0 0,0 0 0 0 0,-9 9 0 0 0,-3 4 0 0 0,1 0 0 0 0,-7-1 0 0 0,-1-2 0 0 0,4 15 0 0 0,-6 20 0 0 0,2 22 0 0 0,4 24 0 0 0,-5 6 0 0 0,1 5 0 0 0,4 10 0 0 0,-5 5 0 0 0,2-1 0 0 0,3 7 0 0 0,-4-9 0 0 0,0-6 0 0 0,-4-13 0 0 0,-8-12 0 0 0,2-29 0 0 0,5-22 0 0 0,7-25 0 0 0,6-13 0 0 0,5-4 0 0 0,3 0 0 0 0,2-6 0 0 0,1 0 0 0 0,0 4 0 0 0,0-4 0 0 0,0 1 0 0 0,0 5 0 0 0,-1 4 0 0 0,1 4 0 0 0,-10 11 0 0 0,-10 14 0 0 0,-3 20 0 0 0,-6 12 0 0 0,-7 15 0 0 0,-5 21 0 0 0,-14 13 0 0 0,-14 6 0 0 0,-12 11 0 0 0,-10 2 0 0 0,-7-2 0 0 0,-11 5 0 0 0,-14-2 0 0 0,-11 4 0 0 0,-16 7 0 0 0,-10-10 0 0 0,-2-10 0 0 0,1-14 0 0 0,2-7 0 0 0,3-11 0 0 0,1-9 0 0 0,11-9 0 0 0,21-6 0 0 0,15-4 0 0 0,7-2 0 0 0,14-9 0 0 0,12-4 0 0 0,19-7 0 0 0,10 0 0 0 0,13-5 0 0 0,12-7 0 0 0,9-6 0 0 0,15-5 0 0 0,16 6 0 0 0,12 8 0 0 0,9 1 0 0 0,7 6 0 0 0,12 7 0 0 0,4 5 0 0 0,8 6 0 0 0,0-6 0 0 0,14-9 0 0 0,0-1 0 0 0,2 3 0 0 0,-4 4 0 0 0,8-3 0 0 0,5 0 0 0 0,-4-4 0 0 0,6 0 0 0 0,4-4 0 0 0,9 3 0 0 0,12 4 0 0 0,18 5 0 0 0,19 5 0 0 0,33-4 0 0 0,34-1 0 0 0,46-6 0 0 0,45 0 0 0 0,35 4 0 0 0,25 3 0 0 0,-9 5 0 0 0,-34 3 0 0 0,-40 2 0 0 0,-45 2 0 0 0,-56 9 0 0 0,-54 3 0 0 0,-41-1 0 0 0,-39 7 0 0 0,-20 0 0 0 0,-10-3 0 0 0,-1 4 0 0 0,3 0 0 0 0,-4 4 0 0 0,1-2 0 0 0,4-4 0 0 0,-3 4 0 0 0,0-2 0 0 0,-3 4 0 0 0,0-2 0 0 0,-3 4 0 0 0,1-2 0 0 0,-2 4 0 0 0,-15-4 0 0 0,-17-5 0 0 0,-16-5 0 0 0,-11-6 0 0 0,-10-3 0 0 0,-4-3 0 0 0,-4-1 0 0 0,0-1 0 0 0,0 0 0 0 0,1 0 0 0 0,0 0 0 0 0,1 0 0 0 0,1 1 0 0 0,-9 0 0 0 0,-2 0 0 0 0,1 0 0 0 0,2 0 0 0 0,2 0 0 0 0,2 0 0 0 0,2 0 0 0 0,2 0 0 0 0,0 0 0 0 0,-8 0 0 0 0,-2 0 0 0 0,-1 0 0 0 0,3 0 0 0 0,3 0 0 0 0,1 0 0 0 0,2 0 0 0 0,2 0 0 0 0,9-9 0 0 0,19-2 0 0 0,23 0 0 0 0,19-6 0 0 0,24 0 0 0 0,20-6 0 0 0,9 1 0 0 0,0 4 0 0 0,4 6 0 0 0,-2 4 0 0 0,-5 4 0 0 0,-7 2 0 0 0,-5 2 0 0 0,-4 1 0 0 0,-2 0 0 0 0,-3 0 0 0 0,0-1 0 0 0,0 1 0 0 0,-18-1 0 0 0,-21 1 0 0 0,-22-1 0 0 0,-17 0 0 0 0,-12 0 0 0 0,-7 0 0 0 0,-5 0 0 0 0,-1-1 0 0 0,0 1 0 0 0,1 0 0 0 0,0 0 0 0 0,2 0 0 0 0,0 0 0 0 0,1 0 0 0 0,-8 0 0 0 0,-3 0 0 0 0,0 0 0 0 0,20 0 0 0 0,16-8 0 0 0,21-3 0 0 0,3 0 0 0 0,-7 2 0 0 0,-11 3 0 0 0,-10-6 0 0 0,-9-1 0 0 0,-15-7 0 0 0,-7 0 0 0 0,-1 3 0 0 0,0 5 0 0 0,3-4 0 0 0,3 0 0 0 0,10-5 0 0 0,5 1 0 0 0,0 4 0 0 0,8-4 0 0 0,17 1 0 0 0,19 4 0 0 0,19 5 0 0 0,4-4 0 0 0,7-1 0 0 0,5 3 0 0 0,5 4 0 0 0,4 2 0 0 0,-7 12 0 0 0,-19 4 0 0 0,-21 0 0 0 0,-19-1 0 0 0,-16-2 0 0 0,-10-2 0 0 0,11-3 0 0 0,20-1 0 0 0,19 0 0 0 0,10 7 0 0 0,11 3 0 0 0,8-1 0 0 0,8-2 0 0 0,4-2 0 0 0,-14-2 0 0 0,-21-2 0 0 0,-13-2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24227 12462 16383 0 0,'-8'0'0'0'0,"-12"8"0"0"0,-2 12 0 0 0,3 11 0 0 0,4 8 0 0 0,5-3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24791 12525 16383 0 0,'9'0'0'0'0,"11"0"0"0"0,10 0 0 0 0,1-9 0 0 0,3-11 0 0 0,4-2 0 0 0,-4-5 0 0 0,1 1 0 0 0,2 5 0 0 0,-4-2 0 0 0,-9-6 0 0 0,1 2 0 0 0,-4-2 0 0 0,2 3 0 0 0,-2-2 0 0 0,-4 11 0 0 0,-6 19 0 0 0,-5 16 0 0 0,-3 14 0 0 0,-2 9 0 0 0,-1 8 0 0 0,-1 2 0 0 0,0 2 0 0 0,0 1 0 0 0,0-2 0 0 0,1 0 0 0 0,0-1 0 0 0,0 0 0 0 0,-1-1 0 0 0,2 0 0 0 0,-1 0 0 0 0,0-1 0 0 0,0 1 0 0 0,0 0 0 0 0,0 0 0 0 0,0-18 0 0 0,0-21 0 0 0,0-23 0 0 0,0-16 0 0 0,0-4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27135 12807 16383 0 0,'0'-8'0'0'0,"0"-12"0"0"0,0-10 0 0 0,0-10 0 0 0,0-5 0 0 0,0-4 0 0 0,0-2 0 0 0,0-1 0 0 0,0 0 0 0 0,9 0 0 0 0,2 1 0 0 0,0 1 0 0 0,-3-1 0 0 0,7 1 0 0 0,0 0 0 0 0,-2 1 0 0 0,5-1 0 0 0,-1 17 0 0 0,-3 23 0 0 0,-3 21 0 0 0,-5 18 0 0 0,-2 20 0 0 0,-3 11 0 0 0,-1 3 0 0 0,0 0 0 0 0,-1-3 0 0 0,0-3 0 0 0,0-2 0 0 0,1-3 0 0 0,0-1 0 0 0,0 7 0 0 0,-1 3 0 0 0,1-1 0 0 0,0-2 0 0 0,1-3 0 0 0,-1-2 0 0 0,0-1 0 0 0,0-1 0 0 0,0-2 0 0 0,0 1 0 0 0,0-1 0 0 0,0 0 0 0 0,0 1 0 0 0,0-1 0 0 0,0 1 0 0 0,0 0 0 0 0,0 0 0 0 0,0-1 0 0 0,-9-7 0 0 0,-2-21 0 0 0,-8-21 0 0 0,-10-20 0 0 0,-7-6 0 0 0,-7 1 0 0 0,4-3 0 0 0,0 2 0 0 0,-1-2 0 0 0,-3 4 0 0 0,6-3 0 0 0,1 3 0 0 0,-2 6 0 0 0,5-3 0 0 0,1 3 0 0 0,-4 3 0 0 0,-3 6 0 0 0,4-5 0 0 0,0 0 0 0 0,6-6 0 0 0,-1 0 0 0 0,5-5 0 0 0,-2 2 0 0 0,-4 5 0 0 0,-7 6 0 0 0,-4 4 0 0 0,5 12 0 0 0,8 15 0 0 0,18 3 0 0 0,11 6 0 0 0,14-1 0 0 0,12 4 0 0 0,12-5 0 0 0,-2 3 0 0 0,2-4 0 0 0,2 2 0 0 0,4-3 0 0 0,2-6 0 0 0,3-6 0 0 0,0-5 0 0 0,1-4 0 0 0,0-2 0 0 0,1-1 0 0 0,-1-1 0 0 0,-17 0 0 0 0,-22 8 0 0 0,-22 3 0 0 0,-17 1 0 0 0,-13-3 0 0 0,-16-2 0 0 0,-7-2 0 0 0,-1-2 0 0 0,3-1 0 0 0,2-1 0 0 0,4-1 0 0 0,2 1 0 0 0,2 0 0 0 0,2-1 0 0 0,1 1 0 0 0,0 0 0 0 0,-1 0 0 0 0,1-9 0 0 0,0-2 0 0 0,-1 0 0 0 0,18 3 0 0 0,21 1 0 0 0,22 4 0 0 0,18 1 0 0 0,12 1 0 0 0,7 1 0 0 0,13 0 0 0 0,4 1 0 0 0,0-1 0 0 0,6 0 0 0 0,-1 1 0 0 0,-4-1 0 0 0,-5 0 0 0 0,-4 0 0 0 0,-3 0 0 0 0,-11-8 0 0 0,-4-4 0 0 0,-1 2 0 0 0,-15 1 0 0 0,-19 3 0 0 0,-20 2 0 0 0,-15 2 0 0 0,-11 1 0 0 0,-6 1 0 0 0,-5 0 0 0 0,0-8 0 0 0,-1-2 0 0 0,1-1 0 0 0,-8 3 0 0 0,-10 2 0 0 0,-18 2 0 0 0,-20 2 0 0 0,-17 1 0 0 0,-12 1 0 0 0,1 1 0 0 0,6-1 0 0 0,8 0 0 0 0,18 1 0 0 0,17-1 0 0 0,15 0 0 0 0,12 0 0 0 0,8 0 0 0 0,4 0 0 0 0,2 0 0 0 0,1 0 0 0 0,0 0 0 0 0,-2 0 0 0 0,0 0 0 0 0,-1 0 0 0 0,0 0 0 0 0,-1 0 0 0 0,1 0 0 0 0,-10 0 0 0 0,-2 0 0 0 0,0 0 0 0 0,3 0 0 0 0,-7 0 0 0 0,0 0 0 0 0,3 0 0 0 0,2 0 0 0 0,4 0 0 0 0,3 0 0 0 0,2 0 0 0 0,1 0 0 0 0,0 0 0 0 0,1 0 0 0 0,0 0 0 0 0,8-8 0 0 0,3-3 0 0 0,-1 0 0 0 0,-2 2 0 0 0,-2 3 0 0 0,-3 2 0 0 0,-2 2 0 0 0,-1 1 0 0 0,-1 1 0 0 0,0 1 0 0 0,0-1 0 0 0,-1 1 0 0 0,1-1 0 0 0,0 0 0 0 0,0 0 0 0 0,0 1 0 0 0,0-1 0 0 0,0 0 0 0 0,1 0 0 0 0,-1 0 0 0 0,0 0 0 0 0,0 0 0 0 0,17 0 0 0 0,23 0 0 0 0,21 0 0 0 0,18 0 0 0 0,11 0 0 0 0,9 0 0 0 0,3 8 0 0 0,2 3 0 0 0,1 0 0 0 0,-2-2 0 0 0,0-3 0 0 0,-2-2 0 0 0,0-2 0 0 0,-1-2 0 0 0,0 0 0 0 0,8 0 0 0 0,11 0 0 0 0,11-1 0 0 0,1 1 0 0 0,2 0 0 0 0,6-1 0 0 0,3 1 0 0 0,3 0 0 0 0,3 0 0 0 0,-7 0 0 0 0,-2 0 0 0 0,-8 0 0 0 0,-9 0 0 0 0,-8 0 0 0 0,-7 0 0 0 0,-4 0 0 0 0,-3 0 0 0 0,-2 0 0 0 0,0 0 0 0 0,0 0 0 0 0,1 0 0 0 0,0 0 0 0 0,0 0 0 0 0,0 0 0 0 0,1 0 0 0 0,0 0 0 0 0,8 0 0 0 0,3 0 0 0 0,8 0 0 0 0,1 0 0 0 0,-3 0 0 0 0,-5 0 0 0 0,-4 0 0 0 0,5 0 0 0 0,0 0 0 0 0,7 0 0 0 0,-1 0 0 0 0,-3 0 0 0 0,-5 0 0 0 0,-3 0 0 0 0,-5 0 0 0 0,-1 0 0 0 0,-2 0 0 0 0,-1 0 0 0 0,0 0 0 0 0,0 0 0 0 0,0 0 0 0 0,1 0 0 0 0,-1 0 0 0 0,1 0 0 0 0,-1 0 0 0 0,1 0 0 0 0,0 0 0 0 0,0 0 0 0 0,0 0 0 0 0,-1 0 0 0 0,1 0 0 0 0,0 0 0 0 0,0 0 0 0 0,0 0 0 0 0,0 0 0 0 0,-9-8 0 0 0,-11-12 0 0 0,-11-10 0 0 0,-8-9 0 0 0,-7-7 0 0 0,-3-3 0 0 0,-2-2 0 0 0,-1-1 0 0 0,0 0 0 0 0,0 0 0 0 0,0 1 0 0 0,-7 9 0 0 0,-11 12 0 0 0,-11 10 0 0 0,-8 9 0 0 0,-6 7 0 0 0,-4 3 0 0 0,-2 3 0 0 0,-1 0 0 0 0,0 0 0 0 0,0 0 0 0 0,1-1 0 0 0,-16 9 0 0 0,-15 1 0 0 0,-17 0 0 0 0,-27-2 0 0 0,-17-3 0 0 0,-18-2 0 0 0,-7-2 0 0 0,-1 7 0 0 0,4 2 0 0 0,4 8 0 0 0,12 0 0 0 0,15 6 0 0 0,22-1 0 0 0,21-6 0 0 0,18-5 0 0 0,12-4 0 0 0,9-5 0 0 0,5-3 0 0 0,1-1 0 0 0,0 0 0 0 0,0-1 0 0 0,-1 0 0 0 0,-1 0 0 0 0,8-8 0 0 0,2-3 0 0 0,-1 1 0 0 0,-2 2 0 0 0,5-5 0 0 0,1-1 0 0 0,-2 2 0 0 0,-3 4 0 0 0,5-6 0 0 0,-1 0 0 0 0,-1 3 0 0 0,-4 3 0 0 0,6-5 0 0 0,-1-1 0 0 0,-1 3 0 0 0,4-5 0 0 0,9-9 0 0 0,-1 1 0 0 0,5-4 0 0 0,5-6 0 0 0,5-5 0 0 0,5-4 0 0 0,11 5 0 0 0,5 0 0 0 0,8 8 0 0 0,11 9 0 0 0,8-1 0 0 0,5 4 0 0 0,5 5 0 0 0,3-3 0 0 0,0 0 0 0 0,1-4 0 0 0,-1 1 0 0 0,9 3 0 0 0,2-3 0 0 0,-1 2 0 0 0,6-5 0 0 0,0 2 0 0 0,-2 4 0 0 0,-5 5 0 0 0,-3 5 0 0 0,-3 3 0 0 0,-3 2 0 0 0,-1 2 0 0 0,-1 1 0 0 0,0 0 0 0 0,0 0 0 0 0,1 0 0 0 0,-9 8 0 0 0,-3 3 0 0 0,1-2 0 0 0,2-1 0 0 0,2 6 0 0 0,3 0 0 0 0,2-2 0 0 0,1-4 0 0 0,1-3 0 0 0,0 6 0 0 0,0 1 0 0 0,1-2 0 0 0,-1-3 0 0 0,-8-2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24128 12621 16383 0 0,'-17'0'0'0'0,"-22"0"0"0"0,-14 0 0 0 0,-14 0 0 0 0,-4 0 0 0 0,1 0 0 0 0,4 0 0 0 0,-3 0 0 0 0,1 0 0 0 0,4 0 0 0 0,4 0 0 0 0,4 0 0 0 0,12 8 0 0 0,13 12 0 0 0,20 2 0 0 0,12-3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23098 12621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23499 12909 16383 0 0,'9'0'0'0'0,"2"9"0"0"0,8 2 0 0 0,10 8 0 0 0,7 1 0 0 0,7-3 0 0 0,-4 4 0 0 0,-17-2 0 0 0,-21-3 0 0 0,-19-5 0 0 0,-15-5 0 0 0,-10-2 0 0 0,-15-3 0 0 0,2-10 0 0 0,3-3 0 0 0,1-8 0 0 0,2-1 0 0 0,0 4 0 0 0,1 4 0 0 0,-1 4 0 0 0,1 5 0 0 0,0-7 0 0 0,-10-1 0 0 0,-1 2 0 0 0,-1 2 0 0 0,20 3 0 0 0,33 10 0 0 0,18 14 0 0 0,24 2 0 0 0,15 7 0 0 0,25 7 0 0 0,16 6 0 0 0,10-4 0 0 0,-4 0 0 0 0,0 3 0 0 0,-1-6 0 0 0,-16-1 0 0 0,-13-5 0 0 0,-9-7 0 0 0,-6 0 0 0 0,-3-2 0 0 0,-1-5 0 0 0,-9 3 0 0 0,-2 0 0 0 0,-16-4 0 0 0,-20-4 0 0 0,-18-3 0 0 0,-15-3 0 0 0,-9-2 0 0 0,1-10 0 0 0,0-3 0 0 0,-2 1 0 0 0,-2 2 0 0 0,15 2 0 0 0,21 3 0 0 0,21 1 0 0 0,8 11 0 0 0,9 3 0 0 0,9 0 0 0 0,5-2 0 0 0,5-2 0 0 0,-15-3 0 0 0,-21-2 0 0 0,-22-1 0 0 0,-16 0 0 0 0,-14-2 0 0 0,-7-8 0 0 0,-5-2 0 0 0,-2-9 0 0 0,0 0 0 0 0,0-6 0 0 0,2 2 0 0 0,0 5 0 0 0,2 6 0 0 0,16 5 0 0 0,24 4 0 0 0,12 11 0 0 0,16 4 0 0 0,12 0 0 0 0,10-1 0 0 0,6-3 0 0 0,5-2 0 0 0,1-2 0 0 0,1-2 0 0 0,-1-1 0 0 0,0 0 0 0 0,-9 8 0 0 0,-4 3 0 0 0,-16-1 0 0 0,-22-2 0 0 0,-9-10 0 0 0,-13-6 0 0 0,-12-1 0 0 0,1-7 0 0 0,-3-1 0 0 0,4-7 0 0 0,-1 2 0 0 0,14 4 0 0 0,18 5 0 0 0,17 5 0 0 0,15 12 0 0 0,10 5 0 0 0,7 2 0 0 0,3-2 0 0 0,1-1 0 0 0,0-4 0 0 0,0-1 0 0 0,-18-10 0 0 0,-23-4 0 0 0,-14-8 0 0 0,-15-1 0 0 0,-13-6 0 0 0,-1-7 0 0 0,-4 3 0 0 0,4-3 0 0 0,-2 5 0 0 0,-11-2 0 0 0,-7-4 0 0 0,-4-13 0 0 0,8-7 0 0 0,-5-3 0 0 0,-10 0 0 0 0,-4-8 0 0 0,1 0 0 0 0,-5 1 0 0 0,9 4 0 0 0,7 3 0 0 0,4 12 0 0 0,10 5 0 0 0,4 9 0 0 0,-1 9 0 0 0,6 1 0 0 0,17 12 0 0 0,11 17 0 0 0,14 5 0 0 0,5 11 0 0 0,9 0 0 0 0,0 5 0 0 0,4-3 0 0 0,-3 3 0 0 0,3 5 0 0 0,4 6 0 0 0,6-5 0 0 0,5 0 0 0 0,11 3 0 0 0,-4 4 0 0 0,-1 2 0 0 0,-2 3 0 0 0,1-7 0 0 0,-1-10 0 0 0,-8-1 0 0 0,-2-7 0 0 0,-8 3 0 0 0,-17-4 0 0 0,-20-14 0 0 0,-16-8 0 0 0,-22-12 0 0 0,-3-12 0 0 0,-2-3 0 0 0,-1-4 0 0 0,0 3 0 0 0,8-2 0 0 0,4-4 0 0 0,-1 4 0 0 0,-1 7 0 0 0,-3-1 0 0 0,-2 4 0 0 0,-2-3 0 0 0,-10-6 0 0 0,-11-6 0 0 0,-3-6 0 0 0,2 5 0 0 0,5 8 0 0 0,5 1 0 0 0,4 5 0 0 0,20 15 0 0 0,16 17 0 0 0,21 8 0 0 0,17 0 0 0 0,15 6 0 0 0,10-1 0 0 0,7-4 0 0 0,2 3 0 0 0,2-2 0 0 0,-1-4 0 0 0,-8 4 0 0 0,4-2 0 0 0,-6 6 0 0 0,-1-2 0 0 0,8-5 0 0 0,13 5 0 0 0,5 6 0 0 0,-2-2 0 0 0,-3-4 0 0 0,-4 2 0 0 0,-3-2 0 0 0,-3-5 0 0 0,-2-6 0 0 0,-10 5 0 0 0,-3-1 0 0 0,1-2 0 0 0,1-4 0 0 0,-5 6 0 0 0,-1 0 0 0 0,-14-11 0 0 0,-19-5 0 0 0,-10-12 0 0 0,-12-2 0 0 0,-2-8 0 0 0,-6 0 0 0 0,-6 5 0 0 0,-6-3 0 0 0,4-7 0 0 0,0 2 0 0 0,6-3 0 0 0,-8 4 0 0 0,2-2 0 0 0,-1 3 0 0 0,6-2 0 0 0,8-6 0 0 0,1 4 0 0 0,-6 6 0 0 0,12 16 0 0 0,8 17 0 0 0,14 8 0 0 0,7 8 0 0 0,9 0 0 0 0,10 5 0 0 0,-1 4 0 0 0,4-3 0 0 0,-5 2 0 0 0,2-5 0 0 0,4 0 0 0 0,4-4 0 0 0,13 2 0 0 0,5-3 0 0 0,3-7 0 0 0,-2 4 0 0 0,-1-3 0 0 0,-3 4 0 0 0,-1-1 0 0 0,-2-5 0 0 0,-17-4 0 0 0,-16-14 0 0 0,-18-14 0 0 0,-10-13 0 0 0,-11-2 0 0 0,-11-12 0 0 0,-8-8 0 0 0,3 5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4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23727 13004 16383 0 0,'-9'0'0'0'0,"-2"-9"0"0"0,-8-2 0 0 0,-1-8 0 0 0,-5-18 0 0 0,-8-2 0 0 0,-5-12 0 0 0,-6-6 0 0 0,5-1 0 0 0,-8 1 0 0 0,5 1 0 0 0,0-7 0 0 0,-1 0 0 0 0,-2 1 0 0 0,-1 11 0 0 0,7 6 0 0 0,1 3 0 0 0,8-1 0 0 0,0 7 0 0 0,-3-7 0 0 0,-5-4 0 0 0,5-4 0 0 0,-1-1 0 0 0,5 0 0 0 0,8 18 0 0 0,16 13 0 0 0,8 20 0 0 0,13 10 0 0 0,3 20 0 0 0,7 5 0 0 0,0 5 0 0 0,3-3 0 0 0,-4 0 0 0 0,4 2 0 0 0,-4 4 0 0 0,2 2 0 0 0,5 3 0 0 0,6-7 0 0 0,5-1 0 0 0,3 9 0 0 0,3-4 0 0 0,-8 9 0 0 0,7-6 0 0 0,-5 6 0 0 0,7 3 0 0 0,-5 1 0 0 0,-1-2 0 0 0,-1-1 0 0 0,-6-2 0 0 0,-2-9 0 0 0,2-3 0 0 0,3-1 0 0 0,-6 2 0 0 0,1-6 0 0 0,-6-1 0 0 0,0 3 0 0 0,4-5 0 0 0,-3 0 0 0 0,1 3 0 0 0,4 5 0 0 0,-13-5 0 0 0,-18-17 0 0 0,-18-20 0 0 0,-16-18 0 0 0,-2-14 0 0 0,-4-18 0 0 0,-5-1 0 0 0,-4-7 0 0 0,-2 5 0 0 0,6 5 0 0 0,2 1 0 0 0,8 2 0 0 0,9-1 0 0 0,-1 0 0 0 0,5 0 0 0 0,4-1 0 0 0,-3 8 0 0 0,0 3 0 0 0,-4 7 0 0 0,1 1 0 0 0,12 6 0 0 0,8 23 0 0 0,12 12 0 0 0,4 13 0 0 0,-1 11 0 0 0,6 7 0 0 0,-1 6 0 0 0,5 2 0 0 0,7-6 0 0 0,-3-3 0 0 0,3 0 0 0 0,-5 2 0 0 0,-6 2 0 0 0,1 2 0 0 0,6 1 0 0 0,-2 1 0 0 0,3 9 0 0 0,5-5 0 0 0,-3-3 0 0 0,-8 6 0 0 0,2 3 0 0 0,-4-1 0 0 0,4-1 0 0 0,5-2 0 0 0,-3-2 0 0 0,-5 7 0 0 0,2-7 0 0 0,-3-4 0 0 0,3-1 0 0 0,-2-1 0 0 0,3 0 0 0 0,-2 1 0 0 0,-6 0 0 0 0,-5 1 0 0 0,-4-17 0 0 0,-5-22 0 0 0,-10-12 0 0 0,-5-15 0 0 0,-8-13 0 0 0,-1-10 0 0 0,3-6 0 0 0,5-4 0 0 0,-4-2 0 0 0,1-1 0 0 0,-6 1 0 0 0,-7 8 0 0 0,2 4 0 0 0,4 0 0 0 0,7-1 0 0 0,-2-3 0 0 0,1-2 0 0 0,5-2 0 0 0,-6 8 0 0 0,2 1 0 0 0,2 0 0 0 0,5-3 0 0 0,3-2 0 0 0,11 15 0 0 0,5 20 0 0 0,10 21 0 0 0,8 8 0 0 0,1 9 0 0 0,4 17 0 0 0,4 8 0 0 0,5 5 0 0 0,-6 0 0 0 0,1-11 0 0 0,-7-3 0 0 0,-8-3 0 0 0,1 2 0 0 0,4 0 0 0 0,7-6 0 0 0,-3-2 0 0 0,2-6 0 0 0,-4-1 0 0 0,0-4 0 0 0,-4 1 0 0 0,3-3 0 0 0,-5-15 0 0 0,-13-16 0 0 0,-18-16 0 0 0,-16-21 0 0 0,-12-10 0 0 0,0-6 0 0 0,-2 0 0 0 0,5 2 0 0 0,8 2 0 0 0,0 3 0 0 0,-4 2 0 0 0,3 1 0 0 0,-3-8 0 0 0,3-2 0 0 0,-1 10 0 0 0,3 4 0 0 0,5 2 0 0 0,-1 9 0 0 0,-7 10 0 0 0,1 1 0 0 0,6-3 0 0 0,14 3 0 0 0,9 14 0 0 0,11 9 0 0 0,13 13 0 0 0,9 13 0 0 0,8 3 0 0 0,-4 5 0 0 0,0-3 0 0 0,-7 3 0 0 0,-1 3 0 0 0,3 5 0 0 0,4-5 0 0 0,-5 1 0 0 0,1-6 0 0 0,-7 0 0 0 0,-7 3 0 0 0,2-3 0 0 0,-5 1 0 0 0,5 4 0 0 0,6-4 0 0 0,-10-7 0 0 0,-17-16 0 0 0,-18-10 0 0 0,-13-13 0 0 0,-3-12 0 0 0,-4-1 0 0 0,4-5 0 0 0,-1 3 0 0 0,5-1 0 0 0,-1 4 0 0 0,-4-2 0 0 0,3-4 0 0 0,-1 4 0 0 0,4-3 0 0 0,-1 5 0 0 0,4-1 0 0 0,-3 3 0 0 0,3-1 0 0 0,7-6 0 0 0,-4 3 0 0 0,-5 6 0 0 0,1-1 0 0 0,-4 3 0 0 0,12 6 0 0 0,17 5 0 0 0,17 4 0 0 0,14 3 0 0 0,10 2 0 0 0,-1 10 0 0 0,0 12 0 0 0,2 2 0 0 0,3-3 0 0 0,-7 4 0 0 0,-1-2 0 0 0,1-5 0 0 0,4 3 0 0 0,2 7 0 0 0,2 7 0 0 0,2-2 0 0 0,2 1 0 0 0,0-4 0 0 0,0 2 0 0 0,0-6 0 0 0,1-6 0 0 0,-10 2 0 0 0,-2 6 0 0 0,0-2 0 0 0,2-5 0 0 0,-5-14 0 0 0,-19-9 0 0 0,-11-11 0 0 0,-15-5 0 0 0,-6-6 0 0 0,-10 0 0 0 0,-8-12 0 0 0,-7 1 0 0 0,-6-12 0 0 0,-3-5 0 0 0,-18-3 0 0 0,1 9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2.4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24842 12769 16383 0 0,'9'0'0'0'0,"10"0"0"0"0,12 9 0 0 0,8 10 0 0 0,6 3 0 0 0,4-2 0 0 0,-6 3 0 0 0,-2-2 0 0 0,0-4 0 0 0,-15-6 0 0 0,-20-12 0 0 0,-12-15 0 0 0,-13-5 0 0 0,-11 1 0 0 0,-2-4 0 0 0,-3 2 0 0 0,-4 4 0 0 0,-4 6 0 0 0,6-4 0 0 0,-1 1 0 0 0,-1-5 0 0 0,-11-9 0 0 0,-6 2 0 0 0,-9-4 0 0 0,-12-13 0 0 0,-9-8 0 0 0,1-3 0 0 0,-1 8 0 0 0,13 2 0 0 0,11 2 0 0 0,8 7 0 0 0,4 2 0 0 0,2 7 0 0 0,1 7 0 0 0,17 8 0 0 0,22 5 0 0 0,21 5 0 0 0,8 10 0 0 0,9 4 0 0 0,0 9 0 0 0,2 0 0 0 0,5-3 0 0 0,5 4 0 0 0,3-2 0 0 0,3-4 0 0 0,1-5 0 0 0,1 4 0 0 0,1-1 0 0 0,8 7 0 0 0,11-1 0 0 0,11 4 0 0 0,17 7 0 0 0,9-1 0 0 0,-6 2 0 0 0,-3-5 0 0 0,-1 3 0 0 0,-8-5 0 0 0,-12-6 0 0 0,-1-7 0 0 0,-5 4 0 0 0,-7 7 0 0 0,-5 0 0 0 0,-4-5 0 0 0,-4-4 0 0 0,-1-5 0 0 0,-10-13 0 0 0,-19-5 0 0 0,-23-2 0 0 0,-19-7 0 0 0,-14 0 0 0 0,-1-6 0 0 0,-12 1 0 0 0,2-4 0 0 0,1 3 0 0 0,0-3 0 0 0,-2 3 0 0 0,-9-12 0 0 0,-3 1 0 0 0,-1-2 0 0 0,1-4 0 0 0,3 6 0 0 0,2 8 0 0 0,2 1 0 0 0,2 4 0 0 0,8 15 0 0 0,21 8 0 0 0,22 13 0 0 0,27 4 0 0 0,10 7 0 0 0,6 0 0 0 0,13-5 0 0 0,6-6 0 0 0,-1 4 0 0 0,7-2 0 0 0,17 5 0 0 0,3-1 0 0 0,2-4 0 0 0,-5-4 0 0 0,-1 3 0 0 0,3 0 0 0 0,-6-2 0 0 0,1 4 0 0 0,-6-1 0 0 0,1-2 0 0 0,-12 4 0 0 0,-10 0 0 0 0,-5-4 0 0 0,-3-4 0 0 0,-2-4 0 0 0,-8 6 0 0 0,-2 1 0 0 0,1-2 0 0 0,3-3 0 0 0,3-3 0 0 0,-14-2 0 0 0,-21-2 0 0 0,-20 0 0 0 0,-16-1 0 0 0,-12-1 0 0 0,0-8 0 0 0,0-3 0 0 0,-3 1 0 0 0,-2 2 0 0 0,6-5 0 0 0,2-2 0 0 0,-2 4 0 0 0,-2 2 0 0 0,-3 4 0 0 0,-3-6 0 0 0,-1-1 0 0 0,-1 2 0 0 0,-1-6 0 0 0,0 1 0 0 0,-1 2 0 0 0,1 4 0 0 0,0-5 0 0 0,0 0 0 0 0,0 3 0 0 0,17 3 0 0 0,14 11 0 0 0,19 7 0 0 0,18 0 0 0 0,14-1 0 0 0,10-1 0 0 0,7-3 0 0 0,11-1 0 0 0,5 7 0 0 0,-1 2 0 0 0,6-2 0 0 0,-1-1 0 0 0,-3 5 0 0 0,-5 1 0 0 0,5-3 0 0 0,-1-3 0 0 0,-3 6 0 0 0,-3-1 0 0 0,-4 7 0 0 0,6-1 0 0 0,2-3 0 0 0,-3-5 0 0 0,-2-5 0 0 0,-3-2 0 0 0,-2-4 0 0 0,-1-1 0 0 0,-2 0 0 0 0,0-1 0 0 0,-18 0 0 0 0,-22 0 0 0 0,-22 1 0 0 0,-17-1 0 0 0,-12 1 0 0 0,-7 0 0 0 0,-5 0 0 0 0,-1 0 0 0 0,0 0 0 0 0,0 0 0 0 0,19 0 0 0 0,23 0 0 0 0,22 0 0 0 0,18 0 0 0 0,13 0 0 0 0,7 0 0 0 0,5 0 0 0 0,1 0 0 0 0,1 0 0 0 0,-2 0 0 0 0,0 0 0 0 0,-2 0 0 0 0,0 0 0 0 0,-1 0 0 0 0,0 0 0 0 0,-9 9 0 0 0,-2 2 0 0 0,0 0 0 0 0,-15-3 0 0 0,-20-1 0 0 0,-19-4 0 0 0,-16-1 0 0 0,-10-1 0 0 0,-8-1 0 0 0,-3 0 0 0 0,-2-1 0 0 0,1 1 0 0 0,17 0 0 0 0,23-1 0 0 0,22 1 0 0 0,19 0 0 0 0,12 0 0 0 0,9 0 0 0 0,3 0 0 0 0,3 0 0 0 0,-1 0 0 0 0,-9 9 0 0 0,-12 10 0 0 0,-12 12 0 0 0,-9 8 0 0 0,-16-2 0 0 0,-15 1 0 0 0,-13-6 0 0 0,-9-9 0 0 0,-7-8 0 0 0,-3-6 0 0 0,-1-5 0 0 0,-1-3 0 0 0,0-2 0 0 0,1-1 0 0 0,1 1 0 0 0,0-1 0 0 0,1 1 0 0 0,0 0 0 0 0,1 1 0 0 0,16 0 0 0 0,23 0 0 0 0,21 0 0 0 0,17 0 0 0 0,13 8 0 0 0,8 4 0 0 0,3-1 0 0 0,-6 6 0 0 0,-20 0 0 0 0,-23-2 0 0 0,-20-5 0 0 0,-24-3 0 0 0,-14-3 0 0 0,-6-2 0 0 0,-1-2 0 0 0,2 0 0 0 0,2-1 0 0 0,3 0 0 0 0,2 1 0 0 0,1-1 0 0 0,2 1 0 0 0,1 0 0 0 0,16 0 0 0 0,23 0 0 0 0,22 0 0 0 0,17 0 0 0 0,12 0 0 0 0,7 0 0 0 0,5 0 0 0 0,1 0 0 0 0,0 0 0 0 0,0 0 0 0 0,-19 0 0 0 0,-23 0 0 0 0,-22 0 0 0 0,-18 0 0 0 0,-13 0 0 0 0,-7 0 0 0 0,-5 0 0 0 0,-1 0 0 0 0,-1 0 0 0 0,10 8 0 0 0,21 3 0 0 0,14 9 0 0 0,18 0 0 0 0,15-4 0 0 0,5 5 0 0 0,5-1 0 0 0,6 4 0 0 0,4-2 0 0 0,4-5 0 0 0,2-5 0 0 0,2-5 0 0 0,-9 6 0 0 0,-2-1 0 0 0,-17-1 0 0 0,-21-3 0 0 0,-18-3 0 0 0,-16-2 0 0 0,-11-2 0 0 0,-6-1 0 0 0,13 0 0 0 0,22-1 0 0 0,21 1 0 0 0,18-1 0 0 0,14 1 0 0 0,8 0 0 0 0,-13 0 0 0 0,-19 0 0 0 0,-22 0 0 0 0,-18 0 0 0 0,-13 0 0 0 0,-8 0 0 0 0,-6 0 0 0 0,-10-9 0 0 0,-3-2 0 0 0,-8 0 0 0 0,1 3 0 0 0,-5 1 0 0 0,2 4 0 0 0,6 1 0 0 0,6 1 0 0 0,5 1 0 0 0,4 0 0 0 0,2 1 0 0 0,20 8 0 0 0,22 2 0 0 0,23 0 0 0 0,8 7 0 0 0,9-1 0 0 0,8-2 0 0 0,7-5 0 0 0,3-3 0 0 0,2-3 0 0 0,2 6 0 0 0,-1 10 0 0 0,1 2 0 0 0,-1-4 0 0 0,-1-3 0 0 0,1-6 0 0 0,-1-4 0 0 0,-17-2 0 0 0,-23-3 0 0 0,-21 0 0 0 0,-18-1 0 0 0,-12 0 0 0 0,-7 0 0 0 0,-5 1 0 0 0,-1-1 0 0 0,0-7 0 0 0,1-4 0 0 0,0 2 0 0 0,2 1 0 0 0,0 3 0 0 0,1-6 0 0 0,0-2 0 0 0,-8-6 0 0 0,-12 0 0 0 0,-1 4 0 0 0,-7 4 0 0 0,2 4 0 0 0,6 4 0 0 0,6 2 0 0 0,5 2 0 0 0,21 0 0 0 0,26 1 0 0 0,24 0 0 0 0,17 0 0 0 0,13-1 0 0 0,7 1 0 0 0,5-1 0 0 0,1 0 0 0 0,-1 0 0 0 0,0 0 0 0 0,-2 0 0 0 0,0 0 0 0 0,-1 0 0 0 0,-1 0 0 0 0,0 0 0 0 0,-1 0 0 0 0,1 0 0 0 0,-18 0 0 0 0,-13-9 0 0 0,-19-2 0 0 0,-18 0 0 0 0,-14 3 0 0 0,-2-7 0 0 0,-3 0 0 0 0,-4-6 0 0 0,-4 0 0 0 0,-2-4 0 0 0,-2 1 0 0 0,16 6 0 0 0,22 5 0 0 0,21 5 0 0 0,18 4 0 0 0,12 3 0 0 0,8 1 0 0 0,4 1 0 0 0,2 0 0 0 0,0 0 0 0 0,0 0 0 0 0,-2-1 0 0 0,0 1 0 0 0,-18-1 0 0 0,-23 0 0 0 0,-22 0 0 0 0,-18 0 0 0 0,-3-9 0 0 0,-6-2 0 0 0,-4-8 0 0 0,-3-1 0 0 0,-3 3 0 0 0,-2 4 0 0 0,0 5 0 0 0,-1 3 0 0 0,0 3 0 0 0,1 2 0 0 0,-1 0 0 0 0,1 1 0 0 0,0 0 0 0 0,17 0 0 0 0,23-1 0 0 0,21 1 0 0 0,17-1 0 0 0,13 0 0 0 0,8 0 0 0 0,3 0 0 0 0,2 0 0 0 0,0 0 0 0 0,0 0 0 0 0,-2 0 0 0 0,0 0 0 0 0,-18-9 0 0 0,-24-2 0 0 0,-12-8 0 0 0,-15-1 0 0 0,-14 3 0 0 0,-17 5 0 0 0,-10 4 0 0 0,5-6 0 0 0,-5 1 0 0 0,-1-7 0 0 0,1 1 0 0 0,1 3 0 0 0,3 4 0 0 0,1-4 0 0 0,2 1 0 0 0,1 3 0 0 0,9-6 0 0 0,20 1 0 0 0,21 4 0 0 0,21 3 0 0 0,13 4 0 0 0,11 2 0 0 0,6 3 0 0 0,2 1 0 0 0,1 0 0 0 0,0 1 0 0 0,-1 0 0 0 0,-1-1 0 0 0,-1 1 0 0 0,0-1 0 0 0,-18 0 0 0 0,-23 0 0 0 0,-21 0 0 0 0,-18 0 0 0 0,-20 0 0 0 0,-11 0 0 0 0,-3 0 0 0 0,0 0 0 0 0,2 0 0 0 0,21 0 0 0 0,25 0 0 0 0,24 0 0 0 0,18 0 0 0 0,14 0 0 0 0,8 0 0 0 0,4 0 0 0 0,10 0 0 0 0,3 0 0 0 0,7 0 0 0 0,8 0 0 0 0,7 9 0 0 0,6 2 0 0 0,-5 0 0 0 0,-1-3 0 0 0,-6-2 0 0 0,-1-2 0 0 0,-5-2 0 0 0,-7-1 0 0 0,-8-1 0 0 0,-4 0 0 0 0,-5-1 0 0 0,-2 1 0 0 0,-1-1 0 0 0,-17 1 0 0 0,-23 0 0 0 0,-22 0 0 0 0,-16 0 0 0 0,-21 0 0 0 0,-18 0 0 0 0,-7 0 0 0 0,-7 0 0 0 0,-15 0 0 0 0,-8-9 0 0 0,-3-2 0 0 0,0 0 0 0 0,9-6 0 0 0,6 0 0 0 0,9 2 0 0 0,11 5 0 0 0,9 3 0 0 0,7 3 0 0 0,5 2 0 0 0,-6 2 0 0 0,-1 0 0 0 0,1 1 0 0 0,1 0 0 0 0,3-1 0 0 0,18 1 0 0 0,24-1 0 0 0,14 9 0 0 0,16 2 0 0 0,12 0 0 0 0,10-2 0 0 0,7-3 0 0 0,4 6 0 0 0,1 1 0 0 0,1-1 0 0 0,-1-4 0 0 0,0-2 0 0 0,-1-2 0 0 0,0 6 0 0 0,-1 1 0 0 0,9 0 0 0 0,2-3 0 0 0,-1 6 0 0 0,7 1 0 0 0,8-3 0 0 0,1-3 0 0 0,-5-3 0 0 0,-5-2 0 0 0,-7-3 0 0 0,-3-1 0 0 0,-4 0 0 0 0,-2-1 0 0 0,-18 1 0 0 0,-23-1 0 0 0,-21 1 0 0 0,-17 0 0 0 0,-13-1 0 0 0,-7 1 0 0 0,-12 0 0 0 0,-4 0 0 0 0,-9 0 0 0 0,1 0 0 0 0,-5 0 0 0 0,3 1 0 0 0,5-1 0 0 0,7 0 0 0 0,5 0 0 0 0,4 0 0 0 0,3 0 0 0 0,10 8 0 0 0,20 12 0 0 0,23 2 0 0 0,18-3 0 0 0,16-4 0 0 0,1 3 0 0 0,2 0 0 0 0,4-5 0 0 0,3-3 0 0 0,1-5 0 0 0,11-2 0 0 0,-6 7 0 0 0,-2 1 0 0 0,-1-1 0 0 0,-2-2 0 0 0,-7 6 0 0 0,-3 0 0 0 0,1-1 0 0 0,2-4 0 0 0,4-3 0 0 0,2-2 0 0 0,1-3 0 0 0,2-1 0 0 0,1 0 0 0 0,0 0 0 0 0,1-1 0 0 0,-1 0 0 0 0,0 1 0 0 0,0 0 0 0 0,0 0 0 0 0,0-1 0 0 0,0 1 0 0 0,0 0 0 0 0,0 0 0 0 0,0 0 0 0 0,-1 1 0 0 0,-7 7 0 0 0,-4 3 0 0 0,1 0 0 0 0,2-2 0 0 0,3-3 0 0 0,2-2 0 0 0,2-2 0 0 0,-8 7 0 0 0,-1 2 0 0 0,0 0 0 0 0,-6 5 0 0 0,-17 1 0 0 0,-20-3 0 0 0,-9 5 0 0 0,-11-1 0 0 0,-9-3 0 0 0,-9-5 0 0 0,-4-3 0 0 0,-4-4 0 0 0,-2-2 0 0 0,0-1 0 0 0,1 0 0 0 0,-1-1 0 0 0,1 0 0 0 0,1 1 0 0 0,0-1 0 0 0,0 1 0 0 0,0 0 0 0 0,0 0 0 0 0,0 0 0 0 0,9-9 0 0 0,3-2 0 0 0,-1 0 0 0 0,-2 3 0 0 0,-3 1 0 0 0,-2 4 0 0 0,15 1 0 0 0,22 1 0 0 0,20 1 0 0 0,17 0 0 0 0,12 1 0 0 0,8-1 0 0 0,4 0 0 0 0,2 1 0 0 0,0-1 0 0 0,-1 0 0 0 0,0 0 0 0 0,-2 0 0 0 0,0 0 0 0 0,-1 0 0 0 0,0 0 0 0 0,0 0 0 0 0,-1 0 0 0 0,1 0 0 0 0,0 0 0 0 0,-18 0 0 0 0,-21 0 0 0 0,-22 0 0 0 0,-18 0 0 0 0,-12 0 0 0 0,-7 0 0 0 0,-5 0 0 0 0,-1 0 0 0 0,0 0 0 0 0,1 0 0 0 0,0 0 0 0 0,2 0 0 0 0,0 0 0 0 0,1-9 0 0 0,0-2 0 0 0,-8 0 0 0 0,-3 3 0 0 0,-8 2 0 0 0,0 2 0 0 0,2 2 0 0 0,5 1 0 0 0,21 9 0 0 0,26 4 0 0 0,24-1 0 0 0,19-2 0 0 0,13-2 0 0 0,8-3 0 0 0,5-2 0 0 0,-8 8 0 0 0,-3 1 0 0 0,-16-1 0 0 0,-23-2 0 0 0,-19-2 0 0 0,-17-2 0 0 0,-10-3 0 0 0,-7 0 0 0 0,-4-1 0 0 0,-1-1 0 0 0,0 1 0 0 0,1 0 0 0 0,1-1 0 0 0,1 1 0 0 0,0 0 0 0 0,1 0 0 0 0,0 0 0 0 0,0 0 0 0 0,1 0 0 0 0,-1 0 0 0 0,0 0 0 0 0,1 0 0 0 0,-1 0 0 0 0,0 0 0 0 0,9-9 0 0 0,2-2 0 0 0,0 0 0 0 0,-2 3 0 0 0,-3 1 0 0 0,-2 4 0 0 0,-1 1 0 0 0,-2 1 0 0 0,-1 1 0 0 0,0 0 0 0 0,-1 1 0 0 0,1-9 0 0 0,0-3 0 0 0,0 0 0 0 0,0 3 0 0 0,0 2 0 0 0,0 2 0 0 0,0 2 0 0 0,1 1 0 0 0,-1 1 0 0 0,0 0 0 0 0,0-8 0 0 0,0-2 0 0 0,1-1 0 0 0,-1 3 0 0 0,0 2 0 0 0,0 2 0 0 0,0 2 0 0 0,1 1 0 0 0,-1 1 0 0 0,0 1 0 0 0,0-1 0 0 0,0 1 0 0 0,9-10 0 0 0,3-2 0 0 0,-2 1 0 0 0,-1 1 0 0 0,-2 3 0 0 0,5-6 0 0 0,2-1 0 0 0,-3 1 0 0 0,-2 3 0 0 0,-3-5 0 0 0,-2-1 0 0 0,-2 3 0 0 0,-2 3 0 0 0,0 3 0 0 0,0 3 0 0 0,-1 1 0 0 0,1 2 0 0 0,0 0 0 0 0,17 1 0 0 0,22 0 0 0 0,22-1 0 0 0,18 1 0 0 0,12-1 0 0 0,7 0 0 0 0,5 0 0 0 0,1 0 0 0 0,0 0 0 0 0,-1 0 0 0 0,0 0 0 0 0,-2 0 0 0 0,0 0 0 0 0,-1 0 0 0 0,0 0 0 0 0,0 0 0 0 0,-1 8 0 0 0,1 4 0 0 0,0-2 0 0 0,-1-1 0 0 0,1-3 0 0 0,0-2 0 0 0,0-2 0 0 0,-1-1 0 0 0,1-1 0 0 0,0 0 0 0 0,0-1 0 0 0,0 1 0 0 0,-1-1 0 0 0,1 1 0 0 0,0 0 0 0 0,-9 8 0 0 0,-2 3 0 0 0,0 0 0 0 0,2-2 0 0 0,-6 5 0 0 0,0 2 0 0 0,2-4 0 0 0,3-2 0 0 0,4-4 0 0 0,2-3 0 0 0,3-1 0 0 0,0-2 0 0 0,1 0 0 0 0,-8 8 0 0 0,-3 2 0 0 0,1 1 0 0 0,-15-3 0 0 0,-21-2 0 0 0,-19-3 0 0 0,-15-1 0 0 0,-12-1 0 0 0,-6-1 0 0 0,-4 0 0 0 0,-2-1 0 0 0,0 1 0 0 0,1 0 0 0 0,1-1 0 0 0,1 1 0 0 0,0 0 0 0 0,1 0 0 0 0,0 0 0 0 0,0 0 0 0 0,1 0 0 0 0,-1 0 0 0 0,0 0 0 0 0,1 0 0 0 0,-1 0 0 0 0,0 0 0 0 0,0 0 0 0 0,1 0 0 0 0,-1 0 0 0 0,0 0 0 0 0,0 0 0 0 0,0 0 0 0 0,1 0 0 0 0,-1 0 0 0 0,0 0 0 0 0,0 0 0 0 0,0 0 0 0 0,1 0 0 0 0,-1 0 0 0 0,0-8 0 0 0,0-4 0 0 0,0 2 0 0 0,1 1 0 0 0,-1 3 0 0 0,8-6 0 0 0,4-2 0 0 0,-1 3 0 0 0,-2 2 0 0 0,-3 3 0 0 0,-2 3 0 0 0,-2 1 0 0 0,-1 2 0 0 0,-1 0 0 0 0,0 1 0 0 0,0-1 0 0 0,8-8 0 0 0,3-3 0 0 0,0 1 0 0 0,-2 1 0 0 0,-3 3 0 0 0,-2 3 0 0 0,7-8 0 0 0,1-1 0 0 0,-1-7 0 0 0,-3-9 0 0 0,7-9 0 0 0,8-5 0 0 0,1 4 0 0 0,4-1 0 0 0,7-1 0 0 0,5-3 0 0 0,5-2 0 0 0,3-3 0 0 0,2 0 0 0 0,0-2 0 0 0,1 0 0 0 0,9 8 0 0 0,11 12 0 0 0,1 1 0 0 0,-2-1 0 0 0,4-6 0 0 0,-3-4 0 0 0,4 5 0 0 0,6 8 0 0 0,-2 0 0 0 0,3 5 0 0 0,3 5 0 0 0,6 7 0 0 0,3 5 0 0 0,3 2 0 0 0,2 3 0 0 0,1 1 0 0 0,1 0 0 0 0,-1 0 0 0 0,1 0 0 0 0,-1 0 0 0 0,1-1 0 0 0,-1 0 0 0 0,0 0 0 0 0,-1 1 0 0 0,10-10 0 0 0,2-2 0 0 0,-1 0 0 0 0,-1 2 0 0 0,-3 3 0 0 0,-3 2 0 0 0,-1 2 0 0 0,-10 10 0 0 0,-3 3 0 0 0,-1 0 0 0 0,-5 7 0 0 0,-10 8 0 0 0,1 0 0 0 0,-5 4 0 0 0,-4 6 0 0 0,-6 5 0 0 0,-4 3 0 0 0,-3 4 0 0 0,-2 1 0 0 0,0 2 0 0 0,-1 0 0 0 0,0 8 0 0 0,0 3 0 0 0,0-1 0 0 0,-8-2 0 0 0,-2-3 0 0 0,-8-11 0 0 0,-1-4 0 0 0,3-1 0 0 0,4 1 0 0 0,-3 2 0 0 0,0 3 0 0 0,3 1 0 0 0,4 1 0 0 0,3-15 0 0 0,3-22 0 0 0,2-22 0 0 0,1-17 0 0 0,1-13 0 0 0,8 2 0 0 0,3-2 0 0 0,8 6 0 0 0,8 1 0 0 0,1-3 0 0 0,3 6 0 0 0,-4-1 0 0 0,2 5 0 0 0,-4-2 0 0 0,1 5 0 0 0,-3-2 0 0 0,3 3 0 0 0,-4-3 0 0 0,3 3 0 0 0,-2-3 0 0 0,2 3 0 0 0,6 5 0 0 0,-3-3 0 0 0,2 3 0 0 0,-4-5 0 0 0,2 2 0 0 0,4 5 0 0 0,5 4 0 0 0,5 5 0 0 0,3 4 0 0 0,3 1 0 0 0,1 2 0 0 0,0 1 0 0 0,-7 9 0 0 0,-4 2 0 0 0,-7 8 0 0 0,-11 9 0 0 0,-7 8 0 0 0,-7 6 0 0 0,-5 4 0 0 0,7-5 0 0 0,1-3 0 0 0,-1 2 0 0 0,-2 2 0 0 0,-3 2 0 0 0,-1 2 0 0 0,-1 1 0 0 0,-2 2 0 0 0,0-1 0 0 0,0 2 0 0 0,-1-1 0 0 0,1 0 0 0 0,0-17 0 0 0,-1-22 0 0 0,1-22 0 0 0,0-18 0 0 0,0-11 0 0 0,0-9 0 0 0,0-3 0 0 0,0-2 0 0 0,0-1 0 0 0,0 2 0 0 0,0 1 0 0 0,0 0 0 0 0,9 1 0 0 0,2 1 0 0 0,0 0 0 0 0,-3 0 0 0 0,7 9 0 0 0,8 11 0 0 0,10 11 0 0 0,7 9 0 0 0,-3 14 0 0 0,0 6 0 0 0,-5 11 0 0 0,-1 1 0 0 0,-4 5 0 0 0,0-1 0 0 0,5-6 0 0 0,-3 3 0 0 0,2-3 0 0 0,-5 4 0 0 0,3-3 0 0 0,4 4 0 0 0,-4 7 0 0 0,3-3 0 0 0,3-6 0 0 0,5 1 0 0 0,-5 6 0 0 0,1-3 0 0 0,-7 2 0 0 0,1-3 0 0 0,-5 2 0 0 0,2-3 0 0 0,-4-15 0 0 0,-5-18 0 0 0,-15-15 0 0 0,-8-13 0 0 0,-2-8 0 0 0,-1-6 0 0 0,-7-2 0 0 0,-1-1 0 0 0,2 0 0 0 0,-5 9 0 0 0,0 3 0 0 0,5 1 0 0 0,3-2 0 0 0,5-2 0 0 0,2-2 0 0 0,3-1 0 0 0,9 6 0 0 0,12 20 0 0 0,12 13 0 0 0,8 16 0 0 0,5 7 0 0 0,-3 9 0 0 0,-2 1 0 0 0,1-4 0 0 0,3-6 0 0 0,-7 4 0 0 0,-1-3 0 0 0,-7 6 0 0 0,0-1 0 0 0,5 3 0 0 0,3-1 0 0 0,5 3 0 0 0,4-2 0 0 0,-7 3 0 0 0,0 5 0 0 0,0-3 0 0 0,3-6 0 0 0,3 2 0 0 0,2-4 0 0 0,1-5 0 0 0,1-6 0 0 0,-7-13 0 0 0,-12-14 0 0 0,-10-12 0 0 0,-9-11 0 0 0,-6-6 0 0 0,-4-5 0 0 0,-2-1 0 0 0,-1 0 0 0 0,0-1 0 0 0,0 1 0 0 0,9 10 0 0 0,12 11 0 0 0,11 11 0 0 0,9 9 0 0 0,6 6 0 0 0,4 5 0 0 0,2 1 0 0 0,1 10 0 0 0,0 3 0 0 0,-9 7 0 0 0,-3 8 0 0 0,0 0 0 0 0,2 4 0 0 0,-7 3 0 0 0,-8 6 0 0 0,-10 3 0 0 0,1-6 0 0 0,-2-1 0 0 0,-4 2 0 0 0,-13-7 0 0 0,-15-8 0 0 0,-12-9 0 0 0,-2-7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7779 6006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7514 6456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5980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5980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7752 5980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6T17:06:0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8705 5054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E7012-FA62-4D96-800D-375B8686A0BC}" type="datetimeFigureOut">
              <a:t>06/04/2025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A0B9-18EA-4199-A3C9-A6FFE17A53F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19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6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2.xml"/><Relationship Id="rId1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customXml" Target="../ink/ink19.xml"/><Relationship Id="rId12" Type="http://schemas.openxmlformats.org/officeDocument/2006/relationships/image" Target="../media/image15.png"/><Relationship Id="rId17" Type="http://schemas.openxmlformats.org/officeDocument/2006/relationships/customXml" Target="../ink/ink2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customXml" Target="../ink/ink21.xml"/><Relationship Id="rId5" Type="http://schemas.openxmlformats.org/officeDocument/2006/relationships/image" Target="../media/image11.png"/><Relationship Id="rId15" Type="http://schemas.openxmlformats.org/officeDocument/2006/relationships/customXml" Target="../ink/ink23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customXml" Target="../ink/ink20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9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8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34.xml"/><Relationship Id="rId3" Type="http://schemas.openxmlformats.org/officeDocument/2006/relationships/image" Target="../media/image28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1.xml"/><Relationship Id="rId11" Type="http://schemas.openxmlformats.org/officeDocument/2006/relationships/customXml" Target="../ink/ink33.xml"/><Relationship Id="rId5" Type="http://schemas.openxmlformats.org/officeDocument/2006/relationships/image" Target="../media/image30.png"/><Relationship Id="rId15" Type="http://schemas.openxmlformats.org/officeDocument/2006/relationships/image" Target="../media/image31.png"/><Relationship Id="rId10" Type="http://schemas.openxmlformats.org/officeDocument/2006/relationships/image" Target="../media/image250.png"/><Relationship Id="rId4" Type="http://schemas.openxmlformats.org/officeDocument/2006/relationships/image" Target="../media/image29.png"/><Relationship Id="rId9" Type="http://schemas.openxmlformats.org/officeDocument/2006/relationships/customXml" Target="../ink/ink32.xml"/><Relationship Id="rId14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3.png"/><Relationship Id="rId3" Type="http://schemas.openxmlformats.org/officeDocument/2006/relationships/customXml" Target="../ink/ink35.xml"/><Relationship Id="rId7" Type="http://schemas.openxmlformats.org/officeDocument/2006/relationships/image" Target="../media/image300.png"/><Relationship Id="rId12" Type="http://schemas.openxmlformats.org/officeDocument/2006/relationships/customXml" Target="../ink/ink3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36.xml"/><Relationship Id="rId11" Type="http://schemas.openxmlformats.org/officeDocument/2006/relationships/image" Target="../media/image32.png"/><Relationship Id="rId5" Type="http://schemas.openxmlformats.org/officeDocument/2006/relationships/image" Target="../media/image290.png"/><Relationship Id="rId10" Type="http://schemas.openxmlformats.org/officeDocument/2006/relationships/customXml" Target="../ink/ink38.xml"/><Relationship Id="rId9" Type="http://schemas.openxmlformats.org/officeDocument/2006/relationships/image" Target="../media/image31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Proxy: Um Padrão de Projeto Estrutural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 Proxy é um padrão de projeto estrutural que permite fornecer um substituto ou espaço reservado para outro objeto. Ele controla o acesso ao objeto original, permitindo que você faça algo antes ou depois do pedido chegar ao objeto original.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270040" y="5648563"/>
            <a:ext cx="227183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E5E0DF"/>
              </a:solidFill>
              <a:latin typeface="Roboto Bold"/>
              <a:ea typeface="Roboto Bold"/>
              <a:cs typeface="Roboto Bold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7946376-1E31-AFE7-69EB-AD3FC18F4BDB}"/>
                  </a:ext>
                </a:extLst>
              </p14:cNvPr>
              <p14:cNvContentPartPr/>
              <p14:nvPr/>
            </p14:nvContentPartPr>
            <p14:xfrm>
              <a:off x="4751293" y="4016187"/>
              <a:ext cx="17929" cy="17929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7946376-1E31-AFE7-69EB-AD3FC18F4B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2772" y="3119737"/>
                <a:ext cx="1792900" cy="17929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13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Relações com Outros Padrões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69118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 Proxy difere do Adapter, que acessa um objeto por meio de uma interface diferente, e do Decorator, que acessa o objeto por meio de uma interface aprimorada. O Facade é semelhante ao Proxy, mas o Proxy tem a mesma interface que seu objeto de serviço, tornando-os intercambiáveis. Decorator e Proxy têm estruturas semelhantes, mas propósitos diferentes.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538782"/>
            <a:ext cx="7556421" cy="2979420"/>
          </a:xfrm>
          <a:prstGeom prst="roundRect">
            <a:avLst>
              <a:gd name="adj" fmla="val 319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01410" y="454640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028224" y="469011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Padrão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802624" y="469011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Relação com Proxy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01410" y="519672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028224" y="534042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Adapter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802624" y="534042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Interface diferente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01410" y="584704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028224" y="5990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Decorator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802624" y="59907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Interface aprimorada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801410" y="6497360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028224" y="664106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Facade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4802624" y="664106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Interface semelhante, mas não intercambiável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4200"/>
            <a:ext cx="106864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 Problema do Acesso Descontrolado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3660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Controlar o acesso a um objeto é crucial quando ele consome muitos recursos do sistema. A inicialização preguiçosa, que cria o objeto apenas quando necessário, pode levar à duplicação de código. Idealmente, o código estaria dentro da classe do objeto, mas isso nem sempre é possível, especialmente com bibliotecas de terceiros.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07280"/>
            <a:ext cx="29272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Recursos do Sistema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4884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Objetos grandes consomem muitos recursos.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907280"/>
            <a:ext cx="33753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Inicialização Preguiçosa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54884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Criação sob demanda para evitar consumo desnecessário.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0C39EC4-3270-2C09-4D57-519C6135F88C}"/>
                  </a:ext>
                </a:extLst>
              </p14:cNvPr>
              <p14:cNvContentPartPr/>
              <p14:nvPr/>
            </p14:nvContentPartPr>
            <p14:xfrm>
              <a:off x="14110846" y="7941279"/>
              <a:ext cx="376613" cy="55238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0C39EC4-3270-2C09-4D57-519C6135F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93220" y="7923345"/>
                <a:ext cx="412224" cy="9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F7DC2335-CAE8-7C1B-3788-0875ED95F644}"/>
                  </a:ext>
                </a:extLst>
              </p14:cNvPr>
              <p14:cNvContentPartPr/>
              <p14:nvPr/>
            </p14:nvContentPartPr>
            <p14:xfrm>
              <a:off x="12592362" y="7457598"/>
              <a:ext cx="1957035" cy="738965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F7DC2335-CAE8-7C1B-3788-0875ED95F6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74725" y="7439969"/>
                <a:ext cx="1992670" cy="774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7E49A00-AF37-DC69-2920-F2CE88E41498}"/>
                  </a:ext>
                </a:extLst>
              </p14:cNvPr>
              <p14:cNvContentPartPr/>
              <p14:nvPr/>
            </p14:nvContentPartPr>
            <p14:xfrm>
              <a:off x="2671482" y="3460376"/>
              <a:ext cx="17929" cy="17929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7E49A00-AF37-DC69-2920-F2CE88E414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2961" y="2563926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F6DD7FDD-A187-60E3-A586-74AF9056B4D0}"/>
                  </a:ext>
                </a:extLst>
              </p14:cNvPr>
              <p14:cNvContentPartPr/>
              <p14:nvPr/>
            </p14:nvContentPartPr>
            <p14:xfrm>
              <a:off x="2492187" y="3765176"/>
              <a:ext cx="17929" cy="17929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F6DD7FDD-A187-60E3-A586-74AF9056B4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5737" y="2886655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25F9458-6993-D41F-0A86-BB870A489B0A}"/>
                  </a:ext>
                </a:extLst>
              </p14:cNvPr>
              <p14:cNvContentPartPr/>
              <p14:nvPr/>
            </p14:nvContentPartPr>
            <p14:xfrm>
              <a:off x="2653552" y="3442446"/>
              <a:ext cx="17929" cy="17929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25F9458-6993-D41F-0A86-BB870A489B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102" y="2563925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91CED76C-9FAF-7B2A-A0DB-5D441B727128}"/>
                  </a:ext>
                </a:extLst>
              </p14:cNvPr>
              <p14:cNvContentPartPr/>
              <p14:nvPr/>
            </p14:nvContentPartPr>
            <p14:xfrm>
              <a:off x="2653552" y="3442446"/>
              <a:ext cx="17929" cy="17929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91CED76C-9FAF-7B2A-A0DB-5D441B727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102" y="2563925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01D89829-8C2A-FE86-6F60-59938967D7CB}"/>
                  </a:ext>
                </a:extLst>
              </p14:cNvPr>
              <p14:cNvContentPartPr/>
              <p14:nvPr/>
            </p14:nvContentPartPr>
            <p14:xfrm>
              <a:off x="2653552" y="3442446"/>
              <a:ext cx="17929" cy="17929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01D89829-8C2A-FE86-6F60-59938967D7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102" y="2563925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07EA7DE7-770C-BB23-059D-632C29F9049C}"/>
                  </a:ext>
                </a:extLst>
              </p14:cNvPr>
              <p14:cNvContentPartPr/>
              <p14:nvPr/>
            </p14:nvContentPartPr>
            <p14:xfrm>
              <a:off x="3299011" y="2814917"/>
              <a:ext cx="17929" cy="17929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07EA7DE7-770C-BB23-059D-632C29F904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0490" y="1936396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1AF1559-0CFF-1D97-E523-43D6DA6E3505}"/>
                  </a:ext>
                </a:extLst>
              </p14:cNvPr>
              <p14:cNvContentPartPr/>
              <p14:nvPr/>
            </p14:nvContentPartPr>
            <p14:xfrm>
              <a:off x="5504329" y="3191435"/>
              <a:ext cx="17929" cy="17929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1AF1559-0CFF-1D97-E523-43D6DA6E35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7879" y="2294985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21DF973-AB51-E179-A230-0CFE5FBCC4A8}"/>
                  </a:ext>
                </a:extLst>
              </p14:cNvPr>
              <p14:cNvContentPartPr/>
              <p14:nvPr/>
            </p14:nvContentPartPr>
            <p14:xfrm>
              <a:off x="2814917" y="3818964"/>
              <a:ext cx="17929" cy="17929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21DF973-AB51-E179-A230-0CFE5FBCC4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8467" y="2922514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D3E849E-D570-E15D-4AFA-573036C1569D}"/>
                  </a:ext>
                </a:extLst>
              </p14:cNvPr>
              <p14:cNvContentPartPr/>
              <p14:nvPr/>
            </p14:nvContentPartPr>
            <p14:xfrm>
              <a:off x="6042211" y="4966446"/>
              <a:ext cx="17929" cy="17929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D3E849E-D570-E15D-4AFA-573036C156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3690" y="4087925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4AD8A489-5939-E131-3618-D88C001D52F1}"/>
                  </a:ext>
                </a:extLst>
              </p14:cNvPr>
              <p14:cNvContentPartPr/>
              <p14:nvPr/>
            </p14:nvContentPartPr>
            <p14:xfrm>
              <a:off x="4930587" y="5432611"/>
              <a:ext cx="17929" cy="17929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4AD8A489-5939-E131-3618-D88C001D52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2066" y="4536161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A67B0A0F-4C9E-0A95-593D-893CFA80392B}"/>
                  </a:ext>
                </a:extLst>
              </p14:cNvPr>
              <p14:cNvContentPartPr/>
              <p14:nvPr/>
            </p14:nvContentPartPr>
            <p14:xfrm>
              <a:off x="12297048" y="7564953"/>
              <a:ext cx="2296227" cy="5416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A67B0A0F-4C9E-0A95-593D-893CFA8039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34054" y="7502016"/>
                <a:ext cx="2421855" cy="66713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156454"/>
            <a:ext cx="6551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 Solução: Classe Proxy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2053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 padrão Proxy sugere criar uma nova classe proxy com a mesma interface do objeto de serviço original. A aplicação passa a usar o objeto proxy, que cria o objeto de serviço real e delega o trabalho. Isso permite executar ações antes ou depois da lógica da classe original sem modificá-la.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1673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017306" y="41673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Nova Classe Proxy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65772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Implementa a mesma interface do objeto original.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41673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908983" y="416730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Delegação de Trabalho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908983" y="501205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Cria o objeto de serviço e delega as tarefas.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62198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017306" y="6219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Flexibilidade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7017306" y="671024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Permite ações antes e depois da lógica original.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F27DA07-4DD9-9809-132E-6D74F148F153}"/>
                  </a:ext>
                </a:extLst>
              </p14:cNvPr>
              <p14:cNvContentPartPr/>
              <p14:nvPr/>
            </p14:nvContentPartPr>
            <p14:xfrm>
              <a:off x="4751293" y="3693458"/>
              <a:ext cx="17929" cy="17929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F27DA07-4DD9-9809-132E-6D74F148F1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2772" y="2797008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A2666CC-0317-BE5E-4AF8-F0785B317B32}"/>
                  </a:ext>
                </a:extLst>
              </p14:cNvPr>
              <p14:cNvContentPartPr/>
              <p14:nvPr/>
            </p14:nvContentPartPr>
            <p14:xfrm>
              <a:off x="4751293" y="3693458"/>
              <a:ext cx="17929" cy="17929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A2666CC-0317-BE5E-4AF8-F0785B317B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2772" y="2797008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D76929D-5F4A-EBAC-24BC-7013F71B549D}"/>
                  </a:ext>
                </a:extLst>
              </p14:cNvPr>
              <p14:cNvContentPartPr/>
              <p14:nvPr/>
            </p14:nvContentPartPr>
            <p14:xfrm>
              <a:off x="6257364" y="3747246"/>
              <a:ext cx="17929" cy="17929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D76929D-5F4A-EBAC-24BC-7013F71B54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0914" y="2850796"/>
                <a:ext cx="1792900" cy="1792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E3A5236-8DDD-4EB6-A1A3-10D54F09E9C2}"/>
                  </a:ext>
                </a:extLst>
              </p14:cNvPr>
              <p14:cNvContentPartPr/>
              <p14:nvPr/>
            </p14:nvContentPartPr>
            <p14:xfrm>
              <a:off x="12890863" y="7597617"/>
              <a:ext cx="1634301" cy="615519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E3A5236-8DDD-4EB6-A1A3-10D54F09E9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27881" y="7534662"/>
                <a:ext cx="1759906" cy="741069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m 16" descr="Proxy">
            <a:extLst>
              <a:ext uri="{FF2B5EF4-FFF2-40B4-BE49-F238E27FC236}">
                <a16:creationId xmlns:a16="http://schemas.microsoft.com/office/drawing/2014/main" id="{3F3735F1-04BA-B7DA-F1D6-2620EAE29A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830" y="2206258"/>
            <a:ext cx="3519576" cy="3541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1647" y="621983"/>
            <a:ext cx="7560707" cy="1413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Analogia no Mundo Real: Cartão de Crédito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1647" y="2374940"/>
            <a:ext cx="7560707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Um cartão de crédito é um proxy para uma conta bancária, que é um proxy para dinheiro. Ambos implementam a mesma interface, eliminando a necessidade de carregar grandes quantias de dinheiro. O cliente se beneficia da conveniência, enquanto o comerciante recebe pagamentos eletrônicos seguros.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47" y="4478655"/>
            <a:ext cx="565428" cy="56542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83174" y="4439126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Conveniência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47" y="5762149"/>
            <a:ext cx="565428" cy="56542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3174" y="5722620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Segurança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47" y="7045643"/>
            <a:ext cx="565428" cy="56542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583174" y="7006114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Facilidade</a:t>
            </a:r>
            <a:endParaRPr lang="en-US" sz="2200" dirty="0"/>
          </a:p>
        </p:txBody>
      </p:sp>
      <p:pic>
        <p:nvPicPr>
          <p:cNvPr id="12" name="Imagem 11" descr="Proxy">
            <a:extLst>
              <a:ext uri="{FF2B5EF4-FFF2-40B4-BE49-F238E27FC236}">
                <a16:creationId xmlns:a16="http://schemas.microsoft.com/office/drawing/2014/main" id="{BB37DC8E-748E-A084-D2E4-5FCB73812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778" y="2684253"/>
            <a:ext cx="5865961" cy="2360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B8CF4261-6B09-4888-DD4B-55B9D39E68FF}"/>
                  </a:ext>
                </a:extLst>
              </p14:cNvPr>
              <p14:cNvContentPartPr/>
              <p14:nvPr/>
            </p14:nvContentPartPr>
            <p14:xfrm>
              <a:off x="12819692" y="7753548"/>
              <a:ext cx="757955" cy="369237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B8CF4261-6B09-4888-DD4B-55B9D39E68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56709" y="7690630"/>
                <a:ext cx="883561" cy="494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E4621D8-B104-3049-9B60-5D12C2D69D75}"/>
                  </a:ext>
                </a:extLst>
              </p14:cNvPr>
              <p14:cNvContentPartPr/>
              <p14:nvPr/>
            </p14:nvContentPartPr>
            <p14:xfrm>
              <a:off x="13590493" y="7799293"/>
              <a:ext cx="17929" cy="17929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E4621D8-B104-3049-9B60-5D12C2D69D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70847" y="4679647"/>
                <a:ext cx="6275150" cy="627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3A68B4A3-DFA7-2AB7-CBA5-95790733DFF0}"/>
                  </a:ext>
                </a:extLst>
              </p14:cNvPr>
              <p14:cNvContentPartPr/>
              <p14:nvPr/>
            </p14:nvContentPartPr>
            <p14:xfrm>
              <a:off x="13481518" y="7742810"/>
              <a:ext cx="110236" cy="295488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3A68B4A3-DFA7-2AB7-CBA5-95790733DF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8680" y="7680261"/>
                <a:ext cx="235553" cy="42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3E2B78C-94FE-5C57-93E9-6F3B784E8C3F}"/>
                  </a:ext>
                </a:extLst>
              </p14:cNvPr>
              <p14:cNvContentPartPr/>
              <p14:nvPr/>
            </p14:nvContentPartPr>
            <p14:xfrm>
              <a:off x="13606627" y="7467183"/>
              <a:ext cx="986598" cy="739566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3E2B78C-94FE-5C57-93E9-6F3B784E8C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544020" y="7404563"/>
                <a:ext cx="1112172" cy="86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58C5D8A-348E-50F7-25E4-6CA5A0606B1B}"/>
                  </a:ext>
                </a:extLst>
              </p14:cNvPr>
              <p14:cNvContentPartPr/>
              <p14:nvPr/>
            </p14:nvContentPartPr>
            <p14:xfrm>
              <a:off x="12641165" y="7315237"/>
              <a:ext cx="1904412" cy="82614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58C5D8A-348E-50F7-25E4-6CA5A0606B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578536" y="7252629"/>
                <a:ext cx="2030029" cy="951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03F6E9C-A10A-5E6E-2FC5-7821D32339BD}"/>
                  </a:ext>
                </a:extLst>
              </p14:cNvPr>
              <p14:cNvContentPartPr/>
              <p14:nvPr/>
            </p14:nvContentPartPr>
            <p14:xfrm>
              <a:off x="13155108" y="7762011"/>
              <a:ext cx="901550" cy="122244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03F6E9C-A10A-5E6E-2FC5-7821D32339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92125" y="7699634"/>
                <a:ext cx="1027155" cy="2473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7837"/>
            <a:ext cx="71978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Estrutura do Padrão Proxy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5024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Interface do Serviço declara a interface que o proxy deve seguir. O Serviço é a classe com a lógica de negócio. A classe Proxy tem uma referência ao objeto de serviço e gerencia seu ciclo de vida. O Cliente interage com serviços e proxies através da mesma interface.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94102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721167" y="374820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4"/>
          <p:cNvSpPr/>
          <p:nvPr/>
        </p:nvSpPr>
        <p:spPr>
          <a:xfrm>
            <a:off x="3194328" y="3520916"/>
            <a:ext cx="22689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Interface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3194328" y="4011335"/>
            <a:ext cx="22689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Define a comunicação.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3080861" y="4585811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56565B"/>
          </a:solidFill>
          <a:ln/>
        </p:spPr>
      </p:sp>
      <p:sp>
        <p:nvSpPr>
          <p:cNvPr id="9" name="Shape 7"/>
          <p:cNvSpPr/>
          <p:nvPr/>
        </p:nvSpPr>
        <p:spPr>
          <a:xfrm>
            <a:off x="793790" y="471439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808089" y="516850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9"/>
          <p:cNvSpPr/>
          <p:nvPr/>
        </p:nvSpPr>
        <p:spPr>
          <a:xfrm>
            <a:off x="5368171" y="4941213"/>
            <a:ext cx="23933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Proxy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368171" y="5431631"/>
            <a:ext cx="23933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Gerencia o ciclo de vida.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5254704" y="600610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56565B"/>
          </a:solidFill>
          <a:ln/>
        </p:spPr>
      </p:sp>
      <p:sp>
        <p:nvSpPr>
          <p:cNvPr id="14" name="Shape 12"/>
          <p:cNvSpPr/>
          <p:nvPr/>
        </p:nvSpPr>
        <p:spPr>
          <a:xfrm>
            <a:off x="793790" y="6134695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3895011" y="658880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5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1859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Serviço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42014" y="6851928"/>
            <a:ext cx="1859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Lógica de negócio.</a:t>
            </a: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C4BFF14-627F-5E8A-247E-42E913420089}"/>
                  </a:ext>
                </a:extLst>
              </p14:cNvPr>
              <p14:cNvContentPartPr/>
              <p14:nvPr/>
            </p14:nvContentPartPr>
            <p14:xfrm>
              <a:off x="12710539" y="7491649"/>
              <a:ext cx="1831003" cy="613693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C4BFF14-627F-5E8A-247E-42E913420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7550" y="7429057"/>
                <a:ext cx="1956621" cy="73923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6863"/>
            <a:ext cx="9560838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Pseudocódigo: Cache do YouTube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5098" y="1766411"/>
            <a:ext cx="13060204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Este exemplo mostra como o Proxy pode introduzir inicialização preguiçosa e cache para uma biblioteca de terceiros do YouTube. A classe proxy implementa a mesma interface que a classe de download original, mas mantém um registro dos arquivos baixados, retornando resultados em cache quando necessário.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889046" y="3732014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Pedido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85098" y="4216956"/>
            <a:ext cx="3908107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Cliente solicita vídeo.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227326" y="3862030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9937194" y="3732014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Cache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937194" y="4216956"/>
            <a:ext cx="3908107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Proxy verifica o cache.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456176" y="425100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8"/>
          <p:cNvSpPr/>
          <p:nvPr/>
        </p:nvSpPr>
        <p:spPr>
          <a:xfrm>
            <a:off x="9937194" y="618577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Download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937194" y="6670715"/>
            <a:ext cx="3908107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 não, baixa o vídeo.</a:t>
            </a:r>
            <a:endParaRPr lang="en-US" sz="175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8067199" y="647985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00" dirty="0"/>
          </a:p>
        </p:txBody>
      </p:sp>
      <p:sp>
        <p:nvSpPr>
          <p:cNvPr id="16" name="Text 11"/>
          <p:cNvSpPr/>
          <p:nvPr/>
        </p:nvSpPr>
        <p:spPr>
          <a:xfrm>
            <a:off x="1889046" y="618577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Retorno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85098" y="6670715"/>
            <a:ext cx="3908107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Proxy retorna o vídeo.</a:t>
            </a:r>
            <a:endParaRPr lang="en-US" sz="175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838349" y="6090880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6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7B560096-57E0-226D-EAD5-3A7D58474E02}"/>
                  </a:ext>
                </a:extLst>
              </p14:cNvPr>
              <p14:cNvContentPartPr/>
              <p14:nvPr/>
            </p14:nvContentPartPr>
            <p14:xfrm>
              <a:off x="12314091" y="7381128"/>
              <a:ext cx="2207149" cy="726301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7B560096-57E0-226D-EAD5-3A7D58474E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51102" y="7318534"/>
                <a:ext cx="2332768" cy="85184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545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Aplicabilidade do Padrão Proxy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231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 padrão Proxy tem diversas aplicações, incluindo inicialização preguiçosa, controle de acesso, execução local de serviços remotos, registro de pedidos, cache de resultados e referência inteligente. Cada uso oferece uma maneira de controlar e otimizar o acesso ao objeto de serviço.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22993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4464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Controle de Acesso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95478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Restringe o uso a clientes específicos.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422993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901" y="4464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Cache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901" y="495478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Armazena resultados para pedidos recorrentes.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614183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63762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Serviços Remotos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686669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Execução local de serviços remotos.</a:t>
            </a:r>
            <a:endParaRPr lang="en-US" sz="1750" dirty="0"/>
          </a:p>
        </p:txBody>
      </p:sp>
      <p:pic>
        <p:nvPicPr>
          <p:cNvPr id="14" name="Imagem 13" descr="Proxy">
            <a:extLst>
              <a:ext uri="{FF2B5EF4-FFF2-40B4-BE49-F238E27FC236}">
                <a16:creationId xmlns:a16="http://schemas.microsoft.com/office/drawing/2014/main" id="{38AF3EA2-6292-9D9D-8EE7-FFD9BBD37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868" y="2063474"/>
            <a:ext cx="4848044" cy="38266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7E36032-A96C-2658-3D95-5198691DE9FB}"/>
                  </a:ext>
                </a:extLst>
              </p14:cNvPr>
              <p14:cNvContentPartPr/>
              <p14:nvPr/>
            </p14:nvContentPartPr>
            <p14:xfrm>
              <a:off x="13106400" y="7906870"/>
              <a:ext cx="144918" cy="233645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7E36032-A96C-2658-3D95-5198691DE9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88823" y="7889257"/>
                <a:ext cx="180430" cy="269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DC06EA2-C2AA-4A5D-FC91-F3654DF671F9}"/>
                  </a:ext>
                </a:extLst>
              </p14:cNvPr>
              <p14:cNvContentPartPr/>
              <p14:nvPr/>
            </p14:nvContentPartPr>
            <p14:xfrm>
              <a:off x="13350952" y="7942728"/>
              <a:ext cx="303649" cy="158337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DC06EA2-C2AA-4A5D-FC91-F3654DF671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87992" y="7880255"/>
                <a:ext cx="429210" cy="283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6784321-5D76-DF70-685F-EBB6BAEA0040}"/>
                  </a:ext>
                </a:extLst>
              </p14:cNvPr>
              <p14:cNvContentPartPr/>
              <p14:nvPr/>
            </p14:nvContentPartPr>
            <p14:xfrm>
              <a:off x="12874581" y="7637849"/>
              <a:ext cx="1667928" cy="487921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6784321-5D76-DF70-685F-EBB6BAEA00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11593" y="7575240"/>
                <a:ext cx="1793545" cy="61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99EBFE58-FDD6-5052-8D63-320A7690A878}"/>
                  </a:ext>
                </a:extLst>
              </p14:cNvPr>
              <p14:cNvContentPartPr/>
              <p14:nvPr/>
            </p14:nvContentPartPr>
            <p14:xfrm>
              <a:off x="12964487" y="7871011"/>
              <a:ext cx="1325253" cy="37283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99EBFE58-FDD6-5052-8D63-320A7690A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01500" y="7809228"/>
                <a:ext cx="1450868" cy="1612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049905"/>
            <a:ext cx="6013966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Implementação do Padrão Proxy</a:t>
            </a:r>
            <a:endParaRPr lang="en-US" sz="2900" dirty="0"/>
          </a:p>
        </p:txBody>
      </p:sp>
      <p:sp>
        <p:nvSpPr>
          <p:cNvPr id="4" name="Text 1"/>
          <p:cNvSpPr/>
          <p:nvPr/>
        </p:nvSpPr>
        <p:spPr>
          <a:xfrm>
            <a:off x="793790" y="3731776"/>
            <a:ext cx="1304282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Para implementar o Proxy, crie uma interface de serviço, se necessário. Crie a classe proxy com um campo para o serviço, implementando os métodos proxy de acordo com o propósito. Considere um método de criação para decidir se o cliente obtém um proxy ou serviço real, e implemente a inicialização preguiçosa.</a:t>
            </a:r>
            <a:endParaRPr lang="en-US" sz="11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69118"/>
            <a:ext cx="737116" cy="8845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52005" y="451651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Interface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1752005" y="4835247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Definir a interface de serviço.</a:t>
            </a:r>
            <a:endParaRPr lang="en-US" sz="11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253633"/>
            <a:ext cx="737116" cy="8845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752005" y="540103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Classe Proxy</a:t>
            </a:r>
            <a:endParaRPr lang="en-US" sz="1450" dirty="0"/>
          </a:p>
        </p:txBody>
      </p:sp>
      <p:sp>
        <p:nvSpPr>
          <p:cNvPr id="10" name="Text 5"/>
          <p:cNvSpPr/>
          <p:nvPr/>
        </p:nvSpPr>
        <p:spPr>
          <a:xfrm>
            <a:off x="1752005" y="5719763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Criar a classe proxy.</a:t>
            </a:r>
            <a:endParaRPr lang="en-US" sz="11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138148"/>
            <a:ext cx="737116" cy="88451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752005" y="628554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Implementação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1752005" y="6604278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Implementar os métodos proxy.</a:t>
            </a:r>
            <a:endParaRPr lang="en-US" sz="11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9D442CA-7147-994D-6A89-94276B6A9519}"/>
                  </a:ext>
                </a:extLst>
              </p14:cNvPr>
              <p14:cNvContentPartPr/>
              <p14:nvPr/>
            </p14:nvContentPartPr>
            <p14:xfrm>
              <a:off x="12440686" y="7738442"/>
              <a:ext cx="2054839" cy="386914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9D442CA-7147-994D-6A89-94276B6A9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77698" y="7675515"/>
                <a:ext cx="2180454" cy="51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22FA9DE-F4D1-A0E0-3B3B-6361547A003C}"/>
                  </a:ext>
                </a:extLst>
              </p14:cNvPr>
              <p14:cNvContentPartPr/>
              <p14:nvPr/>
            </p14:nvContentPartPr>
            <p14:xfrm>
              <a:off x="13753737" y="7835152"/>
              <a:ext cx="33979" cy="48455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22FA9DE-F4D1-A0E0-3B3B-6361547A00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91502" y="7773158"/>
                <a:ext cx="158807" cy="172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52D68ED-204C-FBD0-D281-359FC23FF844}"/>
                  </a:ext>
                </a:extLst>
              </p14:cNvPr>
              <p14:cNvContentPartPr/>
              <p14:nvPr/>
            </p14:nvContentPartPr>
            <p14:xfrm>
              <a:off x="14200093" y="7672201"/>
              <a:ext cx="163025" cy="322997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52D68ED-204C-FBD0-D281-359FC23FF8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137253" y="7609256"/>
                <a:ext cx="288346" cy="448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20D5FF72-515F-8449-881A-B8B7BE9BFDEB}"/>
                  </a:ext>
                </a:extLst>
              </p14:cNvPr>
              <p14:cNvContentPartPr/>
              <p14:nvPr/>
            </p14:nvContentPartPr>
            <p14:xfrm>
              <a:off x="12820844" y="7531628"/>
              <a:ext cx="1631524" cy="560302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20D5FF72-515F-8449-881A-B8B7BE9BFD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757858" y="7469012"/>
                <a:ext cx="1757137" cy="685893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agem 18" descr="Proxy - Padrões estruturais">
            <a:extLst>
              <a:ext uri="{FF2B5EF4-FFF2-40B4-BE49-F238E27FC236}">
                <a16:creationId xmlns:a16="http://schemas.microsoft.com/office/drawing/2014/main" id="{46253640-EF75-961C-2920-72ABDCE85D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00925" y="840537"/>
            <a:ext cx="6010633" cy="16487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548063"/>
            <a:ext cx="8350091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Prós e Contras do Padrão Proxy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93790" y="4544616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 Proxy permite controlar o objeto de serviço sem que os clientes saibam, gerenciar seu ciclo de vida e trabalhar mesmo que o objeto não esteja pronto. Ele segue o princípio aberto/fechado, mas pode complicar o código e causar atrasos na resposta do serviço.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93790" y="5584269"/>
            <a:ext cx="413218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✅</a:t>
            </a:r>
            <a:endParaRPr lang="en-US" sz="5550" dirty="0"/>
          </a:p>
        </p:txBody>
      </p:sp>
      <p:sp>
        <p:nvSpPr>
          <p:cNvPr id="6" name="Text 3"/>
          <p:cNvSpPr/>
          <p:nvPr/>
        </p:nvSpPr>
        <p:spPr>
          <a:xfrm>
            <a:off x="1513046" y="6564511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Controle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793790" y="7030283"/>
            <a:ext cx="41321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Gerencia o acesso ao objeto.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5249108" y="5584269"/>
            <a:ext cx="413218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🔄</a:t>
            </a:r>
            <a:endParaRPr lang="en-US" sz="5550" dirty="0"/>
          </a:p>
        </p:txBody>
      </p:sp>
      <p:sp>
        <p:nvSpPr>
          <p:cNvPr id="9" name="Text 6"/>
          <p:cNvSpPr/>
          <p:nvPr/>
        </p:nvSpPr>
        <p:spPr>
          <a:xfrm>
            <a:off x="5968365" y="6564511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Ciclo de Vida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5249108" y="7030283"/>
            <a:ext cx="41321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Gerencia o ciclo de vida do objeto.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9704427" y="5584269"/>
            <a:ext cx="4132183" cy="711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⚠️</a:t>
            </a:r>
            <a:endParaRPr lang="en-US" sz="5550" dirty="0"/>
          </a:p>
        </p:txBody>
      </p:sp>
      <p:sp>
        <p:nvSpPr>
          <p:cNvPr id="12" name="Text 9"/>
          <p:cNvSpPr/>
          <p:nvPr/>
        </p:nvSpPr>
        <p:spPr>
          <a:xfrm>
            <a:off x="10423684" y="6564511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Atrasos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9704427" y="7030283"/>
            <a:ext cx="41321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Pode causar atrasos na resposta.</a:t>
            </a:r>
            <a:endParaRPr lang="en-US" sz="16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D69B9068-FE9E-FD0C-8501-F82CEE86BA80}"/>
                  </a:ext>
                </a:extLst>
              </p14:cNvPr>
              <p14:cNvContentPartPr/>
              <p14:nvPr/>
            </p14:nvContentPartPr>
            <p14:xfrm>
              <a:off x="13217834" y="7942729"/>
              <a:ext cx="283012" cy="25055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D69B9068-FE9E-FD0C-8501-F82CEE86B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55262" y="7881327"/>
                <a:ext cx="408515" cy="148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B207F36-E397-8499-E3E8-449BA6E32554}"/>
                  </a:ext>
                </a:extLst>
              </p14:cNvPr>
              <p14:cNvContentPartPr/>
              <p14:nvPr/>
            </p14:nvContentPartPr>
            <p14:xfrm>
              <a:off x="13052611" y="7942729"/>
              <a:ext cx="17929" cy="17929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B207F36-E397-8499-E3E8-449BA6E325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5036" y="4823083"/>
                <a:ext cx="6275150" cy="627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8D6508F-BDE0-8E6F-A094-DB31C7E8950B}"/>
                  </a:ext>
                </a:extLst>
              </p14:cNvPr>
              <p14:cNvContentPartPr/>
              <p14:nvPr/>
            </p14:nvContentPartPr>
            <p14:xfrm>
              <a:off x="12744511" y="7721021"/>
              <a:ext cx="543553" cy="402212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8D6508F-BDE0-8E6F-A094-DB31C7E895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81558" y="7658063"/>
                <a:ext cx="669099" cy="527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FB97170F-026E-32CF-1212-740E79DCD705}"/>
                  </a:ext>
                </a:extLst>
              </p14:cNvPr>
              <p14:cNvContentPartPr/>
              <p14:nvPr/>
            </p14:nvContentPartPr>
            <p14:xfrm>
              <a:off x="12913970" y="7457078"/>
              <a:ext cx="792336" cy="788934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FB97170F-026E-32CF-1212-740E79DCD7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51360" y="7394453"/>
                <a:ext cx="917915" cy="91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537CF17-E07E-D1FC-19C2-D20EEDE9AC9C}"/>
                  </a:ext>
                </a:extLst>
              </p14:cNvPr>
              <p14:cNvContentPartPr/>
              <p14:nvPr/>
            </p14:nvContentPartPr>
            <p14:xfrm>
              <a:off x="12745921" y="7637441"/>
              <a:ext cx="1855726" cy="486111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537CF17-E07E-D1FC-19C2-D20EEDE9AC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83296" y="7574473"/>
                <a:ext cx="1981337" cy="611687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Imagem 19" descr="O que é e como funciona um servidor proxy?">
            <a:extLst>
              <a:ext uri="{FF2B5EF4-FFF2-40B4-BE49-F238E27FC236}">
                <a16:creationId xmlns:a16="http://schemas.microsoft.com/office/drawing/2014/main" id="{A5378A1D-4F32-658D-FB4B-563E26B609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84145" y="991183"/>
            <a:ext cx="5262109" cy="2106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4AD422BE8EF647BE6372CF0EEC2666" ma:contentTypeVersion="4" ma:contentTypeDescription="Crie um novo documento." ma:contentTypeScope="" ma:versionID="655df5f344c45a1bae355ff6e3dd1898">
  <xsd:schema xmlns:xsd="http://www.w3.org/2001/XMLSchema" xmlns:xs="http://www.w3.org/2001/XMLSchema" xmlns:p="http://schemas.microsoft.com/office/2006/metadata/properties" xmlns:ns2="1537cd5c-ba98-4e91-a995-dcff6c37dd73" targetNamespace="http://schemas.microsoft.com/office/2006/metadata/properties" ma:root="true" ma:fieldsID="9464fde95a06a20745957182a1d46fa4" ns2:_="">
    <xsd:import namespace="1537cd5c-ba98-4e91-a995-dcff6c37d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cd5c-ba98-4e91-a995-dcff6c37d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BAD2A6-B1FA-46A3-B4C7-E900BF6A952A}"/>
</file>

<file path=customXml/itemProps2.xml><?xml version="1.0" encoding="utf-8"?>
<ds:datastoreItem xmlns:ds="http://schemas.openxmlformats.org/officeDocument/2006/customXml" ds:itemID="{EB269B50-ED99-4019-8F8A-AFD33E6F4C52}"/>
</file>

<file path=customXml/itemProps3.xml><?xml version="1.0" encoding="utf-8"?>
<ds:datastoreItem xmlns:ds="http://schemas.openxmlformats.org/officeDocument/2006/customXml" ds:itemID="{64367A2E-4164-436F-8956-728E6BBF590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73</cp:revision>
  <dcterms:created xsi:type="dcterms:W3CDTF">2025-04-06T16:40:22Z</dcterms:created>
  <dcterms:modified xsi:type="dcterms:W3CDTF">2025-04-06T17:30:25Z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0x010100C84AD422BE8EF647BE6372CF0EEC2666</vt:lpwstr>
  </property>
</Properties>
</file>