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7" r:id="rId1"/>
  </p:sldMasterIdLst>
  <p:notesMasterIdLst>
    <p:notesMasterId r:id="rId18"/>
  </p:notesMasterIdLst>
  <p:sldIdLst>
    <p:sldId id="256" r:id="rId2"/>
    <p:sldId id="257" r:id="rId3"/>
    <p:sldId id="260" r:id="rId4"/>
    <p:sldId id="266" r:id="rId5"/>
    <p:sldId id="274" r:id="rId6"/>
    <p:sldId id="275" r:id="rId7"/>
    <p:sldId id="269" r:id="rId8"/>
    <p:sldId id="271" r:id="rId9"/>
    <p:sldId id="276" r:id="rId10"/>
    <p:sldId id="273" r:id="rId11"/>
    <p:sldId id="268" r:id="rId12"/>
    <p:sldId id="258" r:id="rId13"/>
    <p:sldId id="259" r:id="rId14"/>
    <p:sldId id="263" r:id="rId15"/>
    <p:sldId id="267"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CC071E-2540-690A-FC3C-EDCE668ACBE4}" v="726" dt="2021-09-14T14:22:21.096"/>
    <p1510:client id="{1A1F2068-CCC7-DA00-AACC-C99E2ACC86A6}" v="2" dt="2021-09-18T13:23:51.129"/>
    <p1510:client id="{3D917046-AC91-41AA-BB0B-CE5D5F067CEC}" v="2" dt="2021-09-12T05:12:59.398"/>
    <p1510:client id="{3E80C2C9-D217-33FB-E46C-D71663FBCD30}" v="2" dt="2021-09-18T13:32:15.590"/>
    <p1510:client id="{B1E22A47-0A6B-A1F3-46EF-C90EF5E67A56}" v="21" dt="2021-09-19T08:02:40.520"/>
    <p1510:client id="{B35D974D-3C83-4294-1479-9395CF35FFD9}" v="27" dt="2021-09-16T12:29:27.557"/>
    <p1510:client id="{B60D9A46-E2C1-FACE-0FC3-F3597BA3CE54}" v="91" dt="2021-09-12T05:23:06.785"/>
    <p1510:client id="{BA82BF83-5817-F42C-166F-F3D4490B3FFE}" v="40" dt="2021-09-19T13:22:23.515"/>
    <p1510:client id="{BCAB779D-D190-E39C-98BD-E7EDB176EE05}" v="19" dt="2021-09-14T14:48:50.691"/>
    <p1510:client id="{BCBEF08A-6B3A-36D8-CABD-DF45E2F9B42C}" v="6" dt="2021-09-20T00:39:24.086"/>
    <p1510:client id="{BF07BC3C-B132-7F8A-F202-BD9B32DBA1B8}" v="22" dt="2021-09-15T14:54:01.953"/>
    <p1510:client id="{C6C7A2FB-E8EC-E0B0-4D5D-7FE180D1AEC9}" v="2167" dt="2021-09-14T14:47:32.137"/>
    <p1510:client id="{CDC02117-3368-8171-73CD-9B2C28DF744E}" v="1690" dt="2021-09-16T08:00:09.654"/>
    <p1510:client id="{E5708557-67C6-705A-A366-42B60C7079B7}" v="26" dt="2021-09-19T08:34:24.586"/>
    <p1510:client id="{F0FB504B-213C-6D57-6EC3-427CEB4AEE56}" v="14" dt="2021-09-12T05:14:41.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 PHI DUNG#" userId="S::phidung001@e.ntu.edu.sg::c567e9d6-acb3-4a3b-9aef-b4c325ea3822" providerId="AD" clId="Web-{1A1F2068-CCC7-DA00-AACC-C99E2ACC86A6}"/>
    <pc:docChg chg="modSld">
      <pc:chgData name="#HO PHI DUNG#" userId="S::phidung001@e.ntu.edu.sg::c567e9d6-acb3-4a3b-9aef-b4c325ea3822" providerId="AD" clId="Web-{1A1F2068-CCC7-DA00-AACC-C99E2ACC86A6}" dt="2021-09-18T13:24:13.738" v="450"/>
      <pc:docMkLst>
        <pc:docMk/>
      </pc:docMkLst>
      <pc:sldChg chg="modNotes">
        <pc:chgData name="#HO PHI DUNG#" userId="S::phidung001@e.ntu.edu.sg::c567e9d6-acb3-4a3b-9aef-b4c325ea3822" providerId="AD" clId="Web-{1A1F2068-CCC7-DA00-AACC-C99E2ACC86A6}" dt="2021-09-18T13:21:06.063" v="199"/>
        <pc:sldMkLst>
          <pc:docMk/>
          <pc:sldMk cId="33532674" sldId="258"/>
        </pc:sldMkLst>
      </pc:sldChg>
      <pc:sldChg chg="modNotes">
        <pc:chgData name="#HO PHI DUNG#" userId="S::phidung001@e.ntu.edu.sg::c567e9d6-acb3-4a3b-9aef-b4c325ea3822" providerId="AD" clId="Web-{1A1F2068-CCC7-DA00-AACC-C99E2ACC86A6}" dt="2021-09-18T13:24:13.738" v="450"/>
        <pc:sldMkLst>
          <pc:docMk/>
          <pc:sldMk cId="3333155757" sldId="259"/>
        </pc:sldMkLst>
      </pc:sldChg>
      <pc:sldChg chg="modNotes">
        <pc:chgData name="#HO PHI DUNG#" userId="S::phidung001@e.ntu.edu.sg::c567e9d6-acb3-4a3b-9aef-b4c325ea3822" providerId="AD" clId="Web-{1A1F2068-CCC7-DA00-AACC-C99E2ACC86A6}" dt="2021-09-18T13:23:50.504" v="439"/>
        <pc:sldMkLst>
          <pc:docMk/>
          <pc:sldMk cId="308884153" sldId="267"/>
        </pc:sldMkLst>
      </pc:sldChg>
    </pc:docChg>
  </pc:docChgLst>
  <pc:docChgLst>
    <pc:chgData name="#HO PHI DUNG#" userId="S::phidung001@e.ntu.edu.sg::c567e9d6-acb3-4a3b-9aef-b4c325ea3822" providerId="AD" clId="Web-{B35D974D-3C83-4294-1479-9395CF35FFD9}"/>
    <pc:docChg chg="modSld">
      <pc:chgData name="#HO PHI DUNG#" userId="S::phidung001@e.ntu.edu.sg::c567e9d6-acb3-4a3b-9aef-b4c325ea3822" providerId="AD" clId="Web-{B35D974D-3C83-4294-1479-9395CF35FFD9}" dt="2021-09-16T12:29:27.557" v="22" actId="1076"/>
      <pc:docMkLst>
        <pc:docMk/>
      </pc:docMkLst>
      <pc:sldChg chg="addSp delSp modSp mod setBg">
        <pc:chgData name="#HO PHI DUNG#" userId="S::phidung001@e.ntu.edu.sg::c567e9d6-acb3-4a3b-9aef-b4c325ea3822" providerId="AD" clId="Web-{B35D974D-3C83-4294-1479-9395CF35FFD9}" dt="2021-09-16T12:29:27.557" v="22" actId="1076"/>
        <pc:sldMkLst>
          <pc:docMk/>
          <pc:sldMk cId="3115663902" sldId="273"/>
        </pc:sldMkLst>
        <pc:spChg chg="del">
          <ac:chgData name="#HO PHI DUNG#" userId="S::phidung001@e.ntu.edu.sg::c567e9d6-acb3-4a3b-9aef-b4c325ea3822" providerId="AD" clId="Web-{B35D974D-3C83-4294-1479-9395CF35FFD9}" dt="2021-09-16T12:17:00.355" v="6"/>
          <ac:spMkLst>
            <pc:docMk/>
            <pc:sldMk cId="3115663902" sldId="273"/>
            <ac:spMk id="2" creationId="{13FD0B66-30F3-4E58-A0A8-8B2EFF6E4940}"/>
          </ac:spMkLst>
        </pc:spChg>
        <pc:spChg chg="add">
          <ac:chgData name="#HO PHI DUNG#" userId="S::phidung001@e.ntu.edu.sg::c567e9d6-acb3-4a3b-9aef-b4c325ea3822" providerId="AD" clId="Web-{B35D974D-3C83-4294-1479-9395CF35FFD9}" dt="2021-09-16T12:26:56.288" v="11"/>
          <ac:spMkLst>
            <pc:docMk/>
            <pc:sldMk cId="3115663902" sldId="273"/>
            <ac:spMk id="4" creationId="{AFA38E5D-50FA-4BB2-8828-E2C822DDDA49}"/>
          </ac:spMkLst>
        </pc:spChg>
        <pc:spChg chg="del">
          <ac:chgData name="#HO PHI DUNG#" userId="S::phidung001@e.ntu.edu.sg::c567e9d6-acb3-4a3b-9aef-b4c325ea3822" providerId="AD" clId="Web-{B35D974D-3C83-4294-1479-9395CF35FFD9}" dt="2021-09-16T12:16:51.011" v="3"/>
          <ac:spMkLst>
            <pc:docMk/>
            <pc:sldMk cId="3115663902" sldId="273"/>
            <ac:spMk id="6" creationId="{637BECE8-8F2E-4B3D-A17D-CED4D741DDA7}"/>
          </ac:spMkLst>
        </pc:spChg>
        <pc:spChg chg="add">
          <ac:chgData name="#HO PHI DUNG#" userId="S::phidung001@e.ntu.edu.sg::c567e9d6-acb3-4a3b-9aef-b4c325ea3822" providerId="AD" clId="Web-{B35D974D-3C83-4294-1479-9395CF35FFD9}" dt="2021-09-16T12:17:00.355" v="6"/>
          <ac:spMkLst>
            <pc:docMk/>
            <pc:sldMk cId="3115663902" sldId="273"/>
            <ac:spMk id="20" creationId="{03E8462A-FEBA-4848-81CC-3F8DA3E477BE}"/>
          </ac:spMkLst>
        </pc:spChg>
        <pc:spChg chg="add">
          <ac:chgData name="#HO PHI DUNG#" userId="S::phidung001@e.ntu.edu.sg::c567e9d6-acb3-4a3b-9aef-b4c325ea3822" providerId="AD" clId="Web-{B35D974D-3C83-4294-1479-9395CF35FFD9}" dt="2021-09-16T12:17:00.355" v="6"/>
          <ac:spMkLst>
            <pc:docMk/>
            <pc:sldMk cId="3115663902" sldId="273"/>
            <ac:spMk id="33" creationId="{7941F9B1-B01B-4A84-89D9-B169AEB4E456}"/>
          </ac:spMkLst>
        </pc:spChg>
        <pc:grpChg chg="add">
          <ac:chgData name="#HO PHI DUNG#" userId="S::phidung001@e.ntu.edu.sg::c567e9d6-acb3-4a3b-9aef-b4c325ea3822" providerId="AD" clId="Web-{B35D974D-3C83-4294-1479-9395CF35FFD9}" dt="2021-09-16T12:17:00.355" v="6"/>
          <ac:grpSpMkLst>
            <pc:docMk/>
            <pc:sldMk cId="3115663902" sldId="273"/>
            <ac:grpSpMk id="8" creationId="{609316A9-990D-4EC3-A671-70EE5C1493A4}"/>
          </ac:grpSpMkLst>
        </pc:grpChg>
        <pc:grpChg chg="add">
          <ac:chgData name="#HO PHI DUNG#" userId="S::phidung001@e.ntu.edu.sg::c567e9d6-acb3-4a3b-9aef-b4c325ea3822" providerId="AD" clId="Web-{B35D974D-3C83-4294-1479-9395CF35FFD9}" dt="2021-09-16T12:17:00.355" v="6"/>
          <ac:grpSpMkLst>
            <pc:docMk/>
            <pc:sldMk cId="3115663902" sldId="273"/>
            <ac:grpSpMk id="22" creationId="{2109F83F-40FE-4DB3-84CC-09FB3340D06D}"/>
          </ac:grpSpMkLst>
        </pc:grpChg>
        <pc:picChg chg="add mod ord">
          <ac:chgData name="#HO PHI DUNG#" userId="S::phidung001@e.ntu.edu.sg::c567e9d6-acb3-4a3b-9aef-b4c325ea3822" providerId="AD" clId="Web-{B35D974D-3C83-4294-1479-9395CF35FFD9}" dt="2021-09-16T12:29:21.150" v="21" actId="1076"/>
          <ac:picMkLst>
            <pc:docMk/>
            <pc:sldMk cId="3115663902" sldId="273"/>
            <ac:picMk id="3" creationId="{43823550-59EE-4023-B7D9-EC625EBE34F3}"/>
          </ac:picMkLst>
        </pc:picChg>
        <pc:picChg chg="add mod">
          <ac:chgData name="#HO PHI DUNG#" userId="S::phidung001@e.ntu.edu.sg::c567e9d6-acb3-4a3b-9aef-b4c325ea3822" providerId="AD" clId="Web-{B35D974D-3C83-4294-1479-9395CF35FFD9}" dt="2021-09-16T12:29:27.557" v="22" actId="1076"/>
          <ac:picMkLst>
            <pc:docMk/>
            <pc:sldMk cId="3115663902" sldId="273"/>
            <ac:picMk id="5" creationId="{4B2F167B-74C6-4599-AC77-FFB523EC04DB}"/>
          </ac:picMkLst>
        </pc:picChg>
      </pc:sldChg>
      <pc:sldChg chg="modSp">
        <pc:chgData name="#HO PHI DUNG#" userId="S::phidung001@e.ntu.edu.sg::c567e9d6-acb3-4a3b-9aef-b4c325ea3822" providerId="AD" clId="Web-{B35D974D-3C83-4294-1479-9395CF35FFD9}" dt="2021-09-16T11:50:35.853" v="2" actId="20577"/>
        <pc:sldMkLst>
          <pc:docMk/>
          <pc:sldMk cId="1353937062" sldId="276"/>
        </pc:sldMkLst>
        <pc:spChg chg="mod">
          <ac:chgData name="#HO PHI DUNG#" userId="S::phidung001@e.ntu.edu.sg::c567e9d6-acb3-4a3b-9aef-b4c325ea3822" providerId="AD" clId="Web-{B35D974D-3C83-4294-1479-9395CF35FFD9}" dt="2021-09-16T11:50:35.853" v="2" actId="20577"/>
          <ac:spMkLst>
            <pc:docMk/>
            <pc:sldMk cId="1353937062" sldId="276"/>
            <ac:spMk id="3" creationId="{7243CAD1-CE45-4D6B-A8EA-F0D333B286C1}"/>
          </ac:spMkLst>
        </pc:spChg>
      </pc:sldChg>
    </pc:docChg>
  </pc:docChgLst>
  <pc:docChgLst>
    <pc:chgData name="#GREGORY WONG CHUN JIE#" userId="S::gwong027@e.ntu.edu.sg::547044ca-bfad-4ef7-a31c-db91b32d9465" providerId="AD" clId="Web-{C6C7A2FB-E8EC-E0B0-4D5D-7FE180D1AEC9}"/>
    <pc:docChg chg="addSld delSld modSld sldOrd">
      <pc:chgData name="#GREGORY WONG CHUN JIE#" userId="S::gwong027@e.ntu.edu.sg::547044ca-bfad-4ef7-a31c-db91b32d9465" providerId="AD" clId="Web-{C6C7A2FB-E8EC-E0B0-4D5D-7FE180D1AEC9}" dt="2021-09-14T14:51:25.860" v="1473"/>
      <pc:docMkLst>
        <pc:docMk/>
      </pc:docMkLst>
      <pc:sldChg chg="modSp new">
        <pc:chgData name="#GREGORY WONG CHUN JIE#" userId="S::gwong027@e.ntu.edu.sg::547044ca-bfad-4ef7-a31c-db91b32d9465" providerId="AD" clId="Web-{C6C7A2FB-E8EC-E0B0-4D5D-7FE180D1AEC9}" dt="2021-09-14T14:15:08.475" v="341" actId="14100"/>
        <pc:sldMkLst>
          <pc:docMk/>
          <pc:sldMk cId="4085781577" sldId="256"/>
        </pc:sldMkLst>
        <pc:spChg chg="mod">
          <ac:chgData name="#GREGORY WONG CHUN JIE#" userId="S::gwong027@e.ntu.edu.sg::547044ca-bfad-4ef7-a31c-db91b32d9465" providerId="AD" clId="Web-{C6C7A2FB-E8EC-E0B0-4D5D-7FE180D1AEC9}" dt="2021-09-14T14:15:08.475" v="341" actId="14100"/>
          <ac:spMkLst>
            <pc:docMk/>
            <pc:sldMk cId="4085781577" sldId="256"/>
            <ac:spMk id="3" creationId="{D6F01E1C-C259-47C1-B684-BFD51E0C0506}"/>
          </ac:spMkLst>
        </pc:spChg>
      </pc:sldChg>
      <pc:sldChg chg="ord modNotes">
        <pc:chgData name="#GREGORY WONG CHUN JIE#" userId="S::gwong027@e.ntu.edu.sg::547044ca-bfad-4ef7-a31c-db91b32d9465" providerId="AD" clId="Web-{C6C7A2FB-E8EC-E0B0-4D5D-7FE180D1AEC9}" dt="2021-09-14T14:45:14.009" v="1197"/>
        <pc:sldMkLst>
          <pc:docMk/>
          <pc:sldMk cId="3481621691" sldId="257"/>
        </pc:sldMkLst>
      </pc:sldChg>
      <pc:sldChg chg="modSp new ord">
        <pc:chgData name="#GREGORY WONG CHUN JIE#" userId="S::gwong027@e.ntu.edu.sg::547044ca-bfad-4ef7-a31c-db91b32d9465" providerId="AD" clId="Web-{C6C7A2FB-E8EC-E0B0-4D5D-7FE180D1AEC9}" dt="2021-09-14T14:45:14.009" v="1196"/>
        <pc:sldMkLst>
          <pc:docMk/>
          <pc:sldMk cId="3506356916" sldId="260"/>
        </pc:sldMkLst>
        <pc:spChg chg="mod">
          <ac:chgData name="#GREGORY WONG CHUN JIE#" userId="S::gwong027@e.ntu.edu.sg::547044ca-bfad-4ef7-a31c-db91b32d9465" providerId="AD" clId="Web-{C6C7A2FB-E8EC-E0B0-4D5D-7FE180D1AEC9}" dt="2021-09-14T14:43:31.757" v="1173" actId="20577"/>
          <ac:spMkLst>
            <pc:docMk/>
            <pc:sldMk cId="3506356916" sldId="260"/>
            <ac:spMk id="2" creationId="{08D13D56-A8A1-4A1A-8585-A5DCD51A88DD}"/>
          </ac:spMkLst>
        </pc:spChg>
        <pc:spChg chg="mod">
          <ac:chgData name="#GREGORY WONG CHUN JIE#" userId="S::gwong027@e.ntu.edu.sg::547044ca-bfad-4ef7-a31c-db91b32d9465" providerId="AD" clId="Web-{C6C7A2FB-E8EC-E0B0-4D5D-7FE180D1AEC9}" dt="2021-09-14T14:44:08.352" v="1180" actId="20577"/>
          <ac:spMkLst>
            <pc:docMk/>
            <pc:sldMk cId="3506356916" sldId="260"/>
            <ac:spMk id="3" creationId="{9610D181-57AB-4B15-A344-69C846F8A358}"/>
          </ac:spMkLst>
        </pc:spChg>
      </pc:sldChg>
      <pc:sldChg chg="modSp add del replId">
        <pc:chgData name="#GREGORY WONG CHUN JIE#" userId="S::gwong027@e.ntu.edu.sg::547044ca-bfad-4ef7-a31c-db91b32d9465" providerId="AD" clId="Web-{C6C7A2FB-E8EC-E0B0-4D5D-7FE180D1AEC9}" dt="2021-09-14T14:14:36.021" v="312"/>
        <pc:sldMkLst>
          <pc:docMk/>
          <pc:sldMk cId="669454486" sldId="261"/>
        </pc:sldMkLst>
        <pc:spChg chg="mod">
          <ac:chgData name="#GREGORY WONG CHUN JIE#" userId="S::gwong027@e.ntu.edu.sg::547044ca-bfad-4ef7-a31c-db91b32d9465" providerId="AD" clId="Web-{C6C7A2FB-E8EC-E0B0-4D5D-7FE180D1AEC9}" dt="2021-09-14T14:14:26.849" v="310" actId="20577"/>
          <ac:spMkLst>
            <pc:docMk/>
            <pc:sldMk cId="669454486" sldId="261"/>
            <ac:spMk id="2" creationId="{08D13D56-A8A1-4A1A-8585-A5DCD51A88DD}"/>
          </ac:spMkLst>
        </pc:spChg>
      </pc:sldChg>
      <pc:sldChg chg="addSp delSp modSp add replId modNotes">
        <pc:chgData name="#GREGORY WONG CHUN JIE#" userId="S::gwong027@e.ntu.edu.sg::547044ca-bfad-4ef7-a31c-db91b32d9465" providerId="AD" clId="Web-{C6C7A2FB-E8EC-E0B0-4D5D-7FE180D1AEC9}" dt="2021-09-14T14:28:30.459" v="862"/>
        <pc:sldMkLst>
          <pc:docMk/>
          <pc:sldMk cId="2445638547" sldId="262"/>
        </pc:sldMkLst>
        <pc:spChg chg="mod">
          <ac:chgData name="#GREGORY WONG CHUN JIE#" userId="S::gwong027@e.ntu.edu.sg::547044ca-bfad-4ef7-a31c-db91b32d9465" providerId="AD" clId="Web-{C6C7A2FB-E8EC-E0B0-4D5D-7FE180D1AEC9}" dt="2021-09-14T14:14:46.787" v="321"/>
          <ac:spMkLst>
            <pc:docMk/>
            <pc:sldMk cId="2445638547" sldId="262"/>
            <ac:spMk id="2" creationId="{40C6A41E-AF4E-448D-BDCF-7603FDE652ED}"/>
          </ac:spMkLst>
        </pc:spChg>
        <pc:spChg chg="del">
          <ac:chgData name="#GREGORY WONG CHUN JIE#" userId="S::gwong027@e.ntu.edu.sg::547044ca-bfad-4ef7-a31c-db91b32d9465" providerId="AD" clId="Web-{C6C7A2FB-E8EC-E0B0-4D5D-7FE180D1AEC9}" dt="2021-09-14T14:14:52.553" v="322"/>
          <ac:spMkLst>
            <pc:docMk/>
            <pc:sldMk cId="2445638547" sldId="262"/>
            <ac:spMk id="3" creationId="{D6F01E1C-C259-47C1-B684-BFD51E0C0506}"/>
          </ac:spMkLst>
        </pc:spChg>
        <pc:spChg chg="add del mod">
          <ac:chgData name="#GREGORY WONG CHUN JIE#" userId="S::gwong027@e.ntu.edu.sg::547044ca-bfad-4ef7-a31c-db91b32d9465" providerId="AD" clId="Web-{C6C7A2FB-E8EC-E0B0-4D5D-7FE180D1AEC9}" dt="2021-09-14T14:15:20.194" v="342"/>
          <ac:spMkLst>
            <pc:docMk/>
            <pc:sldMk cId="2445638547" sldId="262"/>
            <ac:spMk id="5" creationId="{5D649370-8EBA-47A7-A4EF-FE1AB9FF5787}"/>
          </ac:spMkLst>
        </pc:spChg>
      </pc:sldChg>
      <pc:sldChg chg="new">
        <pc:chgData name="#GREGORY WONG CHUN JIE#" userId="S::gwong027@e.ntu.edu.sg::547044ca-bfad-4ef7-a31c-db91b32d9465" providerId="AD" clId="Web-{C6C7A2FB-E8EC-E0B0-4D5D-7FE180D1AEC9}" dt="2021-09-14T14:19:02.933" v="536"/>
        <pc:sldMkLst>
          <pc:docMk/>
          <pc:sldMk cId="1594056744" sldId="263"/>
        </pc:sldMkLst>
      </pc:sldChg>
      <pc:sldChg chg="modSp add ord replId">
        <pc:chgData name="#GREGORY WONG CHUN JIE#" userId="S::gwong027@e.ntu.edu.sg::547044ca-bfad-4ef7-a31c-db91b32d9465" providerId="AD" clId="Web-{C6C7A2FB-E8EC-E0B0-4D5D-7FE180D1AEC9}" dt="2021-09-14T14:45:14.009" v="1195"/>
        <pc:sldMkLst>
          <pc:docMk/>
          <pc:sldMk cId="2468643008" sldId="264"/>
        </pc:sldMkLst>
        <pc:spChg chg="mod">
          <ac:chgData name="#GREGORY WONG CHUN JIE#" userId="S::gwong027@e.ntu.edu.sg::547044ca-bfad-4ef7-a31c-db91b32d9465" providerId="AD" clId="Web-{C6C7A2FB-E8EC-E0B0-4D5D-7FE180D1AEC9}" dt="2021-09-14T14:45:08.165" v="1194" actId="20577"/>
          <ac:spMkLst>
            <pc:docMk/>
            <pc:sldMk cId="2468643008" sldId="264"/>
            <ac:spMk id="2" creationId="{08D13D56-A8A1-4A1A-8585-A5DCD51A88DD}"/>
          </ac:spMkLst>
        </pc:spChg>
        <pc:spChg chg="mod">
          <ac:chgData name="#GREGORY WONG CHUN JIE#" userId="S::gwong027@e.ntu.edu.sg::547044ca-bfad-4ef7-a31c-db91b32d9465" providerId="AD" clId="Web-{C6C7A2FB-E8EC-E0B0-4D5D-7FE180D1AEC9}" dt="2021-09-14T14:44:50.540" v="1189" actId="20577"/>
          <ac:spMkLst>
            <pc:docMk/>
            <pc:sldMk cId="2468643008" sldId="264"/>
            <ac:spMk id="3" creationId="{9610D181-57AB-4B15-A344-69C846F8A358}"/>
          </ac:spMkLst>
        </pc:spChg>
      </pc:sldChg>
      <pc:sldChg chg="modSp new del">
        <pc:chgData name="#GREGORY WONG CHUN JIE#" userId="S::gwong027@e.ntu.edu.sg::547044ca-bfad-4ef7-a31c-db91b32d9465" providerId="AD" clId="Web-{C6C7A2FB-E8EC-E0B0-4D5D-7FE180D1AEC9}" dt="2021-09-14T14:45:37.588" v="1209"/>
        <pc:sldMkLst>
          <pc:docMk/>
          <pc:sldMk cId="2796847940" sldId="265"/>
        </pc:sldMkLst>
        <pc:spChg chg="mod">
          <ac:chgData name="#GREGORY WONG CHUN JIE#" userId="S::gwong027@e.ntu.edu.sg::547044ca-bfad-4ef7-a31c-db91b32d9465" providerId="AD" clId="Web-{C6C7A2FB-E8EC-E0B0-4D5D-7FE180D1AEC9}" dt="2021-09-14T14:45:25.806" v="1207" actId="20577"/>
          <ac:spMkLst>
            <pc:docMk/>
            <pc:sldMk cId="2796847940" sldId="265"/>
            <ac:spMk id="2" creationId="{BDCCFD64-38C2-4D5D-B70D-973C8A03BFF2}"/>
          </ac:spMkLst>
        </pc:spChg>
      </pc:sldChg>
      <pc:sldChg chg="modSp add ord replId modNotes">
        <pc:chgData name="#GREGORY WONG CHUN JIE#" userId="S::gwong027@e.ntu.edu.sg::547044ca-bfad-4ef7-a31c-db91b32d9465" providerId="AD" clId="Web-{C6C7A2FB-E8EC-E0B0-4D5D-7FE180D1AEC9}" dt="2021-09-14T14:51:25.860" v="1473"/>
        <pc:sldMkLst>
          <pc:docMk/>
          <pc:sldMk cId="1052610087" sldId="266"/>
        </pc:sldMkLst>
        <pc:spChg chg="mod">
          <ac:chgData name="#GREGORY WONG CHUN JIE#" userId="S::gwong027@e.ntu.edu.sg::547044ca-bfad-4ef7-a31c-db91b32d9465" providerId="AD" clId="Web-{C6C7A2FB-E8EC-E0B0-4D5D-7FE180D1AEC9}" dt="2021-09-14T14:47:32.137" v="1343" actId="1076"/>
          <ac:spMkLst>
            <pc:docMk/>
            <pc:sldMk cId="1052610087" sldId="266"/>
            <ac:spMk id="2" creationId="{08D13D56-A8A1-4A1A-8585-A5DCD51A88DD}"/>
          </ac:spMkLst>
        </pc:spChg>
        <pc:spChg chg="mod">
          <ac:chgData name="#GREGORY WONG CHUN JIE#" userId="S::gwong027@e.ntu.edu.sg::547044ca-bfad-4ef7-a31c-db91b32d9465" providerId="AD" clId="Web-{C6C7A2FB-E8EC-E0B0-4D5D-7FE180D1AEC9}" dt="2021-09-14T14:47:09.527" v="1340" actId="20577"/>
          <ac:spMkLst>
            <pc:docMk/>
            <pc:sldMk cId="1052610087" sldId="266"/>
            <ac:spMk id="3" creationId="{9610D181-57AB-4B15-A344-69C846F8A358}"/>
          </ac:spMkLst>
        </pc:spChg>
      </pc:sldChg>
    </pc:docChg>
  </pc:docChgLst>
  <pc:docChgLst>
    <pc:chgData name="#HO PHI DUNG#" userId="S::phidung001@e.ntu.edu.sg::c567e9d6-acb3-4a3b-9aef-b4c325ea3822" providerId="AD" clId="Web-{BF07BC3C-B132-7F8A-F202-BD9B32DBA1B8}"/>
    <pc:docChg chg="addSld modSld sldOrd">
      <pc:chgData name="#HO PHI DUNG#" userId="S::phidung001@e.ntu.edu.sg::c567e9d6-acb3-4a3b-9aef-b4c325ea3822" providerId="AD" clId="Web-{BF07BC3C-B132-7F8A-F202-BD9B32DBA1B8}" dt="2021-09-15T14:53:59.343" v="10" actId="20577"/>
      <pc:docMkLst>
        <pc:docMk/>
      </pc:docMkLst>
      <pc:sldChg chg="modSp ord">
        <pc:chgData name="#HO PHI DUNG#" userId="S::phidung001@e.ntu.edu.sg::c567e9d6-acb3-4a3b-9aef-b4c325ea3822" providerId="AD" clId="Web-{BF07BC3C-B132-7F8A-F202-BD9B32DBA1B8}" dt="2021-09-15T14:53:59.343" v="10" actId="20577"/>
        <pc:sldMkLst>
          <pc:docMk/>
          <pc:sldMk cId="1052610087" sldId="266"/>
        </pc:sldMkLst>
        <pc:spChg chg="mod">
          <ac:chgData name="#HO PHI DUNG#" userId="S::phidung001@e.ntu.edu.sg::c567e9d6-acb3-4a3b-9aef-b4c325ea3822" providerId="AD" clId="Web-{BF07BC3C-B132-7F8A-F202-BD9B32DBA1B8}" dt="2021-09-15T14:53:59.343" v="10" actId="20577"/>
          <ac:spMkLst>
            <pc:docMk/>
            <pc:sldMk cId="1052610087" sldId="266"/>
            <ac:spMk id="2" creationId="{08D13D56-A8A1-4A1A-8585-A5DCD51A88DD}"/>
          </ac:spMkLst>
        </pc:spChg>
        <pc:spChg chg="mod">
          <ac:chgData name="#HO PHI DUNG#" userId="S::phidung001@e.ntu.edu.sg::c567e9d6-acb3-4a3b-9aef-b4c325ea3822" providerId="AD" clId="Web-{BF07BC3C-B132-7F8A-F202-BD9B32DBA1B8}" dt="2021-09-15T14:48:57.245" v="3" actId="1076"/>
          <ac:spMkLst>
            <pc:docMk/>
            <pc:sldMk cId="1052610087" sldId="266"/>
            <ac:spMk id="3" creationId="{9610D181-57AB-4B15-A344-69C846F8A358}"/>
          </ac:spMkLst>
        </pc:spChg>
      </pc:sldChg>
      <pc:sldChg chg="add replId">
        <pc:chgData name="#HO PHI DUNG#" userId="S::phidung001@e.ntu.edu.sg::c567e9d6-acb3-4a3b-9aef-b4c325ea3822" providerId="AD" clId="Web-{BF07BC3C-B132-7F8A-F202-BD9B32DBA1B8}" dt="2021-09-15T14:48:57.167" v="1"/>
        <pc:sldMkLst>
          <pc:docMk/>
          <pc:sldMk cId="1141469485" sldId="268"/>
        </pc:sldMkLst>
      </pc:sldChg>
    </pc:docChg>
  </pc:docChgLst>
  <pc:docChgLst>
    <pc:chgData name="#HUANG RUIMIN#" userId="S::c200120@e.ntu.edu.sg::21df9880-6ad5-4332-84aa-e4300aac8f37" providerId="AD" clId="Web-{15CC071E-2540-690A-FC3C-EDCE668ACBE4}"/>
    <pc:docChg chg="addSld modSld sldOrd addMainMaster delMainMaster">
      <pc:chgData name="#HUANG RUIMIN#" userId="S::c200120@e.ntu.edu.sg::21df9880-6ad5-4332-84aa-e4300aac8f37" providerId="AD" clId="Web-{15CC071E-2540-690A-FC3C-EDCE668ACBE4}" dt="2021-09-14T14:22:20.330" v="913" actId="20577"/>
      <pc:docMkLst>
        <pc:docMk/>
      </pc:docMkLst>
      <pc:sldChg chg="modSp mod modClrScheme chgLayout">
        <pc:chgData name="#HUANG RUIMIN#" userId="S::c200120@e.ntu.edu.sg::21df9880-6ad5-4332-84aa-e4300aac8f37" providerId="AD" clId="Web-{15CC071E-2540-690A-FC3C-EDCE668ACBE4}" dt="2021-09-14T13:37:15.763" v="105" actId="20577"/>
        <pc:sldMkLst>
          <pc:docMk/>
          <pc:sldMk cId="4085781577" sldId="256"/>
        </pc:sldMkLst>
        <pc:spChg chg="mod ord">
          <ac:chgData name="#HUANG RUIMIN#" userId="S::c200120@e.ntu.edu.sg::21df9880-6ad5-4332-84aa-e4300aac8f37" providerId="AD" clId="Web-{15CC071E-2540-690A-FC3C-EDCE668ACBE4}" dt="2021-09-14T13:34:49.447" v="66" actId="20577"/>
          <ac:spMkLst>
            <pc:docMk/>
            <pc:sldMk cId="4085781577" sldId="256"/>
            <ac:spMk id="2" creationId="{40C6A41E-AF4E-448D-BDCF-7603FDE652ED}"/>
          </ac:spMkLst>
        </pc:spChg>
        <pc:spChg chg="mod ord">
          <ac:chgData name="#HUANG RUIMIN#" userId="S::c200120@e.ntu.edu.sg::21df9880-6ad5-4332-84aa-e4300aac8f37" providerId="AD" clId="Web-{15CC071E-2540-690A-FC3C-EDCE668ACBE4}" dt="2021-09-14T13:37:15.763" v="105" actId="20577"/>
          <ac:spMkLst>
            <pc:docMk/>
            <pc:sldMk cId="4085781577" sldId="256"/>
            <ac:spMk id="3" creationId="{D6F01E1C-C259-47C1-B684-BFD51E0C0506}"/>
          </ac:spMkLst>
        </pc:spChg>
      </pc:sldChg>
      <pc:sldChg chg="addSp delSp modSp new mod ord modClrScheme chgLayout modNotes">
        <pc:chgData name="#HUANG RUIMIN#" userId="S::c200120@e.ntu.edu.sg::21df9880-6ad5-4332-84aa-e4300aac8f37" providerId="AD" clId="Web-{15CC071E-2540-690A-FC3C-EDCE668ACBE4}" dt="2021-09-14T14:21:01.001" v="910"/>
        <pc:sldMkLst>
          <pc:docMk/>
          <pc:sldMk cId="3481621691" sldId="257"/>
        </pc:sldMkLst>
        <pc:spChg chg="mod ord">
          <ac:chgData name="#HUANG RUIMIN#" userId="S::c200120@e.ntu.edu.sg::21df9880-6ad5-4332-84aa-e4300aac8f37" providerId="AD" clId="Web-{15CC071E-2540-690A-FC3C-EDCE668ACBE4}" dt="2021-09-14T13:36:59.231" v="102" actId="20577"/>
          <ac:spMkLst>
            <pc:docMk/>
            <pc:sldMk cId="3481621691" sldId="257"/>
            <ac:spMk id="2" creationId="{0B1513B4-5675-4DC1-AEF9-1408B5FCA7CA}"/>
          </ac:spMkLst>
        </pc:spChg>
        <pc:spChg chg="mod ord">
          <ac:chgData name="#HUANG RUIMIN#" userId="S::c200120@e.ntu.edu.sg::21df9880-6ad5-4332-84aa-e4300aac8f37" providerId="AD" clId="Web-{15CC071E-2540-690A-FC3C-EDCE668ACBE4}" dt="2021-09-14T14:00:25.540" v="908" actId="20577"/>
          <ac:spMkLst>
            <pc:docMk/>
            <pc:sldMk cId="3481621691" sldId="257"/>
            <ac:spMk id="3" creationId="{1202A413-C801-418B-A24F-2A9FC7EFFA71}"/>
          </ac:spMkLst>
        </pc:spChg>
        <pc:spChg chg="add del">
          <ac:chgData name="#HUANG RUIMIN#" userId="S::c200120@e.ntu.edu.sg::21df9880-6ad5-4332-84aa-e4300aac8f37" providerId="AD" clId="Web-{15CC071E-2540-690A-FC3C-EDCE668ACBE4}" dt="2021-09-14T13:35:22.339" v="71"/>
          <ac:spMkLst>
            <pc:docMk/>
            <pc:sldMk cId="3481621691" sldId="257"/>
            <ac:spMk id="4" creationId="{801B501E-9E01-4C9A-B93A-1F47DED42254}"/>
          </ac:spMkLst>
        </pc:spChg>
      </pc:sldChg>
      <pc:sldChg chg="modSp new mod modClrScheme chgLayout">
        <pc:chgData name="#HUANG RUIMIN#" userId="S::c200120@e.ntu.edu.sg::21df9880-6ad5-4332-84aa-e4300aac8f37" providerId="AD" clId="Web-{15CC071E-2540-690A-FC3C-EDCE668ACBE4}" dt="2021-09-14T13:34:19.025" v="53"/>
        <pc:sldMkLst>
          <pc:docMk/>
          <pc:sldMk cId="33532674" sldId="258"/>
        </pc:sldMkLst>
        <pc:spChg chg="mod ord">
          <ac:chgData name="#HUANG RUIMIN#" userId="S::c200120@e.ntu.edu.sg::21df9880-6ad5-4332-84aa-e4300aac8f37" providerId="AD" clId="Web-{15CC071E-2540-690A-FC3C-EDCE668ACBE4}" dt="2021-09-14T13:34:19.025" v="53"/>
          <ac:spMkLst>
            <pc:docMk/>
            <pc:sldMk cId="33532674" sldId="258"/>
            <ac:spMk id="2" creationId="{9AA6A006-F226-42B7-88AD-5D4F3281FDC7}"/>
          </ac:spMkLst>
        </pc:spChg>
        <pc:spChg chg="mod ord">
          <ac:chgData name="#HUANG RUIMIN#" userId="S::c200120@e.ntu.edu.sg::21df9880-6ad5-4332-84aa-e4300aac8f37" providerId="AD" clId="Web-{15CC071E-2540-690A-FC3C-EDCE668ACBE4}" dt="2021-09-14T13:34:19.025" v="53"/>
          <ac:spMkLst>
            <pc:docMk/>
            <pc:sldMk cId="33532674" sldId="258"/>
            <ac:spMk id="3" creationId="{56956D80-598C-4F7F-AB68-A3C653622879}"/>
          </ac:spMkLst>
        </pc:spChg>
      </pc:sldChg>
      <pc:sldChg chg="modSp new mod modClrScheme chgLayout">
        <pc:chgData name="#HUANG RUIMIN#" userId="S::c200120@e.ntu.edu.sg::21df9880-6ad5-4332-84aa-e4300aac8f37" providerId="AD" clId="Web-{15CC071E-2540-690A-FC3C-EDCE668ACBE4}" dt="2021-09-14T13:34:19.025" v="53"/>
        <pc:sldMkLst>
          <pc:docMk/>
          <pc:sldMk cId="3333155757" sldId="259"/>
        </pc:sldMkLst>
        <pc:spChg chg="mod ord">
          <ac:chgData name="#HUANG RUIMIN#" userId="S::c200120@e.ntu.edu.sg::21df9880-6ad5-4332-84aa-e4300aac8f37" providerId="AD" clId="Web-{15CC071E-2540-690A-FC3C-EDCE668ACBE4}" dt="2021-09-14T13:34:19.025" v="53"/>
          <ac:spMkLst>
            <pc:docMk/>
            <pc:sldMk cId="3333155757" sldId="259"/>
            <ac:spMk id="2" creationId="{6270E9E9-C46F-4DAC-8E36-2D4DA5676076}"/>
          </ac:spMkLst>
        </pc:spChg>
        <pc:spChg chg="mod ord">
          <ac:chgData name="#HUANG RUIMIN#" userId="S::c200120@e.ntu.edu.sg::21df9880-6ad5-4332-84aa-e4300aac8f37" providerId="AD" clId="Web-{15CC071E-2540-690A-FC3C-EDCE668ACBE4}" dt="2021-09-14T13:34:19.025" v="53"/>
          <ac:spMkLst>
            <pc:docMk/>
            <pc:sldMk cId="3333155757" sldId="259"/>
            <ac:spMk id="3" creationId="{7FE7B49B-A3F6-4530-94BC-74EC43B08E05}"/>
          </ac:spMkLst>
        </pc:spChg>
      </pc:sldChg>
      <pc:sldChg chg="modSp">
        <pc:chgData name="#HUANG RUIMIN#" userId="S::c200120@e.ntu.edu.sg::21df9880-6ad5-4332-84aa-e4300aac8f37" providerId="AD" clId="Web-{15CC071E-2540-690A-FC3C-EDCE668ACBE4}" dt="2021-09-14T14:22:20.330" v="913" actId="20577"/>
        <pc:sldMkLst>
          <pc:docMk/>
          <pc:sldMk cId="3506356916" sldId="260"/>
        </pc:sldMkLst>
        <pc:spChg chg="mod">
          <ac:chgData name="#HUANG RUIMIN#" userId="S::c200120@e.ntu.edu.sg::21df9880-6ad5-4332-84aa-e4300aac8f37" providerId="AD" clId="Web-{15CC071E-2540-690A-FC3C-EDCE668ACBE4}" dt="2021-09-14T14:21:17.626" v="911" actId="20577"/>
          <ac:spMkLst>
            <pc:docMk/>
            <pc:sldMk cId="3506356916" sldId="260"/>
            <ac:spMk id="2" creationId="{08D13D56-A8A1-4A1A-8585-A5DCD51A88DD}"/>
          </ac:spMkLst>
        </pc:spChg>
        <pc:spChg chg="mod">
          <ac:chgData name="#HUANG RUIMIN#" userId="S::c200120@e.ntu.edu.sg::21df9880-6ad5-4332-84aa-e4300aac8f37" providerId="AD" clId="Web-{15CC071E-2540-690A-FC3C-EDCE668ACBE4}" dt="2021-09-14T14:22:20.330" v="913" actId="20577"/>
          <ac:spMkLst>
            <pc:docMk/>
            <pc:sldMk cId="3506356916" sldId="260"/>
            <ac:spMk id="3" creationId="{9610D181-57AB-4B15-A344-69C846F8A358}"/>
          </ac:spMkLst>
        </pc:spChg>
      </pc:sldChg>
      <pc:sldChg chg="modSp">
        <pc:chgData name="#HUANG RUIMIN#" userId="S::c200120@e.ntu.edu.sg::21df9880-6ad5-4332-84aa-e4300aac8f37" providerId="AD" clId="Web-{15CC071E-2540-690A-FC3C-EDCE668ACBE4}" dt="2021-09-14T14:21:54.689" v="912" actId="20577"/>
        <pc:sldMkLst>
          <pc:docMk/>
          <pc:sldMk cId="2445638547" sldId="262"/>
        </pc:sldMkLst>
        <pc:spChg chg="mod">
          <ac:chgData name="#HUANG RUIMIN#" userId="S::c200120@e.ntu.edu.sg::21df9880-6ad5-4332-84aa-e4300aac8f37" providerId="AD" clId="Web-{15CC071E-2540-690A-FC3C-EDCE668ACBE4}" dt="2021-09-14T14:21:54.689" v="912" actId="20577"/>
          <ac:spMkLst>
            <pc:docMk/>
            <pc:sldMk cId="2445638547" sldId="262"/>
            <ac:spMk id="2" creationId="{40C6A41E-AF4E-448D-BDCF-7603FDE652ED}"/>
          </ac:spMkLst>
        </pc:spChg>
      </pc:sldChg>
      <pc:sldMasterChg chg="del delSldLayout">
        <pc:chgData name="#HUANG RUIMIN#" userId="S::c200120@e.ntu.edu.sg::21df9880-6ad5-4332-84aa-e4300aac8f37" providerId="AD" clId="Web-{15CC071E-2540-690A-FC3C-EDCE668ACBE4}" dt="2021-09-14T13:34:19.025" v="53"/>
        <pc:sldMasterMkLst>
          <pc:docMk/>
          <pc:sldMasterMk cId="2698527880" sldId="2147483885"/>
        </pc:sldMasterMkLst>
        <pc:sldLayoutChg chg="del">
          <pc:chgData name="#HUANG RUIMIN#" userId="S::c200120@e.ntu.edu.sg::21df9880-6ad5-4332-84aa-e4300aac8f37" providerId="AD" clId="Web-{15CC071E-2540-690A-FC3C-EDCE668ACBE4}" dt="2021-09-14T13:34:19.025" v="53"/>
          <pc:sldLayoutMkLst>
            <pc:docMk/>
            <pc:sldMasterMk cId="2698527880" sldId="2147483885"/>
            <pc:sldLayoutMk cId="2569309166" sldId="2147483886"/>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3801176880" sldId="2147483887"/>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1169212895" sldId="2147483888"/>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3567753258" sldId="2147483889"/>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3456109232" sldId="2147483890"/>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1394584999" sldId="2147483891"/>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696831665" sldId="2147483892"/>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882975894" sldId="2147483893"/>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507335740" sldId="2147483894"/>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4087336927" sldId="2147483895"/>
          </pc:sldLayoutMkLst>
        </pc:sldLayoutChg>
        <pc:sldLayoutChg chg="del">
          <pc:chgData name="#HUANG RUIMIN#" userId="S::c200120@e.ntu.edu.sg::21df9880-6ad5-4332-84aa-e4300aac8f37" providerId="AD" clId="Web-{15CC071E-2540-690A-FC3C-EDCE668ACBE4}" dt="2021-09-14T13:34:19.025" v="53"/>
          <pc:sldLayoutMkLst>
            <pc:docMk/>
            <pc:sldMasterMk cId="2698527880" sldId="2147483885"/>
            <pc:sldLayoutMk cId="4020828100" sldId="2147483896"/>
          </pc:sldLayoutMkLst>
        </pc:sldLayoutChg>
      </pc:sldMasterChg>
      <pc:sldMasterChg chg="add addSldLayout modSldLayout">
        <pc:chgData name="#HUANG RUIMIN#" userId="S::c200120@e.ntu.edu.sg::21df9880-6ad5-4332-84aa-e4300aac8f37" providerId="AD" clId="Web-{15CC071E-2540-690A-FC3C-EDCE668ACBE4}" dt="2021-09-14T13:34:19.025" v="53"/>
        <pc:sldMasterMkLst>
          <pc:docMk/>
          <pc:sldMasterMk cId="1145159359" sldId="2147483897"/>
        </pc:sldMasterMkLst>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3107763454" sldId="2147483898"/>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271406240" sldId="2147483899"/>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3428282503" sldId="2147483900"/>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1596813966" sldId="2147483901"/>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49586056" sldId="2147483902"/>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3294910924" sldId="2147483903"/>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1371336250" sldId="2147483904"/>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3821955051" sldId="2147483905"/>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1546243969" sldId="2147483906"/>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446298290" sldId="2147483907"/>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1316489859" sldId="2147483908"/>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1185888110" sldId="2147483909"/>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2979801800" sldId="2147483910"/>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1892694845" sldId="2147483911"/>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1647477862" sldId="2147483912"/>
          </pc:sldLayoutMkLst>
        </pc:sldLayoutChg>
        <pc:sldLayoutChg chg="add mod replId">
          <pc:chgData name="#HUANG RUIMIN#" userId="S::c200120@e.ntu.edu.sg::21df9880-6ad5-4332-84aa-e4300aac8f37" providerId="AD" clId="Web-{15CC071E-2540-690A-FC3C-EDCE668ACBE4}" dt="2021-09-14T13:34:19.025" v="53"/>
          <pc:sldLayoutMkLst>
            <pc:docMk/>
            <pc:sldMasterMk cId="1145159359" sldId="2147483897"/>
            <pc:sldLayoutMk cId="3156047278" sldId="2147483913"/>
          </pc:sldLayoutMkLst>
        </pc:sldLayoutChg>
      </pc:sldMasterChg>
    </pc:docChg>
  </pc:docChgLst>
  <pc:docChgLst>
    <pc:chgData name="#GREGORY WONG CHUN JIE#" userId="S::gwong027@e.ntu.edu.sg::547044ca-bfad-4ef7-a31c-db91b32d9465" providerId="AD" clId="Web-{E5708557-67C6-705A-A366-42B60C7079B7}"/>
    <pc:docChg chg="delSld modSld">
      <pc:chgData name="#GREGORY WONG CHUN JIE#" userId="S::gwong027@e.ntu.edu.sg::547044ca-bfad-4ef7-a31c-db91b32d9465" providerId="AD" clId="Web-{E5708557-67C6-705A-A366-42B60C7079B7}" dt="2021-09-19T08:34:24.586" v="16"/>
      <pc:docMkLst>
        <pc:docMk/>
      </pc:docMkLst>
      <pc:sldChg chg="modSp">
        <pc:chgData name="#GREGORY WONG CHUN JIE#" userId="S::gwong027@e.ntu.edu.sg::547044ca-bfad-4ef7-a31c-db91b32d9465" providerId="AD" clId="Web-{E5708557-67C6-705A-A366-42B60C7079B7}" dt="2021-09-19T08:10:00.543" v="6" actId="1076"/>
        <pc:sldMkLst>
          <pc:docMk/>
          <pc:sldMk cId="33532674" sldId="258"/>
        </pc:sldMkLst>
        <pc:picChg chg="mod">
          <ac:chgData name="#GREGORY WONG CHUN JIE#" userId="S::gwong027@e.ntu.edu.sg::547044ca-bfad-4ef7-a31c-db91b32d9465" providerId="AD" clId="Web-{E5708557-67C6-705A-A366-42B60C7079B7}" dt="2021-09-19T08:10:00.543" v="6" actId="1076"/>
          <ac:picMkLst>
            <pc:docMk/>
            <pc:sldMk cId="33532674" sldId="258"/>
            <ac:picMk id="5" creationId="{18073B14-5AEF-4853-B89B-CC99B4D4B04A}"/>
          </ac:picMkLst>
        </pc:picChg>
      </pc:sldChg>
      <pc:sldChg chg="modSp">
        <pc:chgData name="#GREGORY WONG CHUN JIE#" userId="S::gwong027@e.ntu.edu.sg::547044ca-bfad-4ef7-a31c-db91b32d9465" providerId="AD" clId="Web-{E5708557-67C6-705A-A366-42B60C7079B7}" dt="2021-09-19T08:09:56.043" v="5" actId="1076"/>
        <pc:sldMkLst>
          <pc:docMk/>
          <pc:sldMk cId="3333155757" sldId="259"/>
        </pc:sldMkLst>
        <pc:picChg chg="mod">
          <ac:chgData name="#GREGORY WONG CHUN JIE#" userId="S::gwong027@e.ntu.edu.sg::547044ca-bfad-4ef7-a31c-db91b32d9465" providerId="AD" clId="Web-{E5708557-67C6-705A-A366-42B60C7079B7}" dt="2021-09-19T08:09:56.043" v="5" actId="1076"/>
          <ac:picMkLst>
            <pc:docMk/>
            <pc:sldMk cId="3333155757" sldId="259"/>
            <ac:picMk id="5" creationId="{E200F41B-9066-44E0-8793-75A22931252D}"/>
          </ac:picMkLst>
        </pc:picChg>
      </pc:sldChg>
      <pc:sldChg chg="modSp del">
        <pc:chgData name="#GREGORY WONG CHUN JIE#" userId="S::gwong027@e.ntu.edu.sg::547044ca-bfad-4ef7-a31c-db91b32d9465" providerId="AD" clId="Web-{E5708557-67C6-705A-A366-42B60C7079B7}" dt="2021-09-19T08:34:24.586" v="16"/>
        <pc:sldMkLst>
          <pc:docMk/>
          <pc:sldMk cId="2468643008" sldId="264"/>
        </pc:sldMkLst>
        <pc:spChg chg="mod">
          <ac:chgData name="#GREGORY WONG CHUN JIE#" userId="S::gwong027@e.ntu.edu.sg::547044ca-bfad-4ef7-a31c-db91b32d9465" providerId="AD" clId="Web-{E5708557-67C6-705A-A366-42B60C7079B7}" dt="2021-09-19T08:16:16.081" v="15" actId="20577"/>
          <ac:spMkLst>
            <pc:docMk/>
            <pc:sldMk cId="2468643008" sldId="264"/>
            <ac:spMk id="3" creationId="{9610D181-57AB-4B15-A344-69C846F8A358}"/>
          </ac:spMkLst>
        </pc:spChg>
      </pc:sldChg>
    </pc:docChg>
  </pc:docChgLst>
  <pc:docChgLst>
    <pc:chgData name="#GREGORY WONG CHUN JIE#" userId="S::gwong027@e.ntu.edu.sg::547044ca-bfad-4ef7-a31c-db91b32d9465" providerId="AD" clId="Web-{3E80C2C9-D217-33FB-E46C-D71663FBCD30}"/>
    <pc:docChg chg="modSld">
      <pc:chgData name="#GREGORY WONG CHUN JIE#" userId="S::gwong027@e.ntu.edu.sg::547044ca-bfad-4ef7-a31c-db91b32d9465" providerId="AD" clId="Web-{3E80C2C9-D217-33FB-E46C-D71663FBCD30}" dt="2021-09-18T13:32:15.590" v="1"/>
      <pc:docMkLst>
        <pc:docMk/>
      </pc:docMkLst>
      <pc:sldChg chg="modSp">
        <pc:chgData name="#GREGORY WONG CHUN JIE#" userId="S::gwong027@e.ntu.edu.sg::547044ca-bfad-4ef7-a31c-db91b32d9465" providerId="AD" clId="Web-{3E80C2C9-D217-33FB-E46C-D71663FBCD30}" dt="2021-09-18T13:15:00.507" v="0" actId="1076"/>
        <pc:sldMkLst>
          <pc:docMk/>
          <pc:sldMk cId="2445638547" sldId="262"/>
        </pc:sldMkLst>
        <pc:spChg chg="mod">
          <ac:chgData name="#GREGORY WONG CHUN JIE#" userId="S::gwong027@e.ntu.edu.sg::547044ca-bfad-4ef7-a31c-db91b32d9465" providerId="AD" clId="Web-{3E80C2C9-D217-33FB-E46C-D71663FBCD30}" dt="2021-09-18T13:15:00.507" v="0" actId="1076"/>
          <ac:spMkLst>
            <pc:docMk/>
            <pc:sldMk cId="2445638547" sldId="262"/>
            <ac:spMk id="2" creationId="{40C6A41E-AF4E-448D-BDCF-7603FDE652ED}"/>
          </ac:spMkLst>
        </pc:spChg>
      </pc:sldChg>
      <pc:sldChg chg="addSp">
        <pc:chgData name="#GREGORY WONG CHUN JIE#" userId="S::gwong027@e.ntu.edu.sg::547044ca-bfad-4ef7-a31c-db91b32d9465" providerId="AD" clId="Web-{3E80C2C9-D217-33FB-E46C-D71663FBCD30}" dt="2021-09-18T13:32:15.590" v="1"/>
        <pc:sldMkLst>
          <pc:docMk/>
          <pc:sldMk cId="308884153" sldId="267"/>
        </pc:sldMkLst>
        <pc:spChg chg="add">
          <ac:chgData name="#GREGORY WONG CHUN JIE#" userId="S::gwong027@e.ntu.edu.sg::547044ca-bfad-4ef7-a31c-db91b32d9465" providerId="AD" clId="Web-{3E80C2C9-D217-33FB-E46C-D71663FBCD30}" dt="2021-09-18T13:32:15.590" v="1"/>
          <ac:spMkLst>
            <pc:docMk/>
            <pc:sldMk cId="308884153" sldId="267"/>
            <ac:spMk id="3" creationId="{300BA420-A54C-4159-BF29-14510D971CD5}"/>
          </ac:spMkLst>
        </pc:spChg>
      </pc:sldChg>
    </pc:docChg>
  </pc:docChgLst>
  <pc:docChgLst>
    <pc:chgData name="#HO PHI DUNG#" userId="S::phidung001@e.ntu.edu.sg::c567e9d6-acb3-4a3b-9aef-b4c325ea3822" providerId="AD" clId="Web-{BA82BF83-5817-F42C-166F-F3D4490B3FFE}"/>
    <pc:docChg chg="modSld">
      <pc:chgData name="#HO PHI DUNG#" userId="S::phidung001@e.ntu.edu.sg::c567e9d6-acb3-4a3b-9aef-b4c325ea3822" providerId="AD" clId="Web-{BA82BF83-5817-F42C-166F-F3D4490B3FFE}" dt="2021-09-19T14:07:57.414" v="370"/>
      <pc:docMkLst>
        <pc:docMk/>
      </pc:docMkLst>
      <pc:sldChg chg="addSp delSp modSp addAnim modAnim modNotes">
        <pc:chgData name="#HO PHI DUNG#" userId="S::phidung001@e.ntu.edu.sg::c567e9d6-acb3-4a3b-9aef-b4c325ea3822" providerId="AD" clId="Web-{BA82BF83-5817-F42C-166F-F3D4490B3FFE}" dt="2021-09-19T14:07:57.414" v="370"/>
        <pc:sldMkLst>
          <pc:docMk/>
          <pc:sldMk cId="3115663902" sldId="273"/>
        </pc:sldMkLst>
        <pc:spChg chg="mod">
          <ac:chgData name="#HO PHI DUNG#" userId="S::phidung001@e.ntu.edu.sg::c567e9d6-acb3-4a3b-9aef-b4c325ea3822" providerId="AD" clId="Web-{BA82BF83-5817-F42C-166F-F3D4490B3FFE}" dt="2021-09-19T13:16:01.457" v="7"/>
          <ac:spMkLst>
            <pc:docMk/>
            <pc:sldMk cId="3115663902" sldId="273"/>
            <ac:spMk id="4" creationId="{AFA38E5D-50FA-4BB2-8828-E2C822DDDA49}"/>
          </ac:spMkLst>
        </pc:spChg>
        <pc:spChg chg="add mod">
          <ac:chgData name="#HO PHI DUNG#" userId="S::phidung001@e.ntu.edu.sg::c567e9d6-acb3-4a3b-9aef-b4c325ea3822" providerId="AD" clId="Web-{BA82BF83-5817-F42C-166F-F3D4490B3FFE}" dt="2021-09-19T13:20:26.699" v="26"/>
          <ac:spMkLst>
            <pc:docMk/>
            <pc:sldMk cId="3115663902" sldId="273"/>
            <ac:spMk id="6" creationId="{E62DCFE2-0E7F-4030-8A19-7BA9495043FE}"/>
          </ac:spMkLst>
        </pc:spChg>
        <pc:spChg chg="add mod">
          <ac:chgData name="#HO PHI DUNG#" userId="S::phidung001@e.ntu.edu.sg::c567e9d6-acb3-4a3b-9aef-b4c325ea3822" providerId="AD" clId="Web-{BA82BF83-5817-F42C-166F-F3D4490B3FFE}" dt="2021-09-19T13:22:18.890" v="36"/>
          <ac:spMkLst>
            <pc:docMk/>
            <pc:sldMk cId="3115663902" sldId="273"/>
            <ac:spMk id="7" creationId="{918F390E-EE2E-4FA2-A4F9-49141332D78A}"/>
          </ac:spMkLst>
        </pc:spChg>
        <pc:spChg chg="del">
          <ac:chgData name="#HO PHI DUNG#" userId="S::phidung001@e.ntu.edu.sg::c567e9d6-acb3-4a3b-9aef-b4c325ea3822" providerId="AD" clId="Web-{BA82BF83-5817-F42C-166F-F3D4490B3FFE}" dt="2021-09-19T13:16:01.457" v="7"/>
          <ac:spMkLst>
            <pc:docMk/>
            <pc:sldMk cId="3115663902" sldId="273"/>
            <ac:spMk id="20" creationId="{03E8462A-FEBA-4848-81CC-3F8DA3E477BE}"/>
          </ac:spMkLst>
        </pc:spChg>
        <pc:spChg chg="del">
          <ac:chgData name="#HO PHI DUNG#" userId="S::phidung001@e.ntu.edu.sg::c567e9d6-acb3-4a3b-9aef-b4c325ea3822" providerId="AD" clId="Web-{BA82BF83-5817-F42C-166F-F3D4490B3FFE}" dt="2021-09-19T13:16:01.457" v="7"/>
          <ac:spMkLst>
            <pc:docMk/>
            <pc:sldMk cId="3115663902" sldId="273"/>
            <ac:spMk id="33" creationId="{7941F9B1-B01B-4A84-89D9-B169AEB4E456}"/>
          </ac:spMkLst>
        </pc:spChg>
        <pc:grpChg chg="del">
          <ac:chgData name="#HO PHI DUNG#" userId="S::phidung001@e.ntu.edu.sg::c567e9d6-acb3-4a3b-9aef-b4c325ea3822" providerId="AD" clId="Web-{BA82BF83-5817-F42C-166F-F3D4490B3FFE}" dt="2021-09-19T13:16:01.457" v="7"/>
          <ac:grpSpMkLst>
            <pc:docMk/>
            <pc:sldMk cId="3115663902" sldId="273"/>
            <ac:grpSpMk id="8" creationId="{609316A9-990D-4EC3-A671-70EE5C1493A4}"/>
          </ac:grpSpMkLst>
        </pc:grpChg>
        <pc:grpChg chg="del">
          <ac:chgData name="#HO PHI DUNG#" userId="S::phidung001@e.ntu.edu.sg::c567e9d6-acb3-4a3b-9aef-b4c325ea3822" providerId="AD" clId="Web-{BA82BF83-5817-F42C-166F-F3D4490B3FFE}" dt="2021-09-19T13:16:01.457" v="7"/>
          <ac:grpSpMkLst>
            <pc:docMk/>
            <pc:sldMk cId="3115663902" sldId="273"/>
            <ac:grpSpMk id="22" creationId="{2109F83F-40FE-4DB3-84CC-09FB3340D06D}"/>
          </ac:grpSpMkLst>
        </pc:grpChg>
        <pc:picChg chg="add mod">
          <ac:chgData name="#HO PHI DUNG#" userId="S::phidung001@e.ntu.edu.sg::c567e9d6-acb3-4a3b-9aef-b4c325ea3822" providerId="AD" clId="Web-{BA82BF83-5817-F42C-166F-F3D4490B3FFE}" dt="2021-09-19T13:21:46.545" v="32" actId="1076"/>
          <ac:picMkLst>
            <pc:docMk/>
            <pc:sldMk cId="3115663902" sldId="273"/>
            <ac:picMk id="2" creationId="{71FB2174-FED9-4667-B216-BEDB21A05033}"/>
          </ac:picMkLst>
        </pc:picChg>
        <pc:picChg chg="mod ord">
          <ac:chgData name="#HO PHI DUNG#" userId="S::phidung001@e.ntu.edu.sg::c567e9d6-acb3-4a3b-9aef-b4c325ea3822" providerId="AD" clId="Web-{BA82BF83-5817-F42C-166F-F3D4490B3FFE}" dt="2021-09-19T13:16:33.099" v="14" actId="1076"/>
          <ac:picMkLst>
            <pc:docMk/>
            <pc:sldMk cId="3115663902" sldId="273"/>
            <ac:picMk id="3" creationId="{43823550-59EE-4023-B7D9-EC625EBE34F3}"/>
          </ac:picMkLst>
        </pc:picChg>
        <pc:picChg chg="del">
          <ac:chgData name="#HO PHI DUNG#" userId="S::phidung001@e.ntu.edu.sg::c567e9d6-acb3-4a3b-9aef-b4c325ea3822" providerId="AD" clId="Web-{BA82BF83-5817-F42C-166F-F3D4490B3FFE}" dt="2021-09-19T13:14:05.829" v="0"/>
          <ac:picMkLst>
            <pc:docMk/>
            <pc:sldMk cId="3115663902" sldId="273"/>
            <ac:picMk id="5" creationId="{4B2F167B-74C6-4599-AC77-FFB523EC04DB}"/>
          </ac:picMkLst>
        </pc:picChg>
      </pc:sldChg>
    </pc:docChg>
  </pc:docChgLst>
  <pc:docChgLst>
    <pc:chgData name="#GREGORY WONG CHUN JIE#" userId="S::gwong027@e.ntu.edu.sg::547044ca-bfad-4ef7-a31c-db91b32d9465" providerId="AD" clId="Web-{BCBEF08A-6B3A-36D8-CABD-DF45E2F9B42C}"/>
    <pc:docChg chg="modSld">
      <pc:chgData name="#GREGORY WONG CHUN JIE#" userId="S::gwong027@e.ntu.edu.sg::547044ca-bfad-4ef7-a31c-db91b32d9465" providerId="AD" clId="Web-{BCBEF08A-6B3A-36D8-CABD-DF45E2F9B42C}" dt="2021-09-20T00:39:23.336" v="4" actId="20577"/>
      <pc:docMkLst>
        <pc:docMk/>
      </pc:docMkLst>
      <pc:sldChg chg="modSp">
        <pc:chgData name="#GREGORY WONG CHUN JIE#" userId="S::gwong027@e.ntu.edu.sg::547044ca-bfad-4ef7-a31c-db91b32d9465" providerId="AD" clId="Web-{BCBEF08A-6B3A-36D8-CABD-DF45E2F9B42C}" dt="2021-09-20T00:39:23.336" v="4" actId="20577"/>
        <pc:sldMkLst>
          <pc:docMk/>
          <pc:sldMk cId="4085781577" sldId="256"/>
        </pc:sldMkLst>
        <pc:spChg chg="mod">
          <ac:chgData name="#GREGORY WONG CHUN JIE#" userId="S::gwong027@e.ntu.edu.sg::547044ca-bfad-4ef7-a31c-db91b32d9465" providerId="AD" clId="Web-{BCBEF08A-6B3A-36D8-CABD-DF45E2F9B42C}" dt="2021-09-20T00:39:23.336" v="4" actId="20577"/>
          <ac:spMkLst>
            <pc:docMk/>
            <pc:sldMk cId="4085781577" sldId="256"/>
            <ac:spMk id="2" creationId="{40C6A41E-AF4E-448D-BDCF-7603FDE652ED}"/>
          </ac:spMkLst>
        </pc:spChg>
      </pc:sldChg>
    </pc:docChg>
  </pc:docChgLst>
  <pc:docChgLst>
    <pc:chgData name="#HO PHI DUNG#" userId="S::phidung001@e.ntu.edu.sg::c567e9d6-acb3-4a3b-9aef-b4c325ea3822" providerId="AD" clId="Web-{BCAB779D-D190-E39C-98BD-E7EDB176EE05}"/>
    <pc:docChg chg="addSld modSld">
      <pc:chgData name="#HO PHI DUNG#" userId="S::phidung001@e.ntu.edu.sg::c567e9d6-acb3-4a3b-9aef-b4c325ea3822" providerId="AD" clId="Web-{BCAB779D-D190-E39C-98BD-E7EDB176EE05}" dt="2021-09-14T14:48:50.691" v="22" actId="1076"/>
      <pc:docMkLst>
        <pc:docMk/>
      </pc:docMkLst>
      <pc:sldChg chg="addSp delSp modSp mod setBg">
        <pc:chgData name="#HO PHI DUNG#" userId="S::phidung001@e.ntu.edu.sg::c567e9d6-acb3-4a3b-9aef-b4c325ea3822" providerId="AD" clId="Web-{BCAB779D-D190-E39C-98BD-E7EDB176EE05}" dt="2021-09-14T14:40:30.260" v="11" actId="1076"/>
        <pc:sldMkLst>
          <pc:docMk/>
          <pc:sldMk cId="33532674" sldId="258"/>
        </pc:sldMkLst>
        <pc:spChg chg="add del">
          <ac:chgData name="#HO PHI DUNG#" userId="S::phidung001@e.ntu.edu.sg::c567e9d6-acb3-4a3b-9aef-b4c325ea3822" providerId="AD" clId="Web-{BCAB779D-D190-E39C-98BD-E7EDB176EE05}" dt="2021-09-14T14:40:03.134" v="7"/>
          <ac:spMkLst>
            <pc:docMk/>
            <pc:sldMk cId="33532674" sldId="258"/>
            <ac:spMk id="2" creationId="{9AA6A006-F226-42B7-88AD-5D4F3281FDC7}"/>
          </ac:spMkLst>
        </pc:spChg>
        <pc:spChg chg="del">
          <ac:chgData name="#HO PHI DUNG#" userId="S::phidung001@e.ntu.edu.sg::c567e9d6-acb3-4a3b-9aef-b4c325ea3822" providerId="AD" clId="Web-{BCAB779D-D190-E39C-98BD-E7EDB176EE05}" dt="2021-09-14T14:39:54.900" v="2"/>
          <ac:spMkLst>
            <pc:docMk/>
            <pc:sldMk cId="33532674" sldId="258"/>
            <ac:spMk id="3" creationId="{56956D80-598C-4F7F-AB68-A3C653622879}"/>
          </ac:spMkLst>
        </pc:spChg>
        <pc:spChg chg="add del">
          <ac:chgData name="#HO PHI DUNG#" userId="S::phidung001@e.ntu.edu.sg::c567e9d6-acb3-4a3b-9aef-b4c325ea3822" providerId="AD" clId="Web-{BCAB779D-D190-E39C-98BD-E7EDB176EE05}" dt="2021-09-14T14:40:03.119" v="6"/>
          <ac:spMkLst>
            <pc:docMk/>
            <pc:sldMk cId="33532674" sldId="258"/>
            <ac:spMk id="7" creationId="{21029ED5-F105-4DD2-99C8-1E4422817978}"/>
          </ac:spMkLst>
        </pc:spChg>
        <pc:spChg chg="add del">
          <ac:chgData name="#HO PHI DUNG#" userId="S::phidung001@e.ntu.edu.sg::c567e9d6-acb3-4a3b-9aef-b4c325ea3822" providerId="AD" clId="Web-{BCAB779D-D190-E39C-98BD-E7EDB176EE05}" dt="2021-09-14T14:40:03.119" v="6"/>
          <ac:spMkLst>
            <pc:docMk/>
            <pc:sldMk cId="33532674" sldId="258"/>
            <ac:spMk id="20" creationId="{5C9652B3-A450-4ED6-8FBF-F536BA60B4D8}"/>
          </ac:spMkLst>
        </pc:spChg>
        <pc:spChg chg="add del">
          <ac:chgData name="#HO PHI DUNG#" userId="S::phidung001@e.ntu.edu.sg::c567e9d6-acb3-4a3b-9aef-b4c325ea3822" providerId="AD" clId="Web-{BCAB779D-D190-E39C-98BD-E7EDB176EE05}" dt="2021-09-14T14:40:00.634" v="4"/>
          <ac:spMkLst>
            <pc:docMk/>
            <pc:sldMk cId="33532674" sldId="258"/>
            <ac:spMk id="21" creationId="{03E8462A-FEBA-4848-81CC-3F8DA3E477BE}"/>
          </ac:spMkLst>
        </pc:spChg>
        <pc:spChg chg="add">
          <ac:chgData name="#HO PHI DUNG#" userId="S::phidung001@e.ntu.edu.sg::c567e9d6-acb3-4a3b-9aef-b4c325ea3822" providerId="AD" clId="Web-{BCAB779D-D190-E39C-98BD-E7EDB176EE05}" dt="2021-09-14T14:40:03.134" v="7"/>
          <ac:spMkLst>
            <pc:docMk/>
            <pc:sldMk cId="33532674" sldId="258"/>
            <ac:spMk id="33" creationId="{03E8462A-FEBA-4848-81CC-3F8DA3E477BE}"/>
          </ac:spMkLst>
        </pc:spChg>
        <pc:spChg chg="add del">
          <ac:chgData name="#HO PHI DUNG#" userId="S::phidung001@e.ntu.edu.sg::c567e9d6-acb3-4a3b-9aef-b4c325ea3822" providerId="AD" clId="Web-{BCAB779D-D190-E39C-98BD-E7EDB176EE05}" dt="2021-09-14T14:40:00.634" v="4"/>
          <ac:spMkLst>
            <pc:docMk/>
            <pc:sldMk cId="33532674" sldId="258"/>
            <ac:spMk id="34" creationId="{7941F9B1-B01B-4A84-89D9-B169AEB4E456}"/>
          </ac:spMkLst>
        </pc:spChg>
        <pc:spChg chg="add">
          <ac:chgData name="#HO PHI DUNG#" userId="S::phidung001@e.ntu.edu.sg::c567e9d6-acb3-4a3b-9aef-b4c325ea3822" providerId="AD" clId="Web-{BCAB779D-D190-E39C-98BD-E7EDB176EE05}" dt="2021-09-14T14:40:03.134" v="7"/>
          <ac:spMkLst>
            <pc:docMk/>
            <pc:sldMk cId="33532674" sldId="258"/>
            <ac:spMk id="36" creationId="{7941F9B1-B01B-4A84-89D9-B169AEB4E456}"/>
          </ac:spMkLst>
        </pc:spChg>
        <pc:grpChg chg="add del">
          <ac:chgData name="#HO PHI DUNG#" userId="S::phidung001@e.ntu.edu.sg::c567e9d6-acb3-4a3b-9aef-b4c325ea3822" providerId="AD" clId="Web-{BCAB779D-D190-E39C-98BD-E7EDB176EE05}" dt="2021-09-14T14:40:03.119" v="6"/>
          <ac:grpSpMkLst>
            <pc:docMk/>
            <pc:sldMk cId="33532674" sldId="258"/>
            <ac:grpSpMk id="6" creationId="{DDE8DE2B-61C1-46D5-BEB8-521321C182C4}"/>
          </ac:grpSpMkLst>
        </pc:grpChg>
        <pc:grpChg chg="add del">
          <ac:chgData name="#HO PHI DUNG#" userId="S::phidung001@e.ntu.edu.sg::c567e9d6-acb3-4a3b-9aef-b4c325ea3822" providerId="AD" clId="Web-{BCAB779D-D190-E39C-98BD-E7EDB176EE05}" dt="2021-09-14T14:40:03.119" v="6"/>
          <ac:grpSpMkLst>
            <pc:docMk/>
            <pc:sldMk cId="33532674" sldId="258"/>
            <ac:grpSpMk id="8" creationId="{2D621E68-BF28-4A1C-B1A2-4E55E139E79A}"/>
          </ac:grpSpMkLst>
        </pc:grpChg>
        <pc:grpChg chg="add del">
          <ac:chgData name="#HO PHI DUNG#" userId="S::phidung001@e.ntu.edu.sg::c567e9d6-acb3-4a3b-9aef-b4c325ea3822" providerId="AD" clId="Web-{BCAB779D-D190-E39C-98BD-E7EDB176EE05}" dt="2021-09-14T14:40:00.634" v="4"/>
          <ac:grpSpMkLst>
            <pc:docMk/>
            <pc:sldMk cId="33532674" sldId="258"/>
            <ac:grpSpMk id="9" creationId="{609316A9-990D-4EC3-A671-70EE5C1493A4}"/>
          </ac:grpSpMkLst>
        </pc:grpChg>
        <pc:grpChg chg="add">
          <ac:chgData name="#HO PHI DUNG#" userId="S::phidung001@e.ntu.edu.sg::c567e9d6-acb3-4a3b-9aef-b4c325ea3822" providerId="AD" clId="Web-{BCAB779D-D190-E39C-98BD-E7EDB176EE05}" dt="2021-09-14T14:40:03.134" v="7"/>
          <ac:grpSpMkLst>
            <pc:docMk/>
            <pc:sldMk cId="33532674" sldId="258"/>
            <ac:grpSpMk id="22" creationId="{609316A9-990D-4EC3-A671-70EE5C1493A4}"/>
          </ac:grpSpMkLst>
        </pc:grpChg>
        <pc:grpChg chg="add del">
          <ac:chgData name="#HO PHI DUNG#" userId="S::phidung001@e.ntu.edu.sg::c567e9d6-acb3-4a3b-9aef-b4c325ea3822" providerId="AD" clId="Web-{BCAB779D-D190-E39C-98BD-E7EDB176EE05}" dt="2021-09-14T14:40:00.634" v="4"/>
          <ac:grpSpMkLst>
            <pc:docMk/>
            <pc:sldMk cId="33532674" sldId="258"/>
            <ac:grpSpMk id="23" creationId="{2109F83F-40FE-4DB3-84CC-09FB3340D06D}"/>
          </ac:grpSpMkLst>
        </pc:grpChg>
        <pc:grpChg chg="add">
          <ac:chgData name="#HO PHI DUNG#" userId="S::phidung001@e.ntu.edu.sg::c567e9d6-acb3-4a3b-9aef-b4c325ea3822" providerId="AD" clId="Web-{BCAB779D-D190-E39C-98BD-E7EDB176EE05}" dt="2021-09-14T14:40:03.134" v="7"/>
          <ac:grpSpMkLst>
            <pc:docMk/>
            <pc:sldMk cId="33532674" sldId="258"/>
            <ac:grpSpMk id="35" creationId="{2109F83F-40FE-4DB3-84CC-09FB3340D06D}"/>
          </ac:grpSpMkLst>
        </pc:grpChg>
        <pc:picChg chg="add mod ord">
          <ac:chgData name="#HO PHI DUNG#" userId="S::phidung001@e.ntu.edu.sg::c567e9d6-acb3-4a3b-9aef-b4c325ea3822" providerId="AD" clId="Web-{BCAB779D-D190-E39C-98BD-E7EDB176EE05}" dt="2021-09-14T14:40:30.260" v="11" actId="1076"/>
          <ac:picMkLst>
            <pc:docMk/>
            <pc:sldMk cId="33532674" sldId="258"/>
            <ac:picMk id="4" creationId="{233C99ED-6396-48B2-809C-DEB5223A09D0}"/>
          </ac:picMkLst>
        </pc:picChg>
      </pc:sldChg>
      <pc:sldChg chg="addSp delSp modSp mod setBg">
        <pc:chgData name="#HO PHI DUNG#" userId="S::phidung001@e.ntu.edu.sg::c567e9d6-acb3-4a3b-9aef-b4c325ea3822" providerId="AD" clId="Web-{BCAB779D-D190-E39C-98BD-E7EDB176EE05}" dt="2021-09-14T14:47:15.689" v="17" actId="1076"/>
        <pc:sldMkLst>
          <pc:docMk/>
          <pc:sldMk cId="3333155757" sldId="259"/>
        </pc:sldMkLst>
        <pc:spChg chg="del">
          <ac:chgData name="#HO PHI DUNG#" userId="S::phidung001@e.ntu.edu.sg::c567e9d6-acb3-4a3b-9aef-b4c325ea3822" providerId="AD" clId="Web-{BCAB779D-D190-E39C-98BD-E7EDB176EE05}" dt="2021-09-14T14:47:01.330" v="15"/>
          <ac:spMkLst>
            <pc:docMk/>
            <pc:sldMk cId="3333155757" sldId="259"/>
            <ac:spMk id="2" creationId="{6270E9E9-C46F-4DAC-8E36-2D4DA5676076}"/>
          </ac:spMkLst>
        </pc:spChg>
        <pc:spChg chg="del">
          <ac:chgData name="#HO PHI DUNG#" userId="S::phidung001@e.ntu.edu.sg::c567e9d6-acb3-4a3b-9aef-b4c325ea3822" providerId="AD" clId="Web-{BCAB779D-D190-E39C-98BD-E7EDB176EE05}" dt="2021-09-14T14:46:53.001" v="14"/>
          <ac:spMkLst>
            <pc:docMk/>
            <pc:sldMk cId="3333155757" sldId="259"/>
            <ac:spMk id="3" creationId="{7FE7B49B-A3F6-4530-94BC-74EC43B08E05}"/>
          </ac:spMkLst>
        </pc:spChg>
        <pc:spChg chg="add">
          <ac:chgData name="#HO PHI DUNG#" userId="S::phidung001@e.ntu.edu.sg::c567e9d6-acb3-4a3b-9aef-b4c325ea3822" providerId="AD" clId="Web-{BCAB779D-D190-E39C-98BD-E7EDB176EE05}" dt="2021-09-14T14:47:01.330" v="15"/>
          <ac:spMkLst>
            <pc:docMk/>
            <pc:sldMk cId="3333155757" sldId="259"/>
            <ac:spMk id="21" creationId="{03E8462A-FEBA-4848-81CC-3F8DA3E477BE}"/>
          </ac:spMkLst>
        </pc:spChg>
        <pc:spChg chg="add">
          <ac:chgData name="#HO PHI DUNG#" userId="S::phidung001@e.ntu.edu.sg::c567e9d6-acb3-4a3b-9aef-b4c325ea3822" providerId="AD" clId="Web-{BCAB779D-D190-E39C-98BD-E7EDB176EE05}" dt="2021-09-14T14:47:01.330" v="15"/>
          <ac:spMkLst>
            <pc:docMk/>
            <pc:sldMk cId="3333155757" sldId="259"/>
            <ac:spMk id="34" creationId="{7941F9B1-B01B-4A84-89D9-B169AEB4E456}"/>
          </ac:spMkLst>
        </pc:spChg>
        <pc:grpChg chg="add">
          <ac:chgData name="#HO PHI DUNG#" userId="S::phidung001@e.ntu.edu.sg::c567e9d6-acb3-4a3b-9aef-b4c325ea3822" providerId="AD" clId="Web-{BCAB779D-D190-E39C-98BD-E7EDB176EE05}" dt="2021-09-14T14:47:01.330" v="15"/>
          <ac:grpSpMkLst>
            <pc:docMk/>
            <pc:sldMk cId="3333155757" sldId="259"/>
            <ac:grpSpMk id="9" creationId="{609316A9-990D-4EC3-A671-70EE5C1493A4}"/>
          </ac:grpSpMkLst>
        </pc:grpChg>
        <pc:grpChg chg="add">
          <ac:chgData name="#HO PHI DUNG#" userId="S::phidung001@e.ntu.edu.sg::c567e9d6-acb3-4a3b-9aef-b4c325ea3822" providerId="AD" clId="Web-{BCAB779D-D190-E39C-98BD-E7EDB176EE05}" dt="2021-09-14T14:47:01.330" v="15"/>
          <ac:grpSpMkLst>
            <pc:docMk/>
            <pc:sldMk cId="3333155757" sldId="259"/>
            <ac:grpSpMk id="23" creationId="{2109F83F-40FE-4DB3-84CC-09FB3340D06D}"/>
          </ac:grpSpMkLst>
        </pc:grpChg>
        <pc:picChg chg="add mod ord">
          <ac:chgData name="#HO PHI DUNG#" userId="S::phidung001@e.ntu.edu.sg::c567e9d6-acb3-4a3b-9aef-b4c325ea3822" providerId="AD" clId="Web-{BCAB779D-D190-E39C-98BD-E7EDB176EE05}" dt="2021-09-14T14:47:15.689" v="17" actId="1076"/>
          <ac:picMkLst>
            <pc:docMk/>
            <pc:sldMk cId="3333155757" sldId="259"/>
            <ac:picMk id="4" creationId="{80B73C14-4E6C-4956-B8E8-5269100EA8EA}"/>
          </ac:picMkLst>
        </pc:picChg>
      </pc:sldChg>
      <pc:sldChg chg="addSp delSp modSp mod setBg">
        <pc:chgData name="#HO PHI DUNG#" userId="S::phidung001@e.ntu.edu.sg::c567e9d6-acb3-4a3b-9aef-b4c325ea3822" providerId="AD" clId="Web-{BCAB779D-D190-E39C-98BD-E7EDB176EE05}" dt="2021-09-14T14:40:41.369" v="13" actId="1076"/>
        <pc:sldMkLst>
          <pc:docMk/>
          <pc:sldMk cId="1594056744" sldId="263"/>
        </pc:sldMkLst>
        <pc:spChg chg="del">
          <ac:chgData name="#HO PHI DUNG#" userId="S::phidung001@e.ntu.edu.sg::c567e9d6-acb3-4a3b-9aef-b4c325ea3822" providerId="AD" clId="Web-{BCAB779D-D190-E39C-98BD-E7EDB176EE05}" dt="2021-09-14T14:39:34.993" v="1"/>
          <ac:spMkLst>
            <pc:docMk/>
            <pc:sldMk cId="1594056744" sldId="263"/>
            <ac:spMk id="2" creationId="{955961EF-36B2-46A0-8C44-2BC9973C02A1}"/>
          </ac:spMkLst>
        </pc:spChg>
        <pc:spChg chg="del">
          <ac:chgData name="#HO PHI DUNG#" userId="S::phidung001@e.ntu.edu.sg::c567e9d6-acb3-4a3b-9aef-b4c325ea3822" providerId="AD" clId="Web-{BCAB779D-D190-E39C-98BD-E7EDB176EE05}" dt="2021-09-14T14:39:28.790" v="0"/>
          <ac:spMkLst>
            <pc:docMk/>
            <pc:sldMk cId="1594056744" sldId="263"/>
            <ac:spMk id="3" creationId="{848860E9-63A4-4305-8A17-17E925D33774}"/>
          </ac:spMkLst>
        </pc:spChg>
        <pc:spChg chg="add">
          <ac:chgData name="#HO PHI DUNG#" userId="S::phidung001@e.ntu.edu.sg::c567e9d6-acb3-4a3b-9aef-b4c325ea3822" providerId="AD" clId="Web-{BCAB779D-D190-E39C-98BD-E7EDB176EE05}" dt="2021-09-14T14:39:34.993" v="1"/>
          <ac:spMkLst>
            <pc:docMk/>
            <pc:sldMk cId="1594056744" sldId="263"/>
            <ac:spMk id="21" creationId="{03E8462A-FEBA-4848-81CC-3F8DA3E477BE}"/>
          </ac:spMkLst>
        </pc:spChg>
        <pc:spChg chg="add">
          <ac:chgData name="#HO PHI DUNG#" userId="S::phidung001@e.ntu.edu.sg::c567e9d6-acb3-4a3b-9aef-b4c325ea3822" providerId="AD" clId="Web-{BCAB779D-D190-E39C-98BD-E7EDB176EE05}" dt="2021-09-14T14:39:34.993" v="1"/>
          <ac:spMkLst>
            <pc:docMk/>
            <pc:sldMk cId="1594056744" sldId="263"/>
            <ac:spMk id="34" creationId="{7941F9B1-B01B-4A84-89D9-B169AEB4E456}"/>
          </ac:spMkLst>
        </pc:spChg>
        <pc:grpChg chg="add">
          <ac:chgData name="#HO PHI DUNG#" userId="S::phidung001@e.ntu.edu.sg::c567e9d6-acb3-4a3b-9aef-b4c325ea3822" providerId="AD" clId="Web-{BCAB779D-D190-E39C-98BD-E7EDB176EE05}" dt="2021-09-14T14:39:34.993" v="1"/>
          <ac:grpSpMkLst>
            <pc:docMk/>
            <pc:sldMk cId="1594056744" sldId="263"/>
            <ac:grpSpMk id="9" creationId="{609316A9-990D-4EC3-A671-70EE5C1493A4}"/>
          </ac:grpSpMkLst>
        </pc:grpChg>
        <pc:grpChg chg="add">
          <ac:chgData name="#HO PHI DUNG#" userId="S::phidung001@e.ntu.edu.sg::c567e9d6-acb3-4a3b-9aef-b4c325ea3822" providerId="AD" clId="Web-{BCAB779D-D190-E39C-98BD-E7EDB176EE05}" dt="2021-09-14T14:39:34.993" v="1"/>
          <ac:grpSpMkLst>
            <pc:docMk/>
            <pc:sldMk cId="1594056744" sldId="263"/>
            <ac:grpSpMk id="23" creationId="{2109F83F-40FE-4DB3-84CC-09FB3340D06D}"/>
          </ac:grpSpMkLst>
        </pc:grpChg>
        <pc:picChg chg="add mod ord">
          <ac:chgData name="#HO PHI DUNG#" userId="S::phidung001@e.ntu.edu.sg::c567e9d6-acb3-4a3b-9aef-b4c325ea3822" providerId="AD" clId="Web-{BCAB779D-D190-E39C-98BD-E7EDB176EE05}" dt="2021-09-14T14:40:41.369" v="13" actId="1076"/>
          <ac:picMkLst>
            <pc:docMk/>
            <pc:sldMk cId="1594056744" sldId="263"/>
            <ac:picMk id="4" creationId="{F6BEFC0B-C3B3-4C71-B674-8521ACA2C003}"/>
          </ac:picMkLst>
        </pc:picChg>
      </pc:sldChg>
      <pc:sldChg chg="addSp delSp modSp new mod setBg">
        <pc:chgData name="#HO PHI DUNG#" userId="S::phidung001@e.ntu.edu.sg::c567e9d6-acb3-4a3b-9aef-b4c325ea3822" providerId="AD" clId="Web-{BCAB779D-D190-E39C-98BD-E7EDB176EE05}" dt="2021-09-14T14:48:50.691" v="22" actId="1076"/>
        <pc:sldMkLst>
          <pc:docMk/>
          <pc:sldMk cId="308884153" sldId="267"/>
        </pc:sldMkLst>
        <pc:spChg chg="del">
          <ac:chgData name="#HO PHI DUNG#" userId="S::phidung001@e.ntu.edu.sg::c567e9d6-acb3-4a3b-9aef-b4c325ea3822" providerId="AD" clId="Web-{BCAB779D-D190-E39C-98BD-E7EDB176EE05}" dt="2021-09-14T14:48:42.316" v="20"/>
          <ac:spMkLst>
            <pc:docMk/>
            <pc:sldMk cId="308884153" sldId="267"/>
            <ac:spMk id="2" creationId="{215181BC-8590-418F-9A84-EEE6F78BB090}"/>
          </ac:spMkLst>
        </pc:spChg>
        <pc:spChg chg="del">
          <ac:chgData name="#HO PHI DUNG#" userId="S::phidung001@e.ntu.edu.sg::c567e9d6-acb3-4a3b-9aef-b4c325ea3822" providerId="AD" clId="Web-{BCAB779D-D190-E39C-98BD-E7EDB176EE05}" dt="2021-09-14T14:48:41.035" v="19"/>
          <ac:spMkLst>
            <pc:docMk/>
            <pc:sldMk cId="308884153" sldId="267"/>
            <ac:spMk id="3" creationId="{3B646ABB-C6C6-4DDF-BE4E-64DB3171A581}"/>
          </ac:spMkLst>
        </pc:spChg>
        <pc:spChg chg="add">
          <ac:chgData name="#HO PHI DUNG#" userId="S::phidung001@e.ntu.edu.sg::c567e9d6-acb3-4a3b-9aef-b4c325ea3822" providerId="AD" clId="Web-{BCAB779D-D190-E39C-98BD-E7EDB176EE05}" dt="2021-09-14T14:48:42.316" v="20"/>
          <ac:spMkLst>
            <pc:docMk/>
            <pc:sldMk cId="308884153" sldId="267"/>
            <ac:spMk id="21" creationId="{03E8462A-FEBA-4848-81CC-3F8DA3E477BE}"/>
          </ac:spMkLst>
        </pc:spChg>
        <pc:spChg chg="add">
          <ac:chgData name="#HO PHI DUNG#" userId="S::phidung001@e.ntu.edu.sg::c567e9d6-acb3-4a3b-9aef-b4c325ea3822" providerId="AD" clId="Web-{BCAB779D-D190-E39C-98BD-E7EDB176EE05}" dt="2021-09-14T14:48:42.316" v="20"/>
          <ac:spMkLst>
            <pc:docMk/>
            <pc:sldMk cId="308884153" sldId="267"/>
            <ac:spMk id="34" creationId="{7941F9B1-B01B-4A84-89D9-B169AEB4E456}"/>
          </ac:spMkLst>
        </pc:spChg>
        <pc:grpChg chg="add">
          <ac:chgData name="#HO PHI DUNG#" userId="S::phidung001@e.ntu.edu.sg::c567e9d6-acb3-4a3b-9aef-b4c325ea3822" providerId="AD" clId="Web-{BCAB779D-D190-E39C-98BD-E7EDB176EE05}" dt="2021-09-14T14:48:42.316" v="20"/>
          <ac:grpSpMkLst>
            <pc:docMk/>
            <pc:sldMk cId="308884153" sldId="267"/>
            <ac:grpSpMk id="9" creationId="{609316A9-990D-4EC3-A671-70EE5C1493A4}"/>
          </ac:grpSpMkLst>
        </pc:grpChg>
        <pc:grpChg chg="add">
          <ac:chgData name="#HO PHI DUNG#" userId="S::phidung001@e.ntu.edu.sg::c567e9d6-acb3-4a3b-9aef-b4c325ea3822" providerId="AD" clId="Web-{BCAB779D-D190-E39C-98BD-E7EDB176EE05}" dt="2021-09-14T14:48:42.316" v="20"/>
          <ac:grpSpMkLst>
            <pc:docMk/>
            <pc:sldMk cId="308884153" sldId="267"/>
            <ac:grpSpMk id="23" creationId="{2109F83F-40FE-4DB3-84CC-09FB3340D06D}"/>
          </ac:grpSpMkLst>
        </pc:grpChg>
        <pc:picChg chg="add mod ord">
          <ac:chgData name="#HO PHI DUNG#" userId="S::phidung001@e.ntu.edu.sg::c567e9d6-acb3-4a3b-9aef-b4c325ea3822" providerId="AD" clId="Web-{BCAB779D-D190-E39C-98BD-E7EDB176EE05}" dt="2021-09-14T14:48:50.691" v="22" actId="1076"/>
          <ac:picMkLst>
            <pc:docMk/>
            <pc:sldMk cId="308884153" sldId="267"/>
            <ac:picMk id="4" creationId="{D6E0443C-AF14-493D-B5A1-992515C50B85}"/>
          </ac:picMkLst>
        </pc:picChg>
      </pc:sldChg>
    </pc:docChg>
  </pc:docChgLst>
  <pc:docChgLst>
    <pc:chgData name="#HO PHI DUNG#" userId="S::phidung001@e.ntu.edu.sg::c567e9d6-acb3-4a3b-9aef-b4c325ea3822" providerId="AD" clId="Web-{B60D9A46-E2C1-FACE-0FC3-F3597BA3CE54}"/>
    <pc:docChg chg="delSld modSld addMainMaster delMainMaster">
      <pc:chgData name="#HO PHI DUNG#" userId="S::phidung001@e.ntu.edu.sg::c567e9d6-acb3-4a3b-9aef-b4c325ea3822" providerId="AD" clId="Web-{B60D9A46-E2C1-FACE-0FC3-F3597BA3CE54}" dt="2021-09-12T05:23:06.785" v="51"/>
      <pc:docMkLst>
        <pc:docMk/>
      </pc:docMkLst>
      <pc:sldChg chg="addSp delSp modSp del mod setBg modClrScheme addAnim delAnim setClrOvrMap delDesignElem chgLayout">
        <pc:chgData name="#HO PHI DUNG#" userId="S::phidung001@e.ntu.edu.sg::c567e9d6-acb3-4a3b-9aef-b4c325ea3822" providerId="AD" clId="Web-{B60D9A46-E2C1-FACE-0FC3-F3597BA3CE54}" dt="2021-09-12T05:23:06.785" v="51"/>
        <pc:sldMkLst>
          <pc:docMk/>
          <pc:sldMk cId="242356422" sldId="256"/>
        </pc:sldMkLst>
        <pc:spChg chg="mod ord">
          <ac:chgData name="#HO PHI DUNG#" userId="S::phidung001@e.ntu.edu.sg::c567e9d6-acb3-4a3b-9aef-b4c325ea3822" providerId="AD" clId="Web-{B60D9A46-E2C1-FACE-0FC3-F3597BA3CE54}" dt="2021-09-12T05:22:52.082" v="50"/>
          <ac:spMkLst>
            <pc:docMk/>
            <pc:sldMk cId="242356422" sldId="256"/>
            <ac:spMk id="2" creationId="{F4225E35-616D-4D7B-9F66-0EEDE299AE9C}"/>
          </ac:spMkLst>
        </pc:spChg>
        <pc:spChg chg="mod ord">
          <ac:chgData name="#HO PHI DUNG#" userId="S::phidung001@e.ntu.edu.sg::c567e9d6-acb3-4a3b-9aef-b4c325ea3822" providerId="AD" clId="Web-{B60D9A46-E2C1-FACE-0FC3-F3597BA3CE54}" dt="2021-09-12T05:22:52.082" v="50"/>
          <ac:spMkLst>
            <pc:docMk/>
            <pc:sldMk cId="242356422" sldId="256"/>
            <ac:spMk id="3" creationId="{EB5B8370-61DD-4295-B41B-65025C742CD6}"/>
          </ac:spMkLst>
        </pc:spChg>
        <pc:spChg chg="add del">
          <ac:chgData name="#HO PHI DUNG#" userId="S::phidung001@e.ntu.edu.sg::c567e9d6-acb3-4a3b-9aef-b4c325ea3822" providerId="AD" clId="Web-{B60D9A46-E2C1-FACE-0FC3-F3597BA3CE54}" dt="2021-09-12T05:22:33.222" v="44"/>
          <ac:spMkLst>
            <pc:docMk/>
            <pc:sldMk cId="242356422" sldId="256"/>
            <ac:spMk id="6" creationId="{147E635D-C3B4-465B-AF24-991B6BF63C49}"/>
          </ac:spMkLst>
        </pc:spChg>
        <pc:spChg chg="del">
          <ac:chgData name="#HO PHI DUNG#" userId="S::phidung001@e.ntu.edu.sg::c567e9d6-acb3-4a3b-9aef-b4c325ea3822" providerId="AD" clId="Web-{B60D9A46-E2C1-FACE-0FC3-F3597BA3CE54}" dt="2021-09-12T05:22:23.831" v="40"/>
          <ac:spMkLst>
            <pc:docMk/>
            <pc:sldMk cId="242356422" sldId="256"/>
            <ac:spMk id="9" creationId="{0AF4F2BA-3C03-4E2C-8ABC-0949B61B3C5E}"/>
          </ac:spMkLst>
        </pc:spChg>
        <pc:spChg chg="add del">
          <ac:chgData name="#HO PHI DUNG#" userId="S::phidung001@e.ntu.edu.sg::c567e9d6-acb3-4a3b-9aef-b4c325ea3822" providerId="AD" clId="Web-{B60D9A46-E2C1-FACE-0FC3-F3597BA3CE54}" dt="2021-09-12T05:22:39.160" v="46"/>
          <ac:spMkLst>
            <pc:docMk/>
            <pc:sldMk cId="242356422" sldId="256"/>
            <ac:spMk id="10" creationId="{55980737-1E33-40A8-819D-C20C41E4F7E5}"/>
          </ac:spMkLst>
        </pc:spChg>
        <pc:spChg chg="del">
          <ac:chgData name="#HO PHI DUNG#" userId="S::phidung001@e.ntu.edu.sg::c567e9d6-acb3-4a3b-9aef-b4c325ea3822" providerId="AD" clId="Web-{B60D9A46-E2C1-FACE-0FC3-F3597BA3CE54}" dt="2021-09-12T05:22:23.831" v="40"/>
          <ac:spMkLst>
            <pc:docMk/>
            <pc:sldMk cId="242356422" sldId="256"/>
            <ac:spMk id="13" creationId="{B40A8CA7-7D5A-43B0-A1A0-B558ECA9EED1}"/>
          </ac:spMkLst>
        </pc:spChg>
        <pc:spChg chg="add del">
          <ac:chgData name="#HO PHI DUNG#" userId="S::phidung001@e.ntu.edu.sg::c567e9d6-acb3-4a3b-9aef-b4c325ea3822" providerId="AD" clId="Web-{B60D9A46-E2C1-FACE-0FC3-F3597BA3CE54}" dt="2021-09-12T05:22:33.222" v="44"/>
          <ac:spMkLst>
            <pc:docMk/>
            <pc:sldMk cId="242356422" sldId="256"/>
            <ac:spMk id="15" creationId="{14E56C4B-C9E0-4F01-AF43-E69279A06A1C}"/>
          </ac:spMkLst>
        </pc:spChg>
        <pc:spChg chg="add del">
          <ac:chgData name="#HO PHI DUNG#" userId="S::phidung001@e.ntu.edu.sg::c567e9d6-acb3-4a3b-9aef-b4c325ea3822" providerId="AD" clId="Web-{B60D9A46-E2C1-FACE-0FC3-F3597BA3CE54}" dt="2021-09-12T05:22:39.160" v="46"/>
          <ac:spMkLst>
            <pc:docMk/>
            <pc:sldMk cId="242356422" sldId="256"/>
            <ac:spMk id="16" creationId="{32927575-BD84-44B6-BE49-E0C7EDD0E696}"/>
          </ac:spMkLst>
        </pc:spChg>
        <pc:spChg chg="add del">
          <ac:chgData name="#HO PHI DUNG#" userId="S::phidung001@e.ntu.edu.sg::c567e9d6-acb3-4a3b-9aef-b4c325ea3822" providerId="AD" clId="Web-{B60D9A46-E2C1-FACE-0FC3-F3597BA3CE54}" dt="2021-09-12T05:22:33.222" v="44"/>
          <ac:spMkLst>
            <pc:docMk/>
            <pc:sldMk cId="242356422" sldId="256"/>
            <ac:spMk id="17" creationId="{8C654A17-56DA-4921-A42B-DE255FA66365}"/>
          </ac:spMkLst>
        </pc:spChg>
        <pc:spChg chg="add del">
          <ac:chgData name="#HO PHI DUNG#" userId="S::phidung001@e.ntu.edu.sg::c567e9d6-acb3-4a3b-9aef-b4c325ea3822" providerId="AD" clId="Web-{B60D9A46-E2C1-FACE-0FC3-F3597BA3CE54}" dt="2021-09-12T05:22:39.160" v="46"/>
          <ac:spMkLst>
            <pc:docMk/>
            <pc:sldMk cId="242356422" sldId="256"/>
            <ac:spMk id="18" creationId="{73FDF09A-B960-49F4-BAEB-DA397BDCD4EB}"/>
          </ac:spMkLst>
        </pc:spChg>
        <pc:spChg chg="add del">
          <ac:chgData name="#HO PHI DUNG#" userId="S::phidung001@e.ntu.edu.sg::c567e9d6-acb3-4a3b-9aef-b4c325ea3822" providerId="AD" clId="Web-{B60D9A46-E2C1-FACE-0FC3-F3597BA3CE54}" dt="2021-09-12T05:22:39.160" v="46"/>
          <ac:spMkLst>
            <pc:docMk/>
            <pc:sldMk cId="242356422" sldId="256"/>
            <ac:spMk id="19" creationId="{791BE6C0-4118-460B-90C2-16004124745E}"/>
          </ac:spMkLst>
        </pc:spChg>
        <pc:spChg chg="add del">
          <ac:chgData name="#HO PHI DUNG#" userId="S::phidung001@e.ntu.edu.sg::c567e9d6-acb3-4a3b-9aef-b4c325ea3822" providerId="AD" clId="Web-{B60D9A46-E2C1-FACE-0FC3-F3597BA3CE54}" dt="2021-09-12T05:22:39.160" v="46"/>
          <ac:spMkLst>
            <pc:docMk/>
            <pc:sldMk cId="242356422" sldId="256"/>
            <ac:spMk id="21" creationId="{15B5C763-A6E8-4D31-B139-30D083B824FF}"/>
          </ac:spMkLst>
        </pc:spChg>
        <pc:picChg chg="mod ord">
          <ac:chgData name="#HO PHI DUNG#" userId="S::phidung001@e.ntu.edu.sg::c567e9d6-acb3-4a3b-9aef-b4c325ea3822" providerId="AD" clId="Web-{B60D9A46-E2C1-FACE-0FC3-F3597BA3CE54}" dt="2021-09-12T05:22:33.285" v="45"/>
          <ac:picMkLst>
            <pc:docMk/>
            <pc:sldMk cId="242356422" sldId="256"/>
            <ac:picMk id="4" creationId="{42BE3D2F-06B2-420E-95DA-A5936EEB0AD8}"/>
          </ac:picMkLst>
        </pc:picChg>
        <pc:picChg chg="add del">
          <ac:chgData name="#HO PHI DUNG#" userId="S::phidung001@e.ntu.edu.sg::c567e9d6-acb3-4a3b-9aef-b4c325ea3822" providerId="AD" clId="Web-{B60D9A46-E2C1-FACE-0FC3-F3597BA3CE54}" dt="2021-09-12T05:22:33.222" v="44"/>
          <ac:picMkLst>
            <pc:docMk/>
            <pc:sldMk cId="242356422" sldId="256"/>
            <ac:picMk id="7" creationId="{4A0623D0-396B-499E-BBFB-C17F1BB0F2DF}"/>
          </ac:picMkLst>
        </pc:picChg>
        <pc:picChg chg="add del">
          <ac:chgData name="#HO PHI DUNG#" userId="S::phidung001@e.ntu.edu.sg::c567e9d6-acb3-4a3b-9aef-b4c325ea3822" providerId="AD" clId="Web-{B60D9A46-E2C1-FACE-0FC3-F3597BA3CE54}" dt="2021-09-12T05:22:33.222" v="44"/>
          <ac:picMkLst>
            <pc:docMk/>
            <pc:sldMk cId="242356422" sldId="256"/>
            <ac:picMk id="8" creationId="{21AF192C-698D-4635-9C9F-F9769A56A96C}"/>
          </ac:picMkLst>
        </pc:picChg>
        <pc:picChg chg="add del">
          <ac:chgData name="#HO PHI DUNG#" userId="S::phidung001@e.ntu.edu.sg::c567e9d6-acb3-4a3b-9aef-b4c325ea3822" providerId="AD" clId="Web-{B60D9A46-E2C1-FACE-0FC3-F3597BA3CE54}" dt="2021-09-12T05:22:39.160" v="46"/>
          <ac:picMkLst>
            <pc:docMk/>
            <pc:sldMk cId="242356422" sldId="256"/>
            <ac:picMk id="12" creationId="{6ABBD51A-FA48-44B8-B184-A40D7F134F1C}"/>
          </ac:picMkLst>
        </pc:picChg>
        <pc:picChg chg="add del">
          <ac:chgData name="#HO PHI DUNG#" userId="S::phidung001@e.ntu.edu.sg::c567e9d6-acb3-4a3b-9aef-b4c325ea3822" providerId="AD" clId="Web-{B60D9A46-E2C1-FACE-0FC3-F3597BA3CE54}" dt="2021-09-12T05:22:39.160" v="46"/>
          <ac:picMkLst>
            <pc:docMk/>
            <pc:sldMk cId="242356422" sldId="256"/>
            <ac:picMk id="14" creationId="{510188A9-F0D9-4FE9-85DC-2179145278CD}"/>
          </ac:picMkLst>
        </pc:picChg>
        <pc:cxnChg chg="del">
          <ac:chgData name="#HO PHI DUNG#" userId="S::phidung001@e.ntu.edu.sg::c567e9d6-acb3-4a3b-9aef-b4c325ea3822" providerId="AD" clId="Web-{B60D9A46-E2C1-FACE-0FC3-F3597BA3CE54}" dt="2021-09-12T05:22:23.831" v="40"/>
          <ac:cxnSpMkLst>
            <pc:docMk/>
            <pc:sldMk cId="242356422" sldId="256"/>
            <ac:cxnSpMk id="11" creationId="{A07787ED-5EDC-4C54-AD87-55B60D0FE397}"/>
          </ac:cxnSpMkLst>
        </pc:cxnChg>
      </pc:sldChg>
      <pc:sldMasterChg chg="del delSldLayout">
        <pc:chgData name="#HO PHI DUNG#" userId="S::phidung001@e.ntu.edu.sg::c567e9d6-acb3-4a3b-9aef-b4c325ea3822" providerId="AD" clId="Web-{B60D9A46-E2C1-FACE-0FC3-F3597BA3CE54}" dt="2021-09-12T05:22:23.831" v="40"/>
        <pc:sldMasterMkLst>
          <pc:docMk/>
          <pc:sldMasterMk cId="2176962687" sldId="2147483820"/>
        </pc:sldMasterMkLst>
        <pc:sldLayoutChg chg="del">
          <pc:chgData name="#HO PHI DUNG#" userId="S::phidung001@e.ntu.edu.sg::c567e9d6-acb3-4a3b-9aef-b4c325ea3822" providerId="AD" clId="Web-{B60D9A46-E2C1-FACE-0FC3-F3597BA3CE54}" dt="2021-09-12T05:22:23.831" v="40"/>
          <pc:sldLayoutMkLst>
            <pc:docMk/>
            <pc:sldMasterMk cId="2176962687" sldId="2147483820"/>
            <pc:sldLayoutMk cId="2898109383" sldId="2147483813"/>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3805089253" sldId="2147483814"/>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1532110569" sldId="2147483815"/>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349158146" sldId="2147483816"/>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2344124487" sldId="2147483817"/>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1721823730" sldId="2147483818"/>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1411583433" sldId="2147483819"/>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4087275150" sldId="2147483821"/>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2324962476" sldId="2147483822"/>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3177552102" sldId="2147483823"/>
          </pc:sldLayoutMkLst>
        </pc:sldLayoutChg>
        <pc:sldLayoutChg chg="del">
          <pc:chgData name="#HO PHI DUNG#" userId="S::phidung001@e.ntu.edu.sg::c567e9d6-acb3-4a3b-9aef-b4c325ea3822" providerId="AD" clId="Web-{B60D9A46-E2C1-FACE-0FC3-F3597BA3CE54}" dt="2021-09-12T05:22:23.831" v="40"/>
          <pc:sldLayoutMkLst>
            <pc:docMk/>
            <pc:sldMasterMk cId="2176962687" sldId="2147483820"/>
            <pc:sldLayoutMk cId="3452156027" sldId="2147483824"/>
          </pc:sldLayoutMkLst>
        </pc:sldLayoutChg>
      </pc:sldMasterChg>
      <pc:sldMasterChg chg="add del addSldLayout delSldLayout modSldLayout">
        <pc:chgData name="#HO PHI DUNG#" userId="S::phidung001@e.ntu.edu.sg::c567e9d6-acb3-4a3b-9aef-b4c325ea3822" providerId="AD" clId="Web-{B60D9A46-E2C1-FACE-0FC3-F3597BA3CE54}" dt="2021-09-12T05:22:39.160" v="46"/>
        <pc:sldMasterMkLst>
          <pc:docMk/>
          <pc:sldMasterMk cId="1909541563" sldId="2147483825"/>
        </pc:sldMasterMkLst>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2952317718" sldId="2147483826"/>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408263354" sldId="2147483827"/>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4187730328" sldId="2147483828"/>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1965019450" sldId="2147483829"/>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4214707588" sldId="2147483830"/>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1079007288" sldId="2147483831"/>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1689434800" sldId="2147483832"/>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1945367595" sldId="2147483833"/>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1377703188" sldId="2147483834"/>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783931381" sldId="2147483835"/>
          </pc:sldLayoutMkLst>
        </pc:sldLayoutChg>
        <pc:sldLayoutChg chg="add del mod replId">
          <pc:chgData name="#HO PHI DUNG#" userId="S::phidung001@e.ntu.edu.sg::c567e9d6-acb3-4a3b-9aef-b4c325ea3822" providerId="AD" clId="Web-{B60D9A46-E2C1-FACE-0FC3-F3597BA3CE54}" dt="2021-09-12T05:22:39.160" v="46"/>
          <pc:sldLayoutMkLst>
            <pc:docMk/>
            <pc:sldMasterMk cId="1909541563" sldId="2147483825"/>
            <pc:sldLayoutMk cId="2587071674" sldId="2147483836"/>
          </pc:sldLayoutMkLst>
        </pc:sldLayoutChg>
      </pc:sldMasterChg>
      <pc:sldMasterChg chg="add del addSldLayout delSldLayout modSldLayout">
        <pc:chgData name="#HO PHI DUNG#" userId="S::phidung001@e.ntu.edu.sg::c567e9d6-acb3-4a3b-9aef-b4c325ea3822" providerId="AD" clId="Web-{B60D9A46-E2C1-FACE-0FC3-F3597BA3CE54}" dt="2021-09-12T05:22:44.441" v="47"/>
        <pc:sldMasterMkLst>
          <pc:docMk/>
          <pc:sldMasterMk cId="1626209488" sldId="2147483837"/>
        </pc:sldMasterMkLst>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2414948201" sldId="2147483838"/>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1544644623" sldId="2147483839"/>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3369331623" sldId="2147483840"/>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4166281210" sldId="2147483841"/>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2319474153" sldId="2147483842"/>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1628126786" sldId="2147483843"/>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3177964765" sldId="2147483844"/>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2582129157" sldId="2147483845"/>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1239221366" sldId="2147483846"/>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1395020232" sldId="2147483847"/>
          </pc:sldLayoutMkLst>
        </pc:sldLayoutChg>
        <pc:sldLayoutChg chg="add del mod replId">
          <pc:chgData name="#HO PHI DUNG#" userId="S::phidung001@e.ntu.edu.sg::c567e9d6-acb3-4a3b-9aef-b4c325ea3822" providerId="AD" clId="Web-{B60D9A46-E2C1-FACE-0FC3-F3597BA3CE54}" dt="2021-09-12T05:22:44.441" v="47"/>
          <pc:sldLayoutMkLst>
            <pc:docMk/>
            <pc:sldMasterMk cId="1626209488" sldId="2147483837"/>
            <pc:sldLayoutMk cId="3617549694" sldId="2147483848"/>
          </pc:sldLayoutMkLst>
        </pc:sldLayoutChg>
      </pc:sldMasterChg>
      <pc:sldMasterChg chg="add del addSldLayout delSldLayout modSldLayout">
        <pc:chgData name="#HO PHI DUNG#" userId="S::phidung001@e.ntu.edu.sg::c567e9d6-acb3-4a3b-9aef-b4c325ea3822" providerId="AD" clId="Web-{B60D9A46-E2C1-FACE-0FC3-F3597BA3CE54}" dt="2021-09-12T05:22:46.207" v="48"/>
        <pc:sldMasterMkLst>
          <pc:docMk/>
          <pc:sldMasterMk cId="1426516369" sldId="2147483849"/>
        </pc:sldMasterMkLst>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3186754541" sldId="2147483850"/>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3847038197" sldId="2147483851"/>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3739800771" sldId="2147483852"/>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2405960019" sldId="2147483853"/>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3263119543" sldId="2147483854"/>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432328991" sldId="2147483855"/>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560569389" sldId="2147483856"/>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4229667826" sldId="2147483857"/>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1860239139" sldId="2147483858"/>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2579325214" sldId="2147483859"/>
          </pc:sldLayoutMkLst>
        </pc:sldLayoutChg>
        <pc:sldLayoutChg chg="add del mod replId">
          <pc:chgData name="#HO PHI DUNG#" userId="S::phidung001@e.ntu.edu.sg::c567e9d6-acb3-4a3b-9aef-b4c325ea3822" providerId="AD" clId="Web-{B60D9A46-E2C1-FACE-0FC3-F3597BA3CE54}" dt="2021-09-12T05:22:46.207" v="48"/>
          <pc:sldLayoutMkLst>
            <pc:docMk/>
            <pc:sldMasterMk cId="1426516369" sldId="2147483849"/>
            <pc:sldLayoutMk cId="242707874" sldId="2147483860"/>
          </pc:sldLayoutMkLst>
        </pc:sldLayoutChg>
      </pc:sldMasterChg>
      <pc:sldMasterChg chg="add del addSldLayout delSldLayout modSldLayout">
        <pc:chgData name="#HO PHI DUNG#" userId="S::phidung001@e.ntu.edu.sg::c567e9d6-acb3-4a3b-9aef-b4c325ea3822" providerId="AD" clId="Web-{B60D9A46-E2C1-FACE-0FC3-F3597BA3CE54}" dt="2021-09-12T05:22:49.519" v="49"/>
        <pc:sldMasterMkLst>
          <pc:docMk/>
          <pc:sldMasterMk cId="4247705795" sldId="2147483861"/>
        </pc:sldMasterMkLst>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260228812" sldId="2147483862"/>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1354969364" sldId="2147483863"/>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1127481975" sldId="2147483864"/>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141359482" sldId="2147483865"/>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177429638" sldId="2147483866"/>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254760689" sldId="2147483867"/>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1136389200" sldId="2147483868"/>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354703139" sldId="2147483869"/>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2037571388" sldId="2147483870"/>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4012645113" sldId="2147483871"/>
          </pc:sldLayoutMkLst>
        </pc:sldLayoutChg>
        <pc:sldLayoutChg chg="add del mod replId">
          <pc:chgData name="#HO PHI DUNG#" userId="S::phidung001@e.ntu.edu.sg::c567e9d6-acb3-4a3b-9aef-b4c325ea3822" providerId="AD" clId="Web-{B60D9A46-E2C1-FACE-0FC3-F3597BA3CE54}" dt="2021-09-12T05:22:49.519" v="49"/>
          <pc:sldLayoutMkLst>
            <pc:docMk/>
            <pc:sldMasterMk cId="4247705795" sldId="2147483861"/>
            <pc:sldLayoutMk cId="2345057793" sldId="2147483872"/>
          </pc:sldLayoutMkLst>
        </pc:sldLayoutChg>
      </pc:sldMasterChg>
      <pc:sldMasterChg chg="add del addSldLayout delSldLayout modSldLayout">
        <pc:chgData name="#HO PHI DUNG#" userId="S::phidung001@e.ntu.edu.sg::c567e9d6-acb3-4a3b-9aef-b4c325ea3822" providerId="AD" clId="Web-{B60D9A46-E2C1-FACE-0FC3-F3597BA3CE54}" dt="2021-09-12T05:22:52.082" v="50"/>
        <pc:sldMasterMkLst>
          <pc:docMk/>
          <pc:sldMasterMk cId="1275588464" sldId="2147483873"/>
        </pc:sldMasterMkLst>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834741881" sldId="2147483874"/>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211576395" sldId="2147483875"/>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3948804776" sldId="2147483876"/>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4063806467" sldId="2147483877"/>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2495384531" sldId="2147483878"/>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2363537255" sldId="2147483879"/>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684325959" sldId="2147483880"/>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2878315388" sldId="2147483881"/>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1721179214" sldId="2147483882"/>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1476436364" sldId="2147483883"/>
          </pc:sldLayoutMkLst>
        </pc:sldLayoutChg>
        <pc:sldLayoutChg chg="add del mod replId">
          <pc:chgData name="#HO PHI DUNG#" userId="S::phidung001@e.ntu.edu.sg::c567e9d6-acb3-4a3b-9aef-b4c325ea3822" providerId="AD" clId="Web-{B60D9A46-E2C1-FACE-0FC3-F3597BA3CE54}" dt="2021-09-12T05:22:52.082" v="50"/>
          <pc:sldLayoutMkLst>
            <pc:docMk/>
            <pc:sldMasterMk cId="1275588464" sldId="2147483873"/>
            <pc:sldLayoutMk cId="1551742829" sldId="2147483884"/>
          </pc:sldLayoutMkLst>
        </pc:sldLayoutChg>
      </pc:sldMasterChg>
      <pc:sldMasterChg chg="add addSldLayout modSldLayout">
        <pc:chgData name="#HO PHI DUNG#" userId="S::phidung001@e.ntu.edu.sg::c567e9d6-acb3-4a3b-9aef-b4c325ea3822" providerId="AD" clId="Web-{B60D9A46-E2C1-FACE-0FC3-F3597BA3CE54}" dt="2021-09-12T05:22:52.082" v="50"/>
        <pc:sldMasterMkLst>
          <pc:docMk/>
          <pc:sldMasterMk cId="2698527880" sldId="2147483885"/>
        </pc:sldMasterMkLst>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2569309166" sldId="2147483886"/>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3801176880" sldId="2147483887"/>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1169212895" sldId="2147483888"/>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3567753258" sldId="2147483889"/>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3456109232" sldId="2147483890"/>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1394584999" sldId="2147483891"/>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696831665" sldId="2147483892"/>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882975894" sldId="2147483893"/>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507335740" sldId="2147483894"/>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4087336927" sldId="2147483895"/>
          </pc:sldLayoutMkLst>
        </pc:sldLayoutChg>
        <pc:sldLayoutChg chg="add mod replId">
          <pc:chgData name="#HO PHI DUNG#" userId="S::phidung001@e.ntu.edu.sg::c567e9d6-acb3-4a3b-9aef-b4c325ea3822" providerId="AD" clId="Web-{B60D9A46-E2C1-FACE-0FC3-F3597BA3CE54}" dt="2021-09-12T05:22:52.082" v="50"/>
          <pc:sldLayoutMkLst>
            <pc:docMk/>
            <pc:sldMasterMk cId="2698527880" sldId="2147483885"/>
            <pc:sldLayoutMk cId="4020828100" sldId="2147483896"/>
          </pc:sldLayoutMkLst>
        </pc:sldLayoutChg>
      </pc:sldMasterChg>
    </pc:docChg>
  </pc:docChgLst>
  <pc:docChgLst>
    <pc:chgData name="#HO PHI DUNG#" userId="S::phidung001@e.ntu.edu.sg::c567e9d6-acb3-4a3b-9aef-b4c325ea3822" providerId="AD" clId="Web-{F0FB504B-213C-6D57-6EC3-427CEB4AEE56}"/>
    <pc:docChg chg="addSld delSld modSld addMainMaster delMainMaster">
      <pc:chgData name="#HO PHI DUNG#" userId="S::phidung001@e.ntu.edu.sg::c567e9d6-acb3-4a3b-9aef-b4c325ea3822" providerId="AD" clId="Web-{F0FB504B-213C-6D57-6EC3-427CEB4AEE56}" dt="2021-09-12T05:14:46.675" v="13"/>
      <pc:docMkLst>
        <pc:docMk/>
      </pc:docMkLst>
      <pc:sldChg chg="addSp modSp new mod modTransition setBg modClrScheme setClrOvrMap chgLayout">
        <pc:chgData name="#HO PHI DUNG#" userId="S::phidung001@e.ntu.edu.sg::c567e9d6-acb3-4a3b-9aef-b4c325ea3822" providerId="AD" clId="Web-{F0FB504B-213C-6D57-6EC3-427CEB4AEE56}" dt="2021-09-12T05:14:46.675" v="13"/>
        <pc:sldMkLst>
          <pc:docMk/>
          <pc:sldMk cId="242356422" sldId="256"/>
        </pc:sldMkLst>
        <pc:spChg chg="mod ord">
          <ac:chgData name="#HO PHI DUNG#" userId="S::phidung001@e.ntu.edu.sg::c567e9d6-acb3-4a3b-9aef-b4c325ea3822" providerId="AD" clId="Web-{F0FB504B-213C-6D57-6EC3-427CEB4AEE56}" dt="2021-09-12T05:14:46.675" v="13"/>
          <ac:spMkLst>
            <pc:docMk/>
            <pc:sldMk cId="242356422" sldId="256"/>
            <ac:spMk id="2" creationId="{F4225E35-616D-4D7B-9F66-0EEDE299AE9C}"/>
          </ac:spMkLst>
        </pc:spChg>
        <pc:spChg chg="mod ord">
          <ac:chgData name="#HO PHI DUNG#" userId="S::phidung001@e.ntu.edu.sg::c567e9d6-acb3-4a3b-9aef-b4c325ea3822" providerId="AD" clId="Web-{F0FB504B-213C-6D57-6EC3-427CEB4AEE56}" dt="2021-09-12T05:14:46.675" v="13"/>
          <ac:spMkLst>
            <pc:docMk/>
            <pc:sldMk cId="242356422" sldId="256"/>
            <ac:spMk id="3" creationId="{EB5B8370-61DD-4295-B41B-65025C742CD6}"/>
          </ac:spMkLst>
        </pc:spChg>
        <pc:spChg chg="add">
          <ac:chgData name="#HO PHI DUNG#" userId="S::phidung001@e.ntu.edu.sg::c567e9d6-acb3-4a3b-9aef-b4c325ea3822" providerId="AD" clId="Web-{F0FB504B-213C-6D57-6EC3-427CEB4AEE56}" dt="2021-09-12T05:14:46.675" v="13"/>
          <ac:spMkLst>
            <pc:docMk/>
            <pc:sldMk cId="242356422" sldId="256"/>
            <ac:spMk id="9" creationId="{0AF4F2BA-3C03-4E2C-8ABC-0949B61B3C5E}"/>
          </ac:spMkLst>
        </pc:spChg>
        <pc:spChg chg="add">
          <ac:chgData name="#HO PHI DUNG#" userId="S::phidung001@e.ntu.edu.sg::c567e9d6-acb3-4a3b-9aef-b4c325ea3822" providerId="AD" clId="Web-{F0FB504B-213C-6D57-6EC3-427CEB4AEE56}" dt="2021-09-12T05:14:46.675" v="13"/>
          <ac:spMkLst>
            <pc:docMk/>
            <pc:sldMk cId="242356422" sldId="256"/>
            <ac:spMk id="13" creationId="{B40A8CA7-7D5A-43B0-A1A0-B558ECA9EED1}"/>
          </ac:spMkLst>
        </pc:spChg>
        <pc:picChg chg="add">
          <ac:chgData name="#HO PHI DUNG#" userId="S::phidung001@e.ntu.edu.sg::c567e9d6-acb3-4a3b-9aef-b4c325ea3822" providerId="AD" clId="Web-{F0FB504B-213C-6D57-6EC3-427CEB4AEE56}" dt="2021-09-12T05:14:46.675" v="13"/>
          <ac:picMkLst>
            <pc:docMk/>
            <pc:sldMk cId="242356422" sldId="256"/>
            <ac:picMk id="4" creationId="{42BE3D2F-06B2-420E-95DA-A5936EEB0AD8}"/>
          </ac:picMkLst>
        </pc:picChg>
        <pc:cxnChg chg="add">
          <ac:chgData name="#HO PHI DUNG#" userId="S::phidung001@e.ntu.edu.sg::c567e9d6-acb3-4a3b-9aef-b4c325ea3822" providerId="AD" clId="Web-{F0FB504B-213C-6D57-6EC3-427CEB4AEE56}" dt="2021-09-12T05:14:46.675" v="13"/>
          <ac:cxnSpMkLst>
            <pc:docMk/>
            <pc:sldMk cId="242356422" sldId="256"/>
            <ac:cxnSpMk id="11" creationId="{A07787ED-5EDC-4C54-AD87-55B60D0FE397}"/>
          </ac:cxnSpMkLst>
        </pc:cxnChg>
      </pc:sldChg>
      <pc:sldChg chg="addSp delSp modSp del mod modClrScheme delDesignElem chgLayout">
        <pc:chgData name="#HO PHI DUNG#" userId="S::phidung001@e.ntu.edu.sg::c567e9d6-acb3-4a3b-9aef-b4c325ea3822" providerId="AD" clId="Web-{F0FB504B-213C-6D57-6EC3-427CEB4AEE56}" dt="2021-09-12T05:13:51.282" v="6"/>
        <pc:sldMkLst>
          <pc:docMk/>
          <pc:sldMk cId="1194440229" sldId="256"/>
        </pc:sldMkLst>
        <pc:spChg chg="mod ord">
          <ac:chgData name="#HO PHI DUNG#" userId="S::phidung001@e.ntu.edu.sg::c567e9d6-acb3-4a3b-9aef-b4c325ea3822" providerId="AD" clId="Web-{F0FB504B-213C-6D57-6EC3-427CEB4AEE56}" dt="2021-09-12T05:13:30.890" v="1"/>
          <ac:spMkLst>
            <pc:docMk/>
            <pc:sldMk cId="1194440229" sldId="256"/>
            <ac:spMk id="2" creationId="{00000000-0000-0000-0000-000000000000}"/>
          </ac:spMkLst>
        </pc:spChg>
        <pc:spChg chg="mod ord">
          <ac:chgData name="#HO PHI DUNG#" userId="S::phidung001@e.ntu.edu.sg::c567e9d6-acb3-4a3b-9aef-b4c325ea3822" providerId="AD" clId="Web-{F0FB504B-213C-6D57-6EC3-427CEB4AEE56}" dt="2021-09-12T05:13:30.890" v="1"/>
          <ac:spMkLst>
            <pc:docMk/>
            <pc:sldMk cId="1194440229" sldId="256"/>
            <ac:spMk id="3" creationId="{00000000-0000-0000-0000-000000000000}"/>
          </ac:spMkLst>
        </pc:spChg>
        <pc:spChg chg="del">
          <ac:chgData name="#HO PHI DUNG#" userId="S::phidung001@e.ntu.edu.sg::c567e9d6-acb3-4a3b-9aef-b4c325ea3822" providerId="AD" clId="Web-{F0FB504B-213C-6D57-6EC3-427CEB4AEE56}" dt="2021-09-12T05:13:27.374" v="0"/>
          <ac:spMkLst>
            <pc:docMk/>
            <pc:sldMk cId="1194440229" sldId="256"/>
            <ac:spMk id="5" creationId="{A173122F-D466-4F08-90FA-0038F7AC214A}"/>
          </ac:spMkLst>
        </pc:spChg>
        <pc:spChg chg="add mod">
          <ac:chgData name="#HO PHI DUNG#" userId="S::phidung001@e.ntu.edu.sg::c567e9d6-acb3-4a3b-9aef-b4c325ea3822" providerId="AD" clId="Web-{F0FB504B-213C-6D57-6EC3-427CEB4AEE56}" dt="2021-09-12T05:13:44.047" v="5"/>
          <ac:spMkLst>
            <pc:docMk/>
            <pc:sldMk cId="1194440229" sldId="256"/>
            <ac:spMk id="8" creationId="{09A1CBBE-A007-4733-B085-064737C1C7AD}"/>
          </ac:spMkLst>
        </pc:spChg>
        <pc:spChg chg="del">
          <ac:chgData name="#HO PHI DUNG#" userId="S::phidung001@e.ntu.edu.sg::c567e9d6-acb3-4a3b-9aef-b4c325ea3822" providerId="AD" clId="Web-{F0FB504B-213C-6D57-6EC3-427CEB4AEE56}" dt="2021-09-12T05:13:27.374" v="0"/>
          <ac:spMkLst>
            <pc:docMk/>
            <pc:sldMk cId="1194440229" sldId="256"/>
            <ac:spMk id="44" creationId="{DB537E44-9142-4F0D-A29D-C1409784F2B9}"/>
          </ac:spMkLst>
        </pc:spChg>
        <pc:grpChg chg="del">
          <ac:chgData name="#HO PHI DUNG#" userId="S::phidung001@e.ntu.edu.sg::c567e9d6-acb3-4a3b-9aef-b4c325ea3822" providerId="AD" clId="Web-{F0FB504B-213C-6D57-6EC3-427CEB4AEE56}" dt="2021-09-12T05:13:27.374" v="0"/>
          <ac:grpSpMkLst>
            <pc:docMk/>
            <pc:sldMk cId="1194440229" sldId="256"/>
            <ac:grpSpMk id="6" creationId="{55FA838A-0E6E-4C88-AD16-9F85F559A8AD}"/>
          </ac:grpSpMkLst>
        </pc:grpChg>
        <pc:picChg chg="add mod">
          <ac:chgData name="#HO PHI DUNG#" userId="S::phidung001@e.ntu.edu.sg::c567e9d6-acb3-4a3b-9aef-b4c325ea3822" providerId="AD" clId="Web-{F0FB504B-213C-6D57-6EC3-427CEB4AEE56}" dt="2021-09-12T05:13:44.031" v="3"/>
          <ac:picMkLst>
            <pc:docMk/>
            <pc:sldMk cId="1194440229" sldId="256"/>
            <ac:picMk id="4" creationId="{23451E8F-AB79-4DEF-BE37-BE3BFCFDEE03}"/>
          </ac:picMkLst>
        </pc:picChg>
      </pc:sldChg>
      <pc:sldMasterChg chg="del delSldLayout">
        <pc:chgData name="#HO PHI DUNG#" userId="S::phidung001@e.ntu.edu.sg::c567e9d6-acb3-4a3b-9aef-b4c325ea3822" providerId="AD" clId="Web-{F0FB504B-213C-6D57-6EC3-427CEB4AEE56}" dt="2021-09-12T05:13:27.374" v="0"/>
        <pc:sldMasterMkLst>
          <pc:docMk/>
          <pc:sldMasterMk cId="4099258256" sldId="2147483734"/>
        </pc:sldMasterMkLst>
        <pc:sldLayoutChg chg="del">
          <pc:chgData name="#HO PHI DUNG#" userId="S::phidung001@e.ntu.edu.sg::c567e9d6-acb3-4a3b-9aef-b4c325ea3822" providerId="AD" clId="Web-{F0FB504B-213C-6D57-6EC3-427CEB4AEE56}" dt="2021-09-12T05:13:27.374" v="0"/>
          <pc:sldLayoutMkLst>
            <pc:docMk/>
            <pc:sldMasterMk cId="4099258256" sldId="2147483734"/>
            <pc:sldLayoutMk cId="2699402926" sldId="2147483723"/>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2387067942" sldId="2147483724"/>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3109577231" sldId="2147483725"/>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1822394847" sldId="2147483726"/>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257397074" sldId="2147483727"/>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801843780" sldId="2147483728"/>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3501197791" sldId="2147483729"/>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3055508797" sldId="2147483730"/>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2676178487" sldId="2147483731"/>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3255987079" sldId="2147483732"/>
          </pc:sldLayoutMkLst>
        </pc:sldLayoutChg>
        <pc:sldLayoutChg chg="del">
          <pc:chgData name="#HO PHI DUNG#" userId="S::phidung001@e.ntu.edu.sg::c567e9d6-acb3-4a3b-9aef-b4c325ea3822" providerId="AD" clId="Web-{F0FB504B-213C-6D57-6EC3-427CEB4AEE56}" dt="2021-09-12T05:13:27.374" v="0"/>
          <pc:sldLayoutMkLst>
            <pc:docMk/>
            <pc:sldMasterMk cId="4099258256" sldId="2147483734"/>
            <pc:sldLayoutMk cId="1857259261" sldId="2147483733"/>
          </pc:sldLayoutMkLst>
        </pc:sldLayoutChg>
      </pc:sldMasterChg>
      <pc:sldMasterChg chg="add addSldLayout modSldLayout">
        <pc:chgData name="#HO PHI DUNG#" userId="S::phidung001@e.ntu.edu.sg::c567e9d6-acb3-4a3b-9aef-b4c325ea3822" providerId="AD" clId="Web-{F0FB504B-213C-6D57-6EC3-427CEB4AEE56}" dt="2021-09-12T05:13:27.374" v="0"/>
        <pc:sldMasterMkLst>
          <pc:docMk/>
          <pc:sldMasterMk cId="599249263" sldId="2147483735"/>
        </pc:sldMasterMkLst>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1462852851" sldId="2147483736"/>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840242791" sldId="2147483737"/>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3303693363" sldId="2147483738"/>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3178904449" sldId="2147483739"/>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1373984964" sldId="2147483740"/>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3039493322" sldId="2147483741"/>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1433262331" sldId="2147483742"/>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1157455425" sldId="2147483743"/>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3483785955" sldId="2147483744"/>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1198334891" sldId="2147483745"/>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3452449010" sldId="2147483746"/>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2257828579" sldId="2147483747"/>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3747217186" sldId="2147483748"/>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728068225" sldId="2147483749"/>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1993877736" sldId="2147483750"/>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3554986965" sldId="2147483751"/>
          </pc:sldLayoutMkLst>
        </pc:sldLayoutChg>
        <pc:sldLayoutChg chg="add mod replId">
          <pc:chgData name="#HO PHI DUNG#" userId="S::phidung001@e.ntu.edu.sg::c567e9d6-acb3-4a3b-9aef-b4c325ea3822" providerId="AD" clId="Web-{F0FB504B-213C-6D57-6EC3-427CEB4AEE56}" dt="2021-09-12T05:13:27.374" v="0"/>
          <pc:sldLayoutMkLst>
            <pc:docMk/>
            <pc:sldMasterMk cId="599249263" sldId="2147483735"/>
            <pc:sldLayoutMk cId="448767718" sldId="2147483752"/>
          </pc:sldLayoutMkLst>
        </pc:sldLayoutChg>
      </pc:sldMasterChg>
      <pc:sldMasterChg chg="del delSldLayout">
        <pc:chgData name="#HO PHI DUNG#" userId="S::phidung001@e.ntu.edu.sg::c567e9d6-acb3-4a3b-9aef-b4c325ea3822" providerId="AD" clId="Web-{F0FB504B-213C-6D57-6EC3-427CEB4AEE56}" dt="2021-09-12T05:13:30.890" v="1"/>
        <pc:sldMasterMkLst>
          <pc:docMk/>
          <pc:sldMasterMk cId="2554958423" sldId="2147483747"/>
        </pc:sldMasterMkLst>
        <pc:sldLayoutChg chg="del">
          <pc:chgData name="#HO PHI DUNG#" userId="S::phidung001@e.ntu.edu.sg::c567e9d6-acb3-4a3b-9aef-b4c325ea3822" providerId="AD" clId="Web-{F0FB504B-213C-6D57-6EC3-427CEB4AEE56}" dt="2021-09-12T05:13:30.890" v="1"/>
          <pc:sldLayoutMkLst>
            <pc:docMk/>
            <pc:sldMasterMk cId="2554958423" sldId="2147483747"/>
            <pc:sldLayoutMk cId="736774040" sldId="2147483748"/>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994794078" sldId="2147483749"/>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3046081423" sldId="2147483750"/>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2608303097" sldId="2147483751"/>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3639826464" sldId="2147483752"/>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2304530134" sldId="2147483753"/>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2819592225" sldId="2147483754"/>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406267573" sldId="2147483755"/>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3718751774" sldId="2147483756"/>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2902571211" sldId="2147483757"/>
          </pc:sldLayoutMkLst>
        </pc:sldLayoutChg>
        <pc:sldLayoutChg chg="del">
          <pc:chgData name="#HO PHI DUNG#" userId="S::phidung001@e.ntu.edu.sg::c567e9d6-acb3-4a3b-9aef-b4c325ea3822" providerId="AD" clId="Web-{F0FB504B-213C-6D57-6EC3-427CEB4AEE56}" dt="2021-09-12T05:13:30.890" v="1"/>
          <pc:sldLayoutMkLst>
            <pc:docMk/>
            <pc:sldMasterMk cId="2554958423" sldId="2147483747"/>
            <pc:sldLayoutMk cId="3403693410" sldId="2147483758"/>
          </pc:sldLayoutMkLst>
        </pc:sldLayoutChg>
      </pc:sldMasterChg>
      <pc:sldMasterChg chg="add del addSldLayout delSldLayout modSldLayout">
        <pc:chgData name="#HO PHI DUNG#" userId="S::phidung001@e.ntu.edu.sg::c567e9d6-acb3-4a3b-9aef-b4c325ea3822" providerId="AD" clId="Web-{F0FB504B-213C-6D57-6EC3-427CEB4AEE56}" dt="2021-09-12T05:14:25.706" v="11"/>
        <pc:sldMasterMkLst>
          <pc:docMk/>
          <pc:sldMasterMk cId="1830191447" sldId="2147483759"/>
        </pc:sldMasterMkLst>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2618290474" sldId="2147483760"/>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1286596571" sldId="2147483761"/>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1522257552" sldId="2147483762"/>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3557903733" sldId="2147483763"/>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3423033125" sldId="2147483764"/>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4194388734" sldId="2147483765"/>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100188741" sldId="2147483766"/>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509797182" sldId="2147483767"/>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1872327242" sldId="2147483768"/>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2796022158" sldId="2147483769"/>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284424148" sldId="2147483770"/>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492650797" sldId="2147483771"/>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1182224138" sldId="2147483772"/>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1393709252" sldId="2147483773"/>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2469513344" sldId="2147483774"/>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516510437" sldId="2147483775"/>
          </pc:sldLayoutMkLst>
        </pc:sldLayoutChg>
        <pc:sldLayoutChg chg="add del mod replId">
          <pc:chgData name="#HO PHI DUNG#" userId="S::phidung001@e.ntu.edu.sg::c567e9d6-acb3-4a3b-9aef-b4c325ea3822" providerId="AD" clId="Web-{F0FB504B-213C-6D57-6EC3-427CEB4AEE56}" dt="2021-09-12T05:14:25.706" v="11"/>
          <pc:sldLayoutMkLst>
            <pc:docMk/>
            <pc:sldMasterMk cId="1830191447" sldId="2147483759"/>
            <pc:sldLayoutMk cId="3079879278" sldId="2147483776"/>
          </pc:sldLayoutMkLst>
        </pc:sldLayoutChg>
      </pc:sldMasterChg>
      <pc:sldMasterChg chg="add del addSldLayout delSldLayout modSldLayout">
        <pc:chgData name="#HO PHI DUNG#" userId="S::phidung001@e.ntu.edu.sg::c567e9d6-acb3-4a3b-9aef-b4c325ea3822" providerId="AD" clId="Web-{F0FB504B-213C-6D57-6EC3-427CEB4AEE56}" dt="2021-09-12T05:14:41.613" v="12"/>
        <pc:sldMasterMkLst>
          <pc:docMk/>
          <pc:sldMasterMk cId="1946096341" sldId="2147483777"/>
        </pc:sldMasterMkLst>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1953486916" sldId="2147483778"/>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961218766" sldId="2147483779"/>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1608364526" sldId="2147483780"/>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2734395482" sldId="2147483781"/>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4129653512" sldId="2147483782"/>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2865344329" sldId="2147483783"/>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3533846872" sldId="2147483784"/>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604695642" sldId="2147483785"/>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1972562593" sldId="2147483786"/>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304018854" sldId="2147483787"/>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649857859" sldId="2147483788"/>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1072952881" sldId="2147483789"/>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1911494555" sldId="2147483790"/>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66909029" sldId="2147483791"/>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2627170124" sldId="2147483792"/>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74283540" sldId="2147483793"/>
          </pc:sldLayoutMkLst>
        </pc:sldLayoutChg>
        <pc:sldLayoutChg chg="add del mod replId">
          <pc:chgData name="#HO PHI DUNG#" userId="S::phidung001@e.ntu.edu.sg::c567e9d6-acb3-4a3b-9aef-b4c325ea3822" providerId="AD" clId="Web-{F0FB504B-213C-6D57-6EC3-427CEB4AEE56}" dt="2021-09-12T05:14:41.613" v="12"/>
          <pc:sldLayoutMkLst>
            <pc:docMk/>
            <pc:sldMasterMk cId="1946096341" sldId="2147483777"/>
            <pc:sldLayoutMk cId="3493946141" sldId="2147483794"/>
          </pc:sldLayoutMkLst>
        </pc:sldLayoutChg>
      </pc:sldMasterChg>
      <pc:sldMasterChg chg="add del addSldLayout delSldLayout modSldLayout">
        <pc:chgData name="#HO PHI DUNG#" userId="S::phidung001@e.ntu.edu.sg::c567e9d6-acb3-4a3b-9aef-b4c325ea3822" providerId="AD" clId="Web-{F0FB504B-213C-6D57-6EC3-427CEB4AEE56}" dt="2021-09-12T05:14:46.675" v="13"/>
        <pc:sldMasterMkLst>
          <pc:docMk/>
          <pc:sldMasterMk cId="3574511945" sldId="2147483795"/>
        </pc:sldMasterMkLst>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3032690611" sldId="2147483796"/>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1898511240" sldId="2147483797"/>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2465119890" sldId="2147483798"/>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927111576" sldId="2147483799"/>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4222734058" sldId="2147483800"/>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1118342478" sldId="2147483801"/>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3810843237" sldId="2147483802"/>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804788129" sldId="2147483803"/>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1039451424" sldId="2147483804"/>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2686699881" sldId="2147483805"/>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419322428" sldId="2147483806"/>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9241913" sldId="2147483807"/>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343566874" sldId="2147483808"/>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1707331699" sldId="2147483809"/>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2284911845" sldId="2147483810"/>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2254164207" sldId="2147483811"/>
          </pc:sldLayoutMkLst>
        </pc:sldLayoutChg>
        <pc:sldLayoutChg chg="add del mod replId">
          <pc:chgData name="#HO PHI DUNG#" userId="S::phidung001@e.ntu.edu.sg::c567e9d6-acb3-4a3b-9aef-b4c325ea3822" providerId="AD" clId="Web-{F0FB504B-213C-6D57-6EC3-427CEB4AEE56}" dt="2021-09-12T05:14:46.675" v="13"/>
          <pc:sldLayoutMkLst>
            <pc:docMk/>
            <pc:sldMasterMk cId="3574511945" sldId="2147483795"/>
            <pc:sldLayoutMk cId="4127800495" sldId="2147483812"/>
          </pc:sldLayoutMkLst>
        </pc:sldLayoutChg>
      </pc:sldMasterChg>
      <pc:sldMasterChg chg="add addSldLayout">
        <pc:chgData name="#HO PHI DUNG#" userId="S::phidung001@e.ntu.edu.sg::c567e9d6-acb3-4a3b-9aef-b4c325ea3822" providerId="AD" clId="Web-{F0FB504B-213C-6D57-6EC3-427CEB4AEE56}" dt="2021-09-12T05:14:46.675" v="13"/>
        <pc:sldMasterMkLst>
          <pc:docMk/>
          <pc:sldMasterMk cId="2176962687" sldId="2147483820"/>
        </pc:sldMasterMkLst>
        <pc:sldLayoutChg chg="add">
          <pc:chgData name="#HO PHI DUNG#" userId="S::phidung001@e.ntu.edu.sg::c567e9d6-acb3-4a3b-9aef-b4c325ea3822" providerId="AD" clId="Web-{F0FB504B-213C-6D57-6EC3-427CEB4AEE56}" dt="2021-09-12T05:14:46.675" v="13"/>
          <pc:sldLayoutMkLst>
            <pc:docMk/>
            <pc:sldMasterMk cId="2176962687" sldId="2147483820"/>
            <pc:sldLayoutMk cId="2898109383" sldId="2147483813"/>
          </pc:sldLayoutMkLst>
        </pc:sldLayoutChg>
        <pc:sldLayoutChg chg="add">
          <pc:chgData name="#HO PHI DUNG#" userId="S::phidung001@e.ntu.edu.sg::c567e9d6-acb3-4a3b-9aef-b4c325ea3822" providerId="AD" clId="Web-{F0FB504B-213C-6D57-6EC3-427CEB4AEE56}" dt="2021-09-12T05:14:46.675" v="13"/>
          <pc:sldLayoutMkLst>
            <pc:docMk/>
            <pc:sldMasterMk cId="2176962687" sldId="2147483820"/>
            <pc:sldLayoutMk cId="3805089253" sldId="2147483814"/>
          </pc:sldLayoutMkLst>
        </pc:sldLayoutChg>
        <pc:sldLayoutChg chg="add">
          <pc:chgData name="#HO PHI DUNG#" userId="S::phidung001@e.ntu.edu.sg::c567e9d6-acb3-4a3b-9aef-b4c325ea3822" providerId="AD" clId="Web-{F0FB504B-213C-6D57-6EC3-427CEB4AEE56}" dt="2021-09-12T05:14:46.675" v="13"/>
          <pc:sldLayoutMkLst>
            <pc:docMk/>
            <pc:sldMasterMk cId="2176962687" sldId="2147483820"/>
            <pc:sldLayoutMk cId="1532110569" sldId="2147483815"/>
          </pc:sldLayoutMkLst>
        </pc:sldLayoutChg>
        <pc:sldLayoutChg chg="add">
          <pc:chgData name="#HO PHI DUNG#" userId="S::phidung001@e.ntu.edu.sg::c567e9d6-acb3-4a3b-9aef-b4c325ea3822" providerId="AD" clId="Web-{F0FB504B-213C-6D57-6EC3-427CEB4AEE56}" dt="2021-09-12T05:14:46.675" v="13"/>
          <pc:sldLayoutMkLst>
            <pc:docMk/>
            <pc:sldMasterMk cId="2176962687" sldId="2147483820"/>
            <pc:sldLayoutMk cId="349158146" sldId="2147483816"/>
          </pc:sldLayoutMkLst>
        </pc:sldLayoutChg>
        <pc:sldLayoutChg chg="add">
          <pc:chgData name="#HO PHI DUNG#" userId="S::phidung001@e.ntu.edu.sg::c567e9d6-acb3-4a3b-9aef-b4c325ea3822" providerId="AD" clId="Web-{F0FB504B-213C-6D57-6EC3-427CEB4AEE56}" dt="2021-09-12T05:14:46.675" v="13"/>
          <pc:sldLayoutMkLst>
            <pc:docMk/>
            <pc:sldMasterMk cId="2176962687" sldId="2147483820"/>
            <pc:sldLayoutMk cId="2344124487" sldId="2147483817"/>
          </pc:sldLayoutMkLst>
        </pc:sldLayoutChg>
        <pc:sldLayoutChg chg="add">
          <pc:chgData name="#HO PHI DUNG#" userId="S::phidung001@e.ntu.edu.sg::c567e9d6-acb3-4a3b-9aef-b4c325ea3822" providerId="AD" clId="Web-{F0FB504B-213C-6D57-6EC3-427CEB4AEE56}" dt="2021-09-12T05:14:46.675" v="13"/>
          <pc:sldLayoutMkLst>
            <pc:docMk/>
            <pc:sldMasterMk cId="2176962687" sldId="2147483820"/>
            <pc:sldLayoutMk cId="1721823730" sldId="2147483818"/>
          </pc:sldLayoutMkLst>
        </pc:sldLayoutChg>
        <pc:sldLayoutChg chg="add">
          <pc:chgData name="#HO PHI DUNG#" userId="S::phidung001@e.ntu.edu.sg::c567e9d6-acb3-4a3b-9aef-b4c325ea3822" providerId="AD" clId="Web-{F0FB504B-213C-6D57-6EC3-427CEB4AEE56}" dt="2021-09-12T05:14:46.675" v="13"/>
          <pc:sldLayoutMkLst>
            <pc:docMk/>
            <pc:sldMasterMk cId="2176962687" sldId="2147483820"/>
            <pc:sldLayoutMk cId="1411583433" sldId="2147483819"/>
          </pc:sldLayoutMkLst>
        </pc:sldLayoutChg>
        <pc:sldLayoutChg chg="add replId">
          <pc:chgData name="#HO PHI DUNG#" userId="S::phidung001@e.ntu.edu.sg::c567e9d6-acb3-4a3b-9aef-b4c325ea3822" providerId="AD" clId="Web-{F0FB504B-213C-6D57-6EC3-427CEB4AEE56}" dt="2021-09-12T05:14:46.675" v="13"/>
          <pc:sldLayoutMkLst>
            <pc:docMk/>
            <pc:sldMasterMk cId="2176962687" sldId="2147483820"/>
            <pc:sldLayoutMk cId="4087275150" sldId="2147483821"/>
          </pc:sldLayoutMkLst>
        </pc:sldLayoutChg>
        <pc:sldLayoutChg chg="add replId">
          <pc:chgData name="#HO PHI DUNG#" userId="S::phidung001@e.ntu.edu.sg::c567e9d6-acb3-4a3b-9aef-b4c325ea3822" providerId="AD" clId="Web-{F0FB504B-213C-6D57-6EC3-427CEB4AEE56}" dt="2021-09-12T05:14:46.675" v="13"/>
          <pc:sldLayoutMkLst>
            <pc:docMk/>
            <pc:sldMasterMk cId="2176962687" sldId="2147483820"/>
            <pc:sldLayoutMk cId="2324962476" sldId="2147483822"/>
          </pc:sldLayoutMkLst>
        </pc:sldLayoutChg>
        <pc:sldLayoutChg chg="add replId">
          <pc:chgData name="#HO PHI DUNG#" userId="S::phidung001@e.ntu.edu.sg::c567e9d6-acb3-4a3b-9aef-b4c325ea3822" providerId="AD" clId="Web-{F0FB504B-213C-6D57-6EC3-427CEB4AEE56}" dt="2021-09-12T05:14:46.675" v="13"/>
          <pc:sldLayoutMkLst>
            <pc:docMk/>
            <pc:sldMasterMk cId="2176962687" sldId="2147483820"/>
            <pc:sldLayoutMk cId="3177552102" sldId="2147483823"/>
          </pc:sldLayoutMkLst>
        </pc:sldLayoutChg>
        <pc:sldLayoutChg chg="add replId">
          <pc:chgData name="#HO PHI DUNG#" userId="S::phidung001@e.ntu.edu.sg::c567e9d6-acb3-4a3b-9aef-b4c325ea3822" providerId="AD" clId="Web-{F0FB504B-213C-6D57-6EC3-427CEB4AEE56}" dt="2021-09-12T05:14:46.675" v="13"/>
          <pc:sldLayoutMkLst>
            <pc:docMk/>
            <pc:sldMasterMk cId="2176962687" sldId="2147483820"/>
            <pc:sldLayoutMk cId="3452156027" sldId="2147483824"/>
          </pc:sldLayoutMkLst>
        </pc:sldLayoutChg>
      </pc:sldMasterChg>
    </pc:docChg>
  </pc:docChgLst>
  <pc:docChgLst>
    <pc:chgData name="#HO PHI DUNG#" userId="S::phidung001@e.ntu.edu.sg::c567e9d6-acb3-4a3b-9aef-b4c325ea3822" providerId="AD" clId="Web-{CDC02117-3368-8171-73CD-9B2C28DF744E}"/>
    <pc:docChg chg="addSld delSld modSld sldOrd">
      <pc:chgData name="#HO PHI DUNG#" userId="S::phidung001@e.ntu.edu.sg::c567e9d6-acb3-4a3b-9aef-b4c325ea3822" providerId="AD" clId="Web-{CDC02117-3368-8171-73CD-9B2C28DF744E}" dt="2021-09-16T08:00:09.654" v="1381" actId="20577"/>
      <pc:docMkLst>
        <pc:docMk/>
      </pc:docMkLst>
      <pc:sldChg chg="addSp delSp modSp ord">
        <pc:chgData name="#HO PHI DUNG#" userId="S::phidung001@e.ntu.edu.sg::c567e9d6-acb3-4a3b-9aef-b4c325ea3822" providerId="AD" clId="Web-{CDC02117-3368-8171-73CD-9B2C28DF744E}" dt="2021-09-16T06:48:41.243" v="416"/>
        <pc:sldMkLst>
          <pc:docMk/>
          <pc:sldMk cId="33532674" sldId="258"/>
        </pc:sldMkLst>
        <pc:spChg chg="add del mod">
          <ac:chgData name="#HO PHI DUNG#" userId="S::phidung001@e.ntu.edu.sg::c567e9d6-acb3-4a3b-9aef-b4c325ea3822" providerId="AD" clId="Web-{CDC02117-3368-8171-73CD-9B2C28DF744E}" dt="2021-09-16T06:48:38.493" v="415"/>
          <ac:spMkLst>
            <pc:docMk/>
            <pc:sldMk cId="33532674" sldId="258"/>
            <ac:spMk id="3" creationId="{020EC7BC-15D0-4D3C-AE24-9F6790D80BB6}"/>
          </ac:spMkLst>
        </pc:spChg>
        <pc:spChg chg="del">
          <ac:chgData name="#HO PHI DUNG#" userId="S::phidung001@e.ntu.edu.sg::c567e9d6-acb3-4a3b-9aef-b4c325ea3822" providerId="AD" clId="Web-{CDC02117-3368-8171-73CD-9B2C28DF744E}" dt="2021-09-16T06:48:41.243" v="416"/>
          <ac:spMkLst>
            <pc:docMk/>
            <pc:sldMk cId="33532674" sldId="258"/>
            <ac:spMk id="33" creationId="{03E8462A-FEBA-4848-81CC-3F8DA3E477BE}"/>
          </ac:spMkLst>
        </pc:spChg>
        <pc:spChg chg="del">
          <ac:chgData name="#HO PHI DUNG#" userId="S::phidung001@e.ntu.edu.sg::c567e9d6-acb3-4a3b-9aef-b4c325ea3822" providerId="AD" clId="Web-{CDC02117-3368-8171-73CD-9B2C28DF744E}" dt="2021-09-16T06:48:41.243" v="416"/>
          <ac:spMkLst>
            <pc:docMk/>
            <pc:sldMk cId="33532674" sldId="258"/>
            <ac:spMk id="36" creationId="{7941F9B1-B01B-4A84-89D9-B169AEB4E456}"/>
          </ac:spMkLst>
        </pc:spChg>
        <pc:spChg chg="add">
          <ac:chgData name="#HO PHI DUNG#" userId="S::phidung001@e.ntu.edu.sg::c567e9d6-acb3-4a3b-9aef-b4c325ea3822" providerId="AD" clId="Web-{CDC02117-3368-8171-73CD-9B2C28DF744E}" dt="2021-09-16T06:48:41.243" v="416"/>
          <ac:spMkLst>
            <pc:docMk/>
            <pc:sldMk cId="33532674" sldId="258"/>
            <ac:spMk id="53" creationId="{39178BE9-53D8-441A-8691-0ED3B464BCD4}"/>
          </ac:spMkLst>
        </pc:spChg>
        <pc:grpChg chg="del">
          <ac:chgData name="#HO PHI DUNG#" userId="S::phidung001@e.ntu.edu.sg::c567e9d6-acb3-4a3b-9aef-b4c325ea3822" providerId="AD" clId="Web-{CDC02117-3368-8171-73CD-9B2C28DF744E}" dt="2021-09-16T06:48:41.243" v="416"/>
          <ac:grpSpMkLst>
            <pc:docMk/>
            <pc:sldMk cId="33532674" sldId="258"/>
            <ac:grpSpMk id="22" creationId="{609316A9-990D-4EC3-A671-70EE5C1493A4}"/>
          </ac:grpSpMkLst>
        </pc:grpChg>
        <pc:grpChg chg="del">
          <ac:chgData name="#HO PHI DUNG#" userId="S::phidung001@e.ntu.edu.sg::c567e9d6-acb3-4a3b-9aef-b4c325ea3822" providerId="AD" clId="Web-{CDC02117-3368-8171-73CD-9B2C28DF744E}" dt="2021-09-16T06:48:41.243" v="416"/>
          <ac:grpSpMkLst>
            <pc:docMk/>
            <pc:sldMk cId="33532674" sldId="258"/>
            <ac:grpSpMk id="35" creationId="{2109F83F-40FE-4DB3-84CC-09FB3340D06D}"/>
          </ac:grpSpMkLst>
        </pc:grpChg>
        <pc:grpChg chg="add">
          <ac:chgData name="#HO PHI DUNG#" userId="S::phidung001@e.ntu.edu.sg::c567e9d6-acb3-4a3b-9aef-b4c325ea3822" providerId="AD" clId="Web-{CDC02117-3368-8171-73CD-9B2C28DF744E}" dt="2021-09-16T06:48:41.243" v="416"/>
          <ac:grpSpMkLst>
            <pc:docMk/>
            <pc:sldMk cId="33532674" sldId="258"/>
            <ac:grpSpMk id="41" creationId="{609316A9-990D-4EC3-A671-70EE5C1493A4}"/>
          </ac:grpSpMkLst>
        </pc:grpChg>
        <pc:picChg chg="del mod">
          <ac:chgData name="#HO PHI DUNG#" userId="S::phidung001@e.ntu.edu.sg::c567e9d6-acb3-4a3b-9aef-b4c325ea3822" providerId="AD" clId="Web-{CDC02117-3368-8171-73CD-9B2C28DF744E}" dt="2021-09-16T06:46:24.099" v="403"/>
          <ac:picMkLst>
            <pc:docMk/>
            <pc:sldMk cId="33532674" sldId="258"/>
            <ac:picMk id="4" creationId="{233C99ED-6396-48B2-809C-DEB5223A09D0}"/>
          </ac:picMkLst>
        </pc:picChg>
        <pc:picChg chg="add mod ord">
          <ac:chgData name="#HO PHI DUNG#" userId="S::phidung001@e.ntu.edu.sg::c567e9d6-acb3-4a3b-9aef-b4c325ea3822" providerId="AD" clId="Web-{CDC02117-3368-8171-73CD-9B2C28DF744E}" dt="2021-09-16T06:48:41.243" v="416"/>
          <ac:picMkLst>
            <pc:docMk/>
            <pc:sldMk cId="33532674" sldId="258"/>
            <ac:picMk id="5" creationId="{18073B14-5AEF-4853-B89B-CC99B4D4B04A}"/>
          </ac:picMkLst>
        </pc:picChg>
      </pc:sldChg>
      <pc:sldChg chg="addSp delSp modSp ord">
        <pc:chgData name="#HO PHI DUNG#" userId="S::phidung001@e.ntu.edu.sg::c567e9d6-acb3-4a3b-9aef-b4c325ea3822" providerId="AD" clId="Web-{CDC02117-3368-8171-73CD-9B2C28DF744E}" dt="2021-09-16T06:48:26.461" v="414"/>
        <pc:sldMkLst>
          <pc:docMk/>
          <pc:sldMk cId="3333155757" sldId="259"/>
        </pc:sldMkLst>
        <pc:spChg chg="add del mod">
          <ac:chgData name="#HO PHI DUNG#" userId="S::phidung001@e.ntu.edu.sg::c567e9d6-acb3-4a3b-9aef-b4c325ea3822" providerId="AD" clId="Web-{CDC02117-3368-8171-73CD-9B2C28DF744E}" dt="2021-09-16T06:48:23.649" v="413"/>
          <ac:spMkLst>
            <pc:docMk/>
            <pc:sldMk cId="3333155757" sldId="259"/>
            <ac:spMk id="3" creationId="{B1A7A860-AD65-4CDF-B099-846EA824E976}"/>
          </ac:spMkLst>
        </pc:spChg>
        <pc:spChg chg="del">
          <ac:chgData name="#HO PHI DUNG#" userId="S::phidung001@e.ntu.edu.sg::c567e9d6-acb3-4a3b-9aef-b4c325ea3822" providerId="AD" clId="Web-{CDC02117-3368-8171-73CD-9B2C28DF744E}" dt="2021-09-16T06:48:26.461" v="414"/>
          <ac:spMkLst>
            <pc:docMk/>
            <pc:sldMk cId="3333155757" sldId="259"/>
            <ac:spMk id="21" creationId="{03E8462A-FEBA-4848-81CC-3F8DA3E477BE}"/>
          </ac:spMkLst>
        </pc:spChg>
        <pc:spChg chg="del">
          <ac:chgData name="#HO PHI DUNG#" userId="S::phidung001@e.ntu.edu.sg::c567e9d6-acb3-4a3b-9aef-b4c325ea3822" providerId="AD" clId="Web-{CDC02117-3368-8171-73CD-9B2C28DF744E}" dt="2021-09-16T06:48:26.461" v="414"/>
          <ac:spMkLst>
            <pc:docMk/>
            <pc:sldMk cId="3333155757" sldId="259"/>
            <ac:spMk id="34" creationId="{7941F9B1-B01B-4A84-89D9-B169AEB4E456}"/>
          </ac:spMkLst>
        </pc:spChg>
        <pc:spChg chg="add">
          <ac:chgData name="#HO PHI DUNG#" userId="S::phidung001@e.ntu.edu.sg::c567e9d6-acb3-4a3b-9aef-b4c325ea3822" providerId="AD" clId="Web-{CDC02117-3368-8171-73CD-9B2C28DF744E}" dt="2021-09-16T06:48:26.461" v="414"/>
          <ac:spMkLst>
            <pc:docMk/>
            <pc:sldMk cId="3333155757" sldId="259"/>
            <ac:spMk id="51" creationId="{39178BE9-53D8-441A-8691-0ED3B464BCD4}"/>
          </ac:spMkLst>
        </pc:spChg>
        <pc:grpChg chg="del">
          <ac:chgData name="#HO PHI DUNG#" userId="S::phidung001@e.ntu.edu.sg::c567e9d6-acb3-4a3b-9aef-b4c325ea3822" providerId="AD" clId="Web-{CDC02117-3368-8171-73CD-9B2C28DF744E}" dt="2021-09-16T06:48:26.461" v="414"/>
          <ac:grpSpMkLst>
            <pc:docMk/>
            <pc:sldMk cId="3333155757" sldId="259"/>
            <ac:grpSpMk id="9" creationId="{609316A9-990D-4EC3-A671-70EE5C1493A4}"/>
          </ac:grpSpMkLst>
        </pc:grpChg>
        <pc:grpChg chg="del">
          <ac:chgData name="#HO PHI DUNG#" userId="S::phidung001@e.ntu.edu.sg::c567e9d6-acb3-4a3b-9aef-b4c325ea3822" providerId="AD" clId="Web-{CDC02117-3368-8171-73CD-9B2C28DF744E}" dt="2021-09-16T06:48:26.461" v="414"/>
          <ac:grpSpMkLst>
            <pc:docMk/>
            <pc:sldMk cId="3333155757" sldId="259"/>
            <ac:grpSpMk id="23" creationId="{2109F83F-40FE-4DB3-84CC-09FB3340D06D}"/>
          </ac:grpSpMkLst>
        </pc:grpChg>
        <pc:grpChg chg="add">
          <ac:chgData name="#HO PHI DUNG#" userId="S::phidung001@e.ntu.edu.sg::c567e9d6-acb3-4a3b-9aef-b4c325ea3822" providerId="AD" clId="Web-{CDC02117-3368-8171-73CD-9B2C28DF744E}" dt="2021-09-16T06:48:26.461" v="414"/>
          <ac:grpSpMkLst>
            <pc:docMk/>
            <pc:sldMk cId="3333155757" sldId="259"/>
            <ac:grpSpMk id="39" creationId="{609316A9-990D-4EC3-A671-70EE5C1493A4}"/>
          </ac:grpSpMkLst>
        </pc:grpChg>
        <pc:picChg chg="del">
          <ac:chgData name="#HO PHI DUNG#" userId="S::phidung001@e.ntu.edu.sg::c567e9d6-acb3-4a3b-9aef-b4c325ea3822" providerId="AD" clId="Web-{CDC02117-3368-8171-73CD-9B2C28DF744E}" dt="2021-09-16T06:48:14.914" v="412"/>
          <ac:picMkLst>
            <pc:docMk/>
            <pc:sldMk cId="3333155757" sldId="259"/>
            <ac:picMk id="4" creationId="{80B73C14-4E6C-4956-B8E8-5269100EA8EA}"/>
          </ac:picMkLst>
        </pc:picChg>
        <pc:picChg chg="add mod ord">
          <ac:chgData name="#HO PHI DUNG#" userId="S::phidung001@e.ntu.edu.sg::c567e9d6-acb3-4a3b-9aef-b4c325ea3822" providerId="AD" clId="Web-{CDC02117-3368-8171-73CD-9B2C28DF744E}" dt="2021-09-16T06:48:26.461" v="414"/>
          <ac:picMkLst>
            <pc:docMk/>
            <pc:sldMk cId="3333155757" sldId="259"/>
            <ac:picMk id="5" creationId="{E200F41B-9066-44E0-8793-75A22931252D}"/>
          </ac:picMkLst>
        </pc:picChg>
      </pc:sldChg>
      <pc:sldChg chg="modSp">
        <pc:chgData name="#HO PHI DUNG#" userId="S::phidung001@e.ntu.edu.sg::c567e9d6-acb3-4a3b-9aef-b4c325ea3822" providerId="AD" clId="Web-{CDC02117-3368-8171-73CD-9B2C28DF744E}" dt="2021-09-16T03:40:35.091" v="4" actId="1076"/>
        <pc:sldMkLst>
          <pc:docMk/>
          <pc:sldMk cId="2445638547" sldId="262"/>
        </pc:sldMkLst>
        <pc:spChg chg="mod">
          <ac:chgData name="#HO PHI DUNG#" userId="S::phidung001@e.ntu.edu.sg::c567e9d6-acb3-4a3b-9aef-b4c325ea3822" providerId="AD" clId="Web-{CDC02117-3368-8171-73CD-9B2C28DF744E}" dt="2021-09-16T03:40:35.091" v="4" actId="1076"/>
          <ac:spMkLst>
            <pc:docMk/>
            <pc:sldMk cId="2445638547" sldId="262"/>
            <ac:spMk id="2" creationId="{40C6A41E-AF4E-448D-BDCF-7603FDE652ED}"/>
          </ac:spMkLst>
        </pc:spChg>
      </pc:sldChg>
      <pc:sldChg chg="addSp delSp modSp">
        <pc:chgData name="#HO PHI DUNG#" userId="S::phidung001@e.ntu.edu.sg::c567e9d6-acb3-4a3b-9aef-b4c325ea3822" providerId="AD" clId="Web-{CDC02117-3368-8171-73CD-9B2C28DF744E}" dt="2021-09-16T06:47:59.211" v="411"/>
        <pc:sldMkLst>
          <pc:docMk/>
          <pc:sldMk cId="1594056744" sldId="263"/>
        </pc:sldMkLst>
        <pc:spChg chg="add del mod">
          <ac:chgData name="#HO PHI DUNG#" userId="S::phidung001@e.ntu.edu.sg::c567e9d6-acb3-4a3b-9aef-b4c325ea3822" providerId="AD" clId="Web-{CDC02117-3368-8171-73CD-9B2C28DF744E}" dt="2021-09-16T06:47:56.398" v="410"/>
          <ac:spMkLst>
            <pc:docMk/>
            <pc:sldMk cId="1594056744" sldId="263"/>
            <ac:spMk id="3" creationId="{F12FBDA5-A53C-45CB-A281-EE5D5A650F7E}"/>
          </ac:spMkLst>
        </pc:spChg>
        <pc:spChg chg="del">
          <ac:chgData name="#HO PHI DUNG#" userId="S::phidung001@e.ntu.edu.sg::c567e9d6-acb3-4a3b-9aef-b4c325ea3822" providerId="AD" clId="Web-{CDC02117-3368-8171-73CD-9B2C28DF744E}" dt="2021-09-16T06:47:59.211" v="411"/>
          <ac:spMkLst>
            <pc:docMk/>
            <pc:sldMk cId="1594056744" sldId="263"/>
            <ac:spMk id="21" creationId="{03E8462A-FEBA-4848-81CC-3F8DA3E477BE}"/>
          </ac:spMkLst>
        </pc:spChg>
        <pc:spChg chg="del">
          <ac:chgData name="#HO PHI DUNG#" userId="S::phidung001@e.ntu.edu.sg::c567e9d6-acb3-4a3b-9aef-b4c325ea3822" providerId="AD" clId="Web-{CDC02117-3368-8171-73CD-9B2C28DF744E}" dt="2021-09-16T06:47:59.211" v="411"/>
          <ac:spMkLst>
            <pc:docMk/>
            <pc:sldMk cId="1594056744" sldId="263"/>
            <ac:spMk id="34" creationId="{7941F9B1-B01B-4A84-89D9-B169AEB4E456}"/>
          </ac:spMkLst>
        </pc:spChg>
        <pc:spChg chg="add">
          <ac:chgData name="#HO PHI DUNG#" userId="S::phidung001@e.ntu.edu.sg::c567e9d6-acb3-4a3b-9aef-b4c325ea3822" providerId="AD" clId="Web-{CDC02117-3368-8171-73CD-9B2C28DF744E}" dt="2021-09-16T06:47:59.211" v="411"/>
          <ac:spMkLst>
            <pc:docMk/>
            <pc:sldMk cId="1594056744" sldId="263"/>
            <ac:spMk id="51" creationId="{39178BE9-53D8-441A-8691-0ED3B464BCD4}"/>
          </ac:spMkLst>
        </pc:spChg>
        <pc:grpChg chg="del">
          <ac:chgData name="#HO PHI DUNG#" userId="S::phidung001@e.ntu.edu.sg::c567e9d6-acb3-4a3b-9aef-b4c325ea3822" providerId="AD" clId="Web-{CDC02117-3368-8171-73CD-9B2C28DF744E}" dt="2021-09-16T06:47:59.211" v="411"/>
          <ac:grpSpMkLst>
            <pc:docMk/>
            <pc:sldMk cId="1594056744" sldId="263"/>
            <ac:grpSpMk id="9" creationId="{609316A9-990D-4EC3-A671-70EE5C1493A4}"/>
          </ac:grpSpMkLst>
        </pc:grpChg>
        <pc:grpChg chg="del">
          <ac:chgData name="#HO PHI DUNG#" userId="S::phidung001@e.ntu.edu.sg::c567e9d6-acb3-4a3b-9aef-b4c325ea3822" providerId="AD" clId="Web-{CDC02117-3368-8171-73CD-9B2C28DF744E}" dt="2021-09-16T06:47:59.211" v="411"/>
          <ac:grpSpMkLst>
            <pc:docMk/>
            <pc:sldMk cId="1594056744" sldId="263"/>
            <ac:grpSpMk id="23" creationId="{2109F83F-40FE-4DB3-84CC-09FB3340D06D}"/>
          </ac:grpSpMkLst>
        </pc:grpChg>
        <pc:grpChg chg="add">
          <ac:chgData name="#HO PHI DUNG#" userId="S::phidung001@e.ntu.edu.sg::c567e9d6-acb3-4a3b-9aef-b4c325ea3822" providerId="AD" clId="Web-{CDC02117-3368-8171-73CD-9B2C28DF744E}" dt="2021-09-16T06:47:59.211" v="411"/>
          <ac:grpSpMkLst>
            <pc:docMk/>
            <pc:sldMk cId="1594056744" sldId="263"/>
            <ac:grpSpMk id="39" creationId="{609316A9-990D-4EC3-A671-70EE5C1493A4}"/>
          </ac:grpSpMkLst>
        </pc:grpChg>
        <pc:picChg chg="del">
          <ac:chgData name="#HO PHI DUNG#" userId="S::phidung001@e.ntu.edu.sg::c567e9d6-acb3-4a3b-9aef-b4c325ea3822" providerId="AD" clId="Web-{CDC02117-3368-8171-73CD-9B2C28DF744E}" dt="2021-09-16T06:47:54.351" v="409"/>
          <ac:picMkLst>
            <pc:docMk/>
            <pc:sldMk cId="1594056744" sldId="263"/>
            <ac:picMk id="4" creationId="{F6BEFC0B-C3B3-4C71-B674-8521ACA2C003}"/>
          </ac:picMkLst>
        </pc:picChg>
        <pc:picChg chg="add mod ord">
          <ac:chgData name="#HO PHI DUNG#" userId="S::phidung001@e.ntu.edu.sg::c567e9d6-acb3-4a3b-9aef-b4c325ea3822" providerId="AD" clId="Web-{CDC02117-3368-8171-73CD-9B2C28DF744E}" dt="2021-09-16T06:47:59.211" v="411"/>
          <ac:picMkLst>
            <pc:docMk/>
            <pc:sldMk cId="1594056744" sldId="263"/>
            <ac:picMk id="5" creationId="{54757E54-9BD6-4233-A3C4-C154BE6FB1AB}"/>
          </ac:picMkLst>
        </pc:picChg>
      </pc:sldChg>
      <pc:sldChg chg="addSp delSp modSp">
        <pc:chgData name="#HO PHI DUNG#" userId="S::phidung001@e.ntu.edu.sg::c567e9d6-acb3-4a3b-9aef-b4c325ea3822" providerId="AD" clId="Web-{CDC02117-3368-8171-73CD-9B2C28DF744E}" dt="2021-09-16T06:47:35.960" v="408"/>
        <pc:sldMkLst>
          <pc:docMk/>
          <pc:sldMk cId="308884153" sldId="267"/>
        </pc:sldMkLst>
        <pc:spChg chg="add del mod">
          <ac:chgData name="#HO PHI DUNG#" userId="S::phidung001@e.ntu.edu.sg::c567e9d6-acb3-4a3b-9aef-b4c325ea3822" providerId="AD" clId="Web-{CDC02117-3368-8171-73CD-9B2C28DF744E}" dt="2021-09-16T06:47:35.960" v="408"/>
          <ac:spMkLst>
            <pc:docMk/>
            <pc:sldMk cId="308884153" sldId="267"/>
            <ac:spMk id="5" creationId="{F3BAFA2A-ECEA-4A8D-9AA7-F68ADA6E6191}"/>
          </ac:spMkLst>
        </pc:spChg>
        <pc:spChg chg="add del">
          <ac:chgData name="#HO PHI DUNG#" userId="S::phidung001@e.ntu.edu.sg::c567e9d6-acb3-4a3b-9aef-b4c325ea3822" providerId="AD" clId="Web-{CDC02117-3368-8171-73CD-9B2C28DF744E}" dt="2021-09-16T06:47:35.960" v="408"/>
          <ac:spMkLst>
            <pc:docMk/>
            <pc:sldMk cId="308884153" sldId="267"/>
            <ac:spMk id="21" creationId="{03E8462A-FEBA-4848-81CC-3F8DA3E477BE}"/>
          </ac:spMkLst>
        </pc:spChg>
        <pc:spChg chg="add del">
          <ac:chgData name="#HO PHI DUNG#" userId="S::phidung001@e.ntu.edu.sg::c567e9d6-acb3-4a3b-9aef-b4c325ea3822" providerId="AD" clId="Web-{CDC02117-3368-8171-73CD-9B2C28DF744E}" dt="2021-09-16T06:47:35.960" v="408"/>
          <ac:spMkLst>
            <pc:docMk/>
            <pc:sldMk cId="308884153" sldId="267"/>
            <ac:spMk id="34" creationId="{7941F9B1-B01B-4A84-89D9-B169AEB4E456}"/>
          </ac:spMkLst>
        </pc:spChg>
        <pc:spChg chg="add">
          <ac:chgData name="#HO PHI DUNG#" userId="S::phidung001@e.ntu.edu.sg::c567e9d6-acb3-4a3b-9aef-b4c325ea3822" providerId="AD" clId="Web-{CDC02117-3368-8171-73CD-9B2C28DF744E}" dt="2021-09-16T06:47:35.960" v="408"/>
          <ac:spMkLst>
            <pc:docMk/>
            <pc:sldMk cId="308884153" sldId="267"/>
            <ac:spMk id="37" creationId="{39178BE9-53D8-441A-8691-0ED3B464BCD4}"/>
          </ac:spMkLst>
        </pc:spChg>
        <pc:spChg chg="add del">
          <ac:chgData name="#HO PHI DUNG#" userId="S::phidung001@e.ntu.edu.sg::c567e9d6-acb3-4a3b-9aef-b4c325ea3822" providerId="AD" clId="Web-{CDC02117-3368-8171-73CD-9B2C28DF744E}" dt="2021-09-16T06:47:35.944" v="407"/>
          <ac:spMkLst>
            <pc:docMk/>
            <pc:sldMk cId="308884153" sldId="267"/>
            <ac:spMk id="51" creationId="{03E8462A-FEBA-4848-81CC-3F8DA3E477BE}"/>
          </ac:spMkLst>
        </pc:spChg>
        <pc:spChg chg="add del">
          <ac:chgData name="#HO PHI DUNG#" userId="S::phidung001@e.ntu.edu.sg::c567e9d6-acb3-4a3b-9aef-b4c325ea3822" providerId="AD" clId="Web-{CDC02117-3368-8171-73CD-9B2C28DF744E}" dt="2021-09-16T06:47:35.944" v="407"/>
          <ac:spMkLst>
            <pc:docMk/>
            <pc:sldMk cId="308884153" sldId="267"/>
            <ac:spMk id="64" creationId="{7941F9B1-B01B-4A84-89D9-B169AEB4E456}"/>
          </ac:spMkLst>
        </pc:spChg>
        <pc:grpChg chg="add del">
          <ac:chgData name="#HO PHI DUNG#" userId="S::phidung001@e.ntu.edu.sg::c567e9d6-acb3-4a3b-9aef-b4c325ea3822" providerId="AD" clId="Web-{CDC02117-3368-8171-73CD-9B2C28DF744E}" dt="2021-09-16T06:47:35.960" v="408"/>
          <ac:grpSpMkLst>
            <pc:docMk/>
            <pc:sldMk cId="308884153" sldId="267"/>
            <ac:grpSpMk id="9" creationId="{609316A9-990D-4EC3-A671-70EE5C1493A4}"/>
          </ac:grpSpMkLst>
        </pc:grpChg>
        <pc:grpChg chg="add del">
          <ac:chgData name="#HO PHI DUNG#" userId="S::phidung001@e.ntu.edu.sg::c567e9d6-acb3-4a3b-9aef-b4c325ea3822" providerId="AD" clId="Web-{CDC02117-3368-8171-73CD-9B2C28DF744E}" dt="2021-09-16T06:47:35.960" v="408"/>
          <ac:grpSpMkLst>
            <pc:docMk/>
            <pc:sldMk cId="308884153" sldId="267"/>
            <ac:grpSpMk id="23" creationId="{2109F83F-40FE-4DB3-84CC-09FB3340D06D}"/>
          </ac:grpSpMkLst>
        </pc:grpChg>
        <pc:grpChg chg="add">
          <ac:chgData name="#HO PHI DUNG#" userId="S::phidung001@e.ntu.edu.sg::c567e9d6-acb3-4a3b-9aef-b4c325ea3822" providerId="AD" clId="Web-{CDC02117-3368-8171-73CD-9B2C28DF744E}" dt="2021-09-16T06:47:35.960" v="408"/>
          <ac:grpSpMkLst>
            <pc:docMk/>
            <pc:sldMk cId="308884153" sldId="267"/>
            <ac:grpSpMk id="36" creationId="{609316A9-990D-4EC3-A671-70EE5C1493A4}"/>
          </ac:grpSpMkLst>
        </pc:grpChg>
        <pc:grpChg chg="add del">
          <ac:chgData name="#HO PHI DUNG#" userId="S::phidung001@e.ntu.edu.sg::c567e9d6-acb3-4a3b-9aef-b4c325ea3822" providerId="AD" clId="Web-{CDC02117-3368-8171-73CD-9B2C28DF744E}" dt="2021-09-16T06:47:35.944" v="407"/>
          <ac:grpSpMkLst>
            <pc:docMk/>
            <pc:sldMk cId="308884153" sldId="267"/>
            <ac:grpSpMk id="39" creationId="{609316A9-990D-4EC3-A671-70EE5C1493A4}"/>
          </ac:grpSpMkLst>
        </pc:grpChg>
        <pc:grpChg chg="add del">
          <ac:chgData name="#HO PHI DUNG#" userId="S::phidung001@e.ntu.edu.sg::c567e9d6-acb3-4a3b-9aef-b4c325ea3822" providerId="AD" clId="Web-{CDC02117-3368-8171-73CD-9B2C28DF744E}" dt="2021-09-16T06:47:35.944" v="407"/>
          <ac:grpSpMkLst>
            <pc:docMk/>
            <pc:sldMk cId="308884153" sldId="267"/>
            <ac:grpSpMk id="53" creationId="{2109F83F-40FE-4DB3-84CC-09FB3340D06D}"/>
          </ac:grpSpMkLst>
        </pc:grpChg>
        <pc:picChg chg="add mod">
          <ac:chgData name="#HO PHI DUNG#" userId="S::phidung001@e.ntu.edu.sg::c567e9d6-acb3-4a3b-9aef-b4c325ea3822" providerId="AD" clId="Web-{CDC02117-3368-8171-73CD-9B2C28DF744E}" dt="2021-09-16T06:47:35.960" v="408"/>
          <ac:picMkLst>
            <pc:docMk/>
            <pc:sldMk cId="308884153" sldId="267"/>
            <ac:picMk id="2" creationId="{67C5AC2E-11A8-4AE8-AF5D-CDCB306E397F}"/>
          </ac:picMkLst>
        </pc:picChg>
        <pc:picChg chg="del">
          <ac:chgData name="#HO PHI DUNG#" userId="S::phidung001@e.ntu.edu.sg::c567e9d6-acb3-4a3b-9aef-b4c325ea3822" providerId="AD" clId="Web-{CDC02117-3368-8171-73CD-9B2C28DF744E}" dt="2021-09-16T06:47:29.772" v="405"/>
          <ac:picMkLst>
            <pc:docMk/>
            <pc:sldMk cId="308884153" sldId="267"/>
            <ac:picMk id="4" creationId="{D6E0443C-AF14-493D-B5A1-992515C50B85}"/>
          </ac:picMkLst>
        </pc:picChg>
      </pc:sldChg>
      <pc:sldChg chg="modSp">
        <pc:chgData name="#HO PHI DUNG#" userId="S::phidung001@e.ntu.edu.sg::c567e9d6-acb3-4a3b-9aef-b4c325ea3822" providerId="AD" clId="Web-{CDC02117-3368-8171-73CD-9B2C28DF744E}" dt="2021-09-16T06:48:46.696" v="417" actId="1076"/>
        <pc:sldMkLst>
          <pc:docMk/>
          <pc:sldMk cId="1141469485" sldId="268"/>
        </pc:sldMkLst>
        <pc:spChg chg="mod">
          <ac:chgData name="#HO PHI DUNG#" userId="S::phidung001@e.ntu.edu.sg::c567e9d6-acb3-4a3b-9aef-b4c325ea3822" providerId="AD" clId="Web-{CDC02117-3368-8171-73CD-9B2C28DF744E}" dt="2021-09-16T06:48:46.696" v="417" actId="1076"/>
          <ac:spMkLst>
            <pc:docMk/>
            <pc:sldMk cId="1141469485" sldId="268"/>
            <ac:spMk id="3" creationId="{9610D181-57AB-4B15-A344-69C846F8A358}"/>
          </ac:spMkLst>
        </pc:spChg>
      </pc:sldChg>
      <pc:sldChg chg="addSp delSp modSp new">
        <pc:chgData name="#HO PHI DUNG#" userId="S::phidung001@e.ntu.edu.sg::c567e9d6-acb3-4a3b-9aef-b4c325ea3822" providerId="AD" clId="Web-{CDC02117-3368-8171-73CD-9B2C28DF744E}" dt="2021-09-16T07:49:24.485" v="1187" actId="20577"/>
        <pc:sldMkLst>
          <pc:docMk/>
          <pc:sldMk cId="2659008873" sldId="269"/>
        </pc:sldMkLst>
        <pc:spChg chg="mod">
          <ac:chgData name="#HO PHI DUNG#" userId="S::phidung001@e.ntu.edu.sg::c567e9d6-acb3-4a3b-9aef-b4c325ea3822" providerId="AD" clId="Web-{CDC02117-3368-8171-73CD-9B2C28DF744E}" dt="2021-09-16T03:59:38.062" v="54" actId="20577"/>
          <ac:spMkLst>
            <pc:docMk/>
            <pc:sldMk cId="2659008873" sldId="269"/>
            <ac:spMk id="2" creationId="{0C5EE04B-2BC0-46F9-B7F5-8AAC0F54C818}"/>
          </ac:spMkLst>
        </pc:spChg>
        <pc:spChg chg="mod">
          <ac:chgData name="#HO PHI DUNG#" userId="S::phidung001@e.ntu.edu.sg::c567e9d6-acb3-4a3b-9aef-b4c325ea3822" providerId="AD" clId="Web-{CDC02117-3368-8171-73CD-9B2C28DF744E}" dt="2021-09-16T07:49:24.485" v="1187" actId="20577"/>
          <ac:spMkLst>
            <pc:docMk/>
            <pc:sldMk cId="2659008873" sldId="269"/>
            <ac:spMk id="3" creationId="{7243CAD1-CE45-4D6B-A8EA-F0D333B286C1}"/>
          </ac:spMkLst>
        </pc:spChg>
        <pc:spChg chg="add mod">
          <ac:chgData name="#HO PHI DUNG#" userId="S::phidung001@e.ntu.edu.sg::c567e9d6-acb3-4a3b-9aef-b4c325ea3822" providerId="AD" clId="Web-{CDC02117-3368-8171-73CD-9B2C28DF744E}" dt="2021-09-16T04:47:24.850" v="191" actId="1076"/>
          <ac:spMkLst>
            <pc:docMk/>
            <pc:sldMk cId="2659008873" sldId="269"/>
            <ac:spMk id="4" creationId="{337C7D46-72A3-4532-9CF6-F055311C2E38}"/>
          </ac:spMkLst>
        </pc:spChg>
        <pc:spChg chg="add del mod">
          <ac:chgData name="#HO PHI DUNG#" userId="S::phidung001@e.ntu.edu.sg::c567e9d6-acb3-4a3b-9aef-b4c325ea3822" providerId="AD" clId="Web-{CDC02117-3368-8171-73CD-9B2C28DF744E}" dt="2021-09-16T04:49:47.337" v="259"/>
          <ac:spMkLst>
            <pc:docMk/>
            <pc:sldMk cId="2659008873" sldId="269"/>
            <ac:spMk id="5" creationId="{94F1ADDA-81BD-4F21-AD42-921C78D221E8}"/>
          </ac:spMkLst>
        </pc:spChg>
        <pc:spChg chg="add mod">
          <ac:chgData name="#HO PHI DUNG#" userId="S::phidung001@e.ntu.edu.sg::c567e9d6-acb3-4a3b-9aef-b4c325ea3822" providerId="AD" clId="Web-{CDC02117-3368-8171-73CD-9B2C28DF744E}" dt="2021-09-16T04:51:31.824" v="284" actId="14100"/>
          <ac:spMkLst>
            <pc:docMk/>
            <pc:sldMk cId="2659008873" sldId="269"/>
            <ac:spMk id="6" creationId="{C862EDB5-FA32-4BBA-AA07-EF8C0BEC6374}"/>
          </ac:spMkLst>
        </pc:spChg>
      </pc:sldChg>
      <pc:sldChg chg="addSp delSp modSp new del">
        <pc:chgData name="#HO PHI DUNG#" userId="S::phidung001@e.ntu.edu.sg::c567e9d6-acb3-4a3b-9aef-b4c325ea3822" providerId="AD" clId="Web-{CDC02117-3368-8171-73CD-9B2C28DF744E}" dt="2021-09-16T03:59:47.500" v="60"/>
        <pc:sldMkLst>
          <pc:docMk/>
          <pc:sldMk cId="3747633887" sldId="270"/>
        </pc:sldMkLst>
        <pc:spChg chg="add del mod">
          <ac:chgData name="#HO PHI DUNG#" userId="S::phidung001@e.ntu.edu.sg::c567e9d6-acb3-4a3b-9aef-b4c325ea3822" providerId="AD" clId="Web-{CDC02117-3368-8171-73CD-9B2C28DF744E}" dt="2021-09-16T03:59:42.546" v="58"/>
          <ac:spMkLst>
            <pc:docMk/>
            <pc:sldMk cId="3747633887" sldId="270"/>
            <ac:spMk id="4" creationId="{E9A91375-7C45-4F47-8418-3EA7A0586C4C}"/>
          </ac:spMkLst>
        </pc:spChg>
      </pc:sldChg>
      <pc:sldChg chg="addSp delSp modSp new ord modNotes">
        <pc:chgData name="#HO PHI DUNG#" userId="S::phidung001@e.ntu.edu.sg::c567e9d6-acb3-4a3b-9aef-b4c325ea3822" providerId="AD" clId="Web-{CDC02117-3368-8171-73CD-9B2C28DF744E}" dt="2021-09-16T07:47:45.171" v="1174" actId="14100"/>
        <pc:sldMkLst>
          <pc:docMk/>
          <pc:sldMk cId="2779864772" sldId="271"/>
        </pc:sldMkLst>
        <pc:spChg chg="del">
          <ac:chgData name="#HO PHI DUNG#" userId="S::phidung001@e.ntu.edu.sg::c567e9d6-acb3-4a3b-9aef-b4c325ea3822" providerId="AD" clId="Web-{CDC02117-3368-8171-73CD-9B2C28DF744E}" dt="2021-09-16T06:10:03.131" v="384"/>
          <ac:spMkLst>
            <pc:docMk/>
            <pc:sldMk cId="2779864772" sldId="271"/>
            <ac:spMk id="3" creationId="{363A4EBA-7E72-4F27-B186-0B1CF1A29527}"/>
          </ac:spMkLst>
        </pc:spChg>
        <pc:spChg chg="add del mod">
          <ac:chgData name="#HO PHI DUNG#" userId="S::phidung001@e.ntu.edu.sg::c567e9d6-acb3-4a3b-9aef-b4c325ea3822" providerId="AD" clId="Web-{CDC02117-3368-8171-73CD-9B2C28DF744E}" dt="2021-09-16T04:50:08.322" v="267"/>
          <ac:spMkLst>
            <pc:docMk/>
            <pc:sldMk cId="2779864772" sldId="271"/>
            <ac:spMk id="4" creationId="{CCFCABFC-9F6F-43BD-82FA-7D0269B8BC95}"/>
          </ac:spMkLst>
        </pc:spChg>
        <pc:spChg chg="add del mod">
          <ac:chgData name="#HO PHI DUNG#" userId="S::phidung001@e.ntu.edu.sg::c567e9d6-acb3-4a3b-9aef-b4c325ea3822" providerId="AD" clId="Web-{CDC02117-3368-8171-73CD-9B2C28DF744E}" dt="2021-09-16T06:50:39.026" v="424"/>
          <ac:spMkLst>
            <pc:docMk/>
            <pc:sldMk cId="2779864772" sldId="271"/>
            <ac:spMk id="6" creationId="{9D7B510B-0203-43F5-9D5E-E43778CE0612}"/>
          </ac:spMkLst>
        </pc:spChg>
        <pc:spChg chg="add mod">
          <ac:chgData name="#HO PHI DUNG#" userId="S::phidung001@e.ntu.edu.sg::c567e9d6-acb3-4a3b-9aef-b4c325ea3822" providerId="AD" clId="Web-{CDC02117-3368-8171-73CD-9B2C28DF744E}" dt="2021-09-16T07:44:02.573" v="1018" actId="14100"/>
          <ac:spMkLst>
            <pc:docMk/>
            <pc:sldMk cId="2779864772" sldId="271"/>
            <ac:spMk id="9" creationId="{FF196231-E38B-4841-B840-C2D97764A296}"/>
          </ac:spMkLst>
        </pc:spChg>
        <pc:spChg chg="add">
          <ac:chgData name="#HO PHI DUNG#" userId="S::phidung001@e.ntu.edu.sg::c567e9d6-acb3-4a3b-9aef-b4c325ea3822" providerId="AD" clId="Web-{CDC02117-3368-8171-73CD-9B2C28DF744E}" dt="2021-09-16T07:42:59.415" v="1008"/>
          <ac:spMkLst>
            <pc:docMk/>
            <pc:sldMk cId="2779864772" sldId="271"/>
            <ac:spMk id="10" creationId="{5B4B372B-3D75-4654-9F96-4D2E91803A54}"/>
          </ac:spMkLst>
        </pc:spChg>
        <pc:spChg chg="add mod">
          <ac:chgData name="#HO PHI DUNG#" userId="S::phidung001@e.ntu.edu.sg::c567e9d6-acb3-4a3b-9aef-b4c325ea3822" providerId="AD" clId="Web-{CDC02117-3368-8171-73CD-9B2C28DF744E}" dt="2021-09-16T07:47:33.108" v="1171" actId="14100"/>
          <ac:spMkLst>
            <pc:docMk/>
            <pc:sldMk cId="2779864772" sldId="271"/>
            <ac:spMk id="11" creationId="{3710EE95-63C9-42AE-A97B-7F55A988EC84}"/>
          </ac:spMkLst>
        </pc:spChg>
        <pc:spChg chg="add mod">
          <ac:chgData name="#HO PHI DUNG#" userId="S::phidung001@e.ntu.edu.sg::c567e9d6-acb3-4a3b-9aef-b4c325ea3822" providerId="AD" clId="Web-{CDC02117-3368-8171-73CD-9B2C28DF744E}" dt="2021-09-16T07:47:45.171" v="1174" actId="14100"/>
          <ac:spMkLst>
            <pc:docMk/>
            <pc:sldMk cId="2779864772" sldId="271"/>
            <ac:spMk id="12" creationId="{1B29394A-46BC-4A83-A0C7-F19AFC0CB4ED}"/>
          </ac:spMkLst>
        </pc:spChg>
        <pc:picChg chg="add del mod ord">
          <ac:chgData name="#HO PHI DUNG#" userId="S::phidung001@e.ntu.edu.sg::c567e9d6-acb3-4a3b-9aef-b4c325ea3822" providerId="AD" clId="Web-{CDC02117-3368-8171-73CD-9B2C28DF744E}" dt="2021-09-16T06:50:05.619" v="423"/>
          <ac:picMkLst>
            <pc:docMk/>
            <pc:sldMk cId="2779864772" sldId="271"/>
            <ac:picMk id="4" creationId="{180C9BB1-7E79-4598-BADE-1FE20C2CB4C9}"/>
          </ac:picMkLst>
        </pc:picChg>
        <pc:picChg chg="add del mod">
          <ac:chgData name="#HO PHI DUNG#" userId="S::phidung001@e.ntu.edu.sg::c567e9d6-acb3-4a3b-9aef-b4c325ea3822" providerId="AD" clId="Web-{CDC02117-3368-8171-73CD-9B2C28DF744E}" dt="2021-09-16T06:51:11.386" v="429"/>
          <ac:picMkLst>
            <pc:docMk/>
            <pc:sldMk cId="2779864772" sldId="271"/>
            <ac:picMk id="5" creationId="{5B29505E-2180-47AF-80FA-F223B2C75A6F}"/>
          </ac:picMkLst>
        </pc:picChg>
        <pc:picChg chg="add mod ord">
          <ac:chgData name="#HO PHI DUNG#" userId="S::phidung001@e.ntu.edu.sg::c567e9d6-acb3-4a3b-9aef-b4c325ea3822" providerId="AD" clId="Web-{CDC02117-3368-8171-73CD-9B2C28DF744E}" dt="2021-09-16T06:51:46.934" v="433" actId="1076"/>
          <ac:picMkLst>
            <pc:docMk/>
            <pc:sldMk cId="2779864772" sldId="271"/>
            <ac:picMk id="7" creationId="{70B7C86A-8A96-4738-83B4-56C8466BA100}"/>
          </ac:picMkLst>
        </pc:picChg>
        <pc:picChg chg="add mod">
          <ac:chgData name="#HO PHI DUNG#" userId="S::phidung001@e.ntu.edu.sg::c567e9d6-acb3-4a3b-9aef-b4c325ea3822" providerId="AD" clId="Web-{CDC02117-3368-8171-73CD-9B2C28DF744E}" dt="2021-09-16T06:51:48.981" v="434" actId="1076"/>
          <ac:picMkLst>
            <pc:docMk/>
            <pc:sldMk cId="2779864772" sldId="271"/>
            <ac:picMk id="8" creationId="{4953DEBB-B963-401C-885D-CD4C530EC8BA}"/>
          </ac:picMkLst>
        </pc:picChg>
      </pc:sldChg>
      <pc:sldChg chg="modSp add del replId">
        <pc:chgData name="#HO PHI DUNG#" userId="S::phidung001@e.ntu.edu.sg::c567e9d6-acb3-4a3b-9aef-b4c325ea3822" providerId="AD" clId="Web-{CDC02117-3368-8171-73CD-9B2C28DF744E}" dt="2021-09-16T07:48:54.625" v="1176"/>
        <pc:sldMkLst>
          <pc:docMk/>
          <pc:sldMk cId="3885047092" sldId="272"/>
        </pc:sldMkLst>
        <pc:spChg chg="mod">
          <ac:chgData name="#HO PHI DUNG#" userId="S::phidung001@e.ntu.edu.sg::c567e9d6-acb3-4a3b-9aef-b4c325ea3822" providerId="AD" clId="Web-{CDC02117-3368-8171-73CD-9B2C28DF744E}" dt="2021-09-16T04:00:03.453" v="70" actId="20577"/>
          <ac:spMkLst>
            <pc:docMk/>
            <pc:sldMk cId="3885047092" sldId="272"/>
            <ac:spMk id="2" creationId="{0C5EE04B-2BC0-46F9-B7F5-8AAC0F54C818}"/>
          </ac:spMkLst>
        </pc:spChg>
      </pc:sldChg>
      <pc:sldChg chg="addSp delSp modSp new">
        <pc:chgData name="#HO PHI DUNG#" userId="S::phidung001@e.ntu.edu.sg::c567e9d6-acb3-4a3b-9aef-b4c325ea3822" providerId="AD" clId="Web-{CDC02117-3368-8171-73CD-9B2C28DF744E}" dt="2021-09-16T06:10:00.303" v="383"/>
        <pc:sldMkLst>
          <pc:docMk/>
          <pc:sldMk cId="3115663902" sldId="273"/>
        </pc:sldMkLst>
        <pc:spChg chg="del">
          <ac:chgData name="#HO PHI DUNG#" userId="S::phidung001@e.ntu.edu.sg::c567e9d6-acb3-4a3b-9aef-b4c325ea3822" providerId="AD" clId="Web-{CDC02117-3368-8171-73CD-9B2C28DF744E}" dt="2021-09-16T06:09:43.912" v="382"/>
          <ac:spMkLst>
            <pc:docMk/>
            <pc:sldMk cId="3115663902" sldId="273"/>
            <ac:spMk id="3" creationId="{CD442A64-DAED-485D-B052-1912348D7C55}"/>
          </ac:spMkLst>
        </pc:spChg>
        <pc:spChg chg="add mod">
          <ac:chgData name="#HO PHI DUNG#" userId="S::phidung001@e.ntu.edu.sg::c567e9d6-acb3-4a3b-9aef-b4c325ea3822" providerId="AD" clId="Web-{CDC02117-3368-8171-73CD-9B2C28DF744E}" dt="2021-09-16T06:10:00.303" v="383"/>
          <ac:spMkLst>
            <pc:docMk/>
            <pc:sldMk cId="3115663902" sldId="273"/>
            <ac:spMk id="6" creationId="{637BECE8-8F2E-4B3D-A17D-CED4D741DDA7}"/>
          </ac:spMkLst>
        </pc:spChg>
        <pc:picChg chg="add del mod ord">
          <ac:chgData name="#HO PHI DUNG#" userId="S::phidung001@e.ntu.edu.sg::c567e9d6-acb3-4a3b-9aef-b4c325ea3822" providerId="AD" clId="Web-{CDC02117-3368-8171-73CD-9B2C28DF744E}" dt="2021-09-16T06:10:00.303" v="383"/>
          <ac:picMkLst>
            <pc:docMk/>
            <pc:sldMk cId="3115663902" sldId="273"/>
            <ac:picMk id="4" creationId="{89C4017E-3C13-4111-BED7-ECAB3490A78C}"/>
          </ac:picMkLst>
        </pc:picChg>
      </pc:sldChg>
      <pc:sldChg chg="addSp delSp modSp new mod setBg modNotes">
        <pc:chgData name="#HO PHI DUNG#" userId="S::phidung001@e.ntu.edu.sg::c567e9d6-acb3-4a3b-9aef-b4c325ea3822" providerId="AD" clId="Web-{CDC02117-3368-8171-73CD-9B2C28DF744E}" dt="2021-09-16T07:21:09.890" v="768"/>
        <pc:sldMkLst>
          <pc:docMk/>
          <pc:sldMk cId="3718485191" sldId="274"/>
        </pc:sldMkLst>
        <pc:spChg chg="mod">
          <ac:chgData name="#HO PHI DUNG#" userId="S::phidung001@e.ntu.edu.sg::c567e9d6-acb3-4a3b-9aef-b4c325ea3822" providerId="AD" clId="Web-{CDC02117-3368-8171-73CD-9B2C28DF744E}" dt="2021-09-16T07:14:00.522" v="585" actId="14100"/>
          <ac:spMkLst>
            <pc:docMk/>
            <pc:sldMk cId="3718485191" sldId="274"/>
            <ac:spMk id="2" creationId="{B911A38E-AB31-4C6F-9334-691D1D416F09}"/>
          </ac:spMkLst>
        </pc:spChg>
        <pc:spChg chg="del">
          <ac:chgData name="#HO PHI DUNG#" userId="S::phidung001@e.ntu.edu.sg::c567e9d6-acb3-4a3b-9aef-b4c325ea3822" providerId="AD" clId="Web-{CDC02117-3368-8171-73CD-9B2C28DF744E}" dt="2021-09-16T07:05:58.357" v="474"/>
          <ac:spMkLst>
            <pc:docMk/>
            <pc:sldMk cId="3718485191" sldId="274"/>
            <ac:spMk id="3" creationId="{1E50C2BE-E0E7-40CF-A4FF-C3540BA147D7}"/>
          </ac:spMkLst>
        </pc:spChg>
        <pc:spChg chg="add mod">
          <ac:chgData name="#HO PHI DUNG#" userId="S::phidung001@e.ntu.edu.sg::c567e9d6-acb3-4a3b-9aef-b4c325ea3822" providerId="AD" clId="Web-{CDC02117-3368-8171-73CD-9B2C28DF744E}" dt="2021-09-16T07:17:10.917" v="665" actId="20577"/>
          <ac:spMkLst>
            <pc:docMk/>
            <pc:sldMk cId="3718485191" sldId="274"/>
            <ac:spMk id="5" creationId="{CB595DEB-62B7-4BCB-921B-C441C985D071}"/>
          </ac:spMkLst>
        </pc:spChg>
        <pc:picChg chg="add mod ord">
          <ac:chgData name="#HO PHI DUNG#" userId="S::phidung001@e.ntu.edu.sg::c567e9d6-acb3-4a3b-9aef-b4c325ea3822" providerId="AD" clId="Web-{CDC02117-3368-8171-73CD-9B2C28DF744E}" dt="2021-09-16T07:17:14.964" v="666" actId="1076"/>
          <ac:picMkLst>
            <pc:docMk/>
            <pc:sldMk cId="3718485191" sldId="274"/>
            <ac:picMk id="4" creationId="{62E9C42B-64FA-44D3-B64E-BA9030F91993}"/>
          </ac:picMkLst>
        </pc:picChg>
        <pc:picChg chg="add mod">
          <ac:chgData name="#HO PHI DUNG#" userId="S::phidung001@e.ntu.edu.sg::c567e9d6-acb3-4a3b-9aef-b4c325ea3822" providerId="AD" clId="Web-{CDC02117-3368-8171-73CD-9B2C28DF744E}" dt="2021-09-16T07:18:39.309" v="669" actId="14100"/>
          <ac:picMkLst>
            <pc:docMk/>
            <pc:sldMk cId="3718485191" sldId="274"/>
            <ac:picMk id="6" creationId="{EFC0DD7B-7C30-4E49-A1EF-525098083539}"/>
          </ac:picMkLst>
        </pc:picChg>
      </pc:sldChg>
      <pc:sldChg chg="addSp delSp modSp new mod setBg addAnim modAnim modNotes">
        <pc:chgData name="#HO PHI DUNG#" userId="S::phidung001@e.ntu.edu.sg::c567e9d6-acb3-4a3b-9aef-b4c325ea3822" providerId="AD" clId="Web-{CDC02117-3368-8171-73CD-9B2C28DF744E}" dt="2021-09-16T07:41:52.101" v="1003"/>
        <pc:sldMkLst>
          <pc:docMk/>
          <pc:sldMk cId="2730875184" sldId="275"/>
        </pc:sldMkLst>
        <pc:spChg chg="add del">
          <ac:chgData name="#HO PHI DUNG#" userId="S::phidung001@e.ntu.edu.sg::c567e9d6-acb3-4a3b-9aef-b4c325ea3822" providerId="AD" clId="Web-{CDC02117-3368-8171-73CD-9B2C28DF744E}" dt="2021-09-16T06:57:13.284" v="453"/>
          <ac:spMkLst>
            <pc:docMk/>
            <pc:sldMk cId="2730875184" sldId="275"/>
            <ac:spMk id="2" creationId="{77D26A35-FC72-4EB2-8601-081B6B3BA78B}"/>
          </ac:spMkLst>
        </pc:spChg>
        <pc:spChg chg="del">
          <ac:chgData name="#HO PHI DUNG#" userId="S::phidung001@e.ntu.edu.sg::c567e9d6-acb3-4a3b-9aef-b4c325ea3822" providerId="AD" clId="Web-{CDC02117-3368-8171-73CD-9B2C28DF744E}" dt="2021-09-16T06:56:44.268" v="446"/>
          <ac:spMkLst>
            <pc:docMk/>
            <pc:sldMk cId="2730875184" sldId="275"/>
            <ac:spMk id="3" creationId="{4A7C9E1C-1511-4610-AAF1-09BB05388306}"/>
          </ac:spMkLst>
        </pc:spChg>
        <pc:spChg chg="add mod">
          <ac:chgData name="#HO PHI DUNG#" userId="S::phidung001@e.ntu.edu.sg::c567e9d6-acb3-4a3b-9aef-b4c325ea3822" providerId="AD" clId="Web-{CDC02117-3368-8171-73CD-9B2C28DF744E}" dt="2021-09-16T07:41:52.101" v="1003"/>
          <ac:spMkLst>
            <pc:docMk/>
            <pc:sldMk cId="2730875184" sldId="275"/>
            <ac:spMk id="5" creationId="{65CDB999-6EA5-4FC8-9DB5-1A0FFD31C2AF}"/>
          </ac:spMkLst>
        </pc:spChg>
        <pc:spChg chg="add del">
          <ac:chgData name="#HO PHI DUNG#" userId="S::phidung001@e.ntu.edu.sg::c567e9d6-acb3-4a3b-9aef-b4c325ea3822" providerId="AD" clId="Web-{CDC02117-3368-8171-73CD-9B2C28DF744E}" dt="2021-09-16T06:57:10.659" v="450"/>
          <ac:spMkLst>
            <pc:docMk/>
            <pc:sldMk cId="2730875184" sldId="275"/>
            <ac:spMk id="7" creationId="{39178BE9-53D8-441A-8691-0ED3B464BCD4}"/>
          </ac:spMkLst>
        </pc:spChg>
        <pc:spChg chg="add del">
          <ac:chgData name="#HO PHI DUNG#" userId="S::phidung001@e.ntu.edu.sg::c567e9d6-acb3-4a3b-9aef-b4c325ea3822" providerId="AD" clId="Web-{CDC02117-3368-8171-73CD-9B2C28DF744E}" dt="2021-09-16T06:57:13.284" v="452"/>
          <ac:spMkLst>
            <pc:docMk/>
            <pc:sldMk cId="2730875184" sldId="275"/>
            <ac:spMk id="20" creationId="{03E8462A-FEBA-4848-81CC-3F8DA3E477BE}"/>
          </ac:spMkLst>
        </pc:spChg>
        <pc:spChg chg="add del">
          <ac:chgData name="#HO PHI DUNG#" userId="S::phidung001@e.ntu.edu.sg::c567e9d6-acb3-4a3b-9aef-b4c325ea3822" providerId="AD" clId="Web-{CDC02117-3368-8171-73CD-9B2C28DF744E}" dt="2021-09-16T06:57:04.674" v="448"/>
          <ac:spMkLst>
            <pc:docMk/>
            <pc:sldMk cId="2730875184" sldId="275"/>
            <ac:spMk id="21" creationId="{21029ED5-F105-4DD2-99C8-1E4422817978}"/>
          </ac:spMkLst>
        </pc:spChg>
        <pc:spChg chg="add">
          <ac:chgData name="#HO PHI DUNG#" userId="S::phidung001@e.ntu.edu.sg::c567e9d6-acb3-4a3b-9aef-b4c325ea3822" providerId="AD" clId="Web-{CDC02117-3368-8171-73CD-9B2C28DF744E}" dt="2021-09-16T06:57:13.284" v="453"/>
          <ac:spMkLst>
            <pc:docMk/>
            <pc:sldMk cId="2730875184" sldId="275"/>
            <ac:spMk id="25" creationId="{39178BE9-53D8-441A-8691-0ED3B464BCD4}"/>
          </ac:spMkLst>
        </pc:spChg>
        <pc:spChg chg="add del">
          <ac:chgData name="#HO PHI DUNG#" userId="S::phidung001@e.ntu.edu.sg::c567e9d6-acb3-4a3b-9aef-b4c325ea3822" providerId="AD" clId="Web-{CDC02117-3368-8171-73CD-9B2C28DF744E}" dt="2021-09-16T06:57:13.284" v="452"/>
          <ac:spMkLst>
            <pc:docMk/>
            <pc:sldMk cId="2730875184" sldId="275"/>
            <ac:spMk id="33" creationId="{7941F9B1-B01B-4A84-89D9-B169AEB4E456}"/>
          </ac:spMkLst>
        </pc:spChg>
        <pc:spChg chg="add del">
          <ac:chgData name="#HO PHI DUNG#" userId="S::phidung001@e.ntu.edu.sg::c567e9d6-acb3-4a3b-9aef-b4c325ea3822" providerId="AD" clId="Web-{CDC02117-3368-8171-73CD-9B2C28DF744E}" dt="2021-09-16T06:57:04.674" v="448"/>
          <ac:spMkLst>
            <pc:docMk/>
            <pc:sldMk cId="2730875184" sldId="275"/>
            <ac:spMk id="34" creationId="{5C9652B3-A450-4ED6-8FBF-F536BA60B4D8}"/>
          </ac:spMkLst>
        </pc:spChg>
        <pc:spChg chg="add mod">
          <ac:chgData name="#HO PHI DUNG#" userId="S::phidung001@e.ntu.edu.sg::c567e9d6-acb3-4a3b-9aef-b4c325ea3822" providerId="AD" clId="Web-{CDC02117-3368-8171-73CD-9B2C28DF744E}" dt="2021-09-16T07:41:31.476" v="1000" actId="1076"/>
          <ac:spMkLst>
            <pc:docMk/>
            <pc:sldMk cId="2730875184" sldId="275"/>
            <ac:spMk id="35" creationId="{8B969658-7EDD-4438-899E-CDE4F7074FD3}"/>
          </ac:spMkLst>
        </pc:spChg>
        <pc:spChg chg="add mod">
          <ac:chgData name="#HO PHI DUNG#" userId="S::phidung001@e.ntu.edu.sg::c567e9d6-acb3-4a3b-9aef-b4c325ea3822" providerId="AD" clId="Web-{CDC02117-3368-8171-73CD-9B2C28DF744E}" dt="2021-09-16T07:41:46.992" v="1002"/>
          <ac:spMkLst>
            <pc:docMk/>
            <pc:sldMk cId="2730875184" sldId="275"/>
            <ac:spMk id="36" creationId="{6DA3C63E-E125-48F5-B296-0976BF475682}"/>
          </ac:spMkLst>
        </pc:spChg>
        <pc:grpChg chg="add del">
          <ac:chgData name="#HO PHI DUNG#" userId="S::phidung001@e.ntu.edu.sg::c567e9d6-acb3-4a3b-9aef-b4c325ea3822" providerId="AD" clId="Web-{CDC02117-3368-8171-73CD-9B2C28DF744E}" dt="2021-09-16T06:57:10.659" v="450"/>
          <ac:grpSpMkLst>
            <pc:docMk/>
            <pc:sldMk cId="2730875184" sldId="275"/>
            <ac:grpSpMk id="6" creationId="{609316A9-990D-4EC3-A671-70EE5C1493A4}"/>
          </ac:grpSpMkLst>
        </pc:grpChg>
        <pc:grpChg chg="add del">
          <ac:chgData name="#HO PHI DUNG#" userId="S::phidung001@e.ntu.edu.sg::c567e9d6-acb3-4a3b-9aef-b4c325ea3822" providerId="AD" clId="Web-{CDC02117-3368-8171-73CD-9B2C28DF744E}" dt="2021-09-16T06:57:13.284" v="452"/>
          <ac:grpSpMkLst>
            <pc:docMk/>
            <pc:sldMk cId="2730875184" sldId="275"/>
            <ac:grpSpMk id="8" creationId="{609316A9-990D-4EC3-A671-70EE5C1493A4}"/>
          </ac:grpSpMkLst>
        </pc:grpChg>
        <pc:grpChg chg="add del">
          <ac:chgData name="#HO PHI DUNG#" userId="S::phidung001@e.ntu.edu.sg::c567e9d6-acb3-4a3b-9aef-b4c325ea3822" providerId="AD" clId="Web-{CDC02117-3368-8171-73CD-9B2C28DF744E}" dt="2021-09-16T06:57:04.674" v="448"/>
          <ac:grpSpMkLst>
            <pc:docMk/>
            <pc:sldMk cId="2730875184" sldId="275"/>
            <ac:grpSpMk id="9" creationId="{DDE8DE2B-61C1-46D5-BEB8-521321C182C4}"/>
          </ac:grpSpMkLst>
        </pc:grpChg>
        <pc:grpChg chg="add del">
          <ac:chgData name="#HO PHI DUNG#" userId="S::phidung001@e.ntu.edu.sg::c567e9d6-acb3-4a3b-9aef-b4c325ea3822" providerId="AD" clId="Web-{CDC02117-3368-8171-73CD-9B2C28DF744E}" dt="2021-09-16T06:57:13.284" v="452"/>
          <ac:grpSpMkLst>
            <pc:docMk/>
            <pc:sldMk cId="2730875184" sldId="275"/>
            <ac:grpSpMk id="22" creationId="{2109F83F-40FE-4DB3-84CC-09FB3340D06D}"/>
          </ac:grpSpMkLst>
        </pc:grpChg>
        <pc:grpChg chg="add del">
          <ac:chgData name="#HO PHI DUNG#" userId="S::phidung001@e.ntu.edu.sg::c567e9d6-acb3-4a3b-9aef-b4c325ea3822" providerId="AD" clId="Web-{CDC02117-3368-8171-73CD-9B2C28DF744E}" dt="2021-09-16T06:57:04.674" v="448"/>
          <ac:grpSpMkLst>
            <pc:docMk/>
            <pc:sldMk cId="2730875184" sldId="275"/>
            <ac:grpSpMk id="23" creationId="{2D621E68-BF28-4A1C-B1A2-4E55E139E79A}"/>
          </ac:grpSpMkLst>
        </pc:grpChg>
        <pc:grpChg chg="add">
          <ac:chgData name="#HO PHI DUNG#" userId="S::phidung001@e.ntu.edu.sg::c567e9d6-acb3-4a3b-9aef-b4c325ea3822" providerId="AD" clId="Web-{CDC02117-3368-8171-73CD-9B2C28DF744E}" dt="2021-09-16T06:57:13.284" v="453"/>
          <ac:grpSpMkLst>
            <pc:docMk/>
            <pc:sldMk cId="2730875184" sldId="275"/>
            <ac:grpSpMk id="24" creationId="{609316A9-990D-4EC3-A671-70EE5C1493A4}"/>
          </ac:grpSpMkLst>
        </pc:grpChg>
        <pc:picChg chg="add mod ord">
          <ac:chgData name="#HO PHI DUNG#" userId="S::phidung001@e.ntu.edu.sg::c567e9d6-acb3-4a3b-9aef-b4c325ea3822" providerId="AD" clId="Web-{CDC02117-3368-8171-73CD-9B2C28DF744E}" dt="2021-09-16T07:37:48.675" v="975" actId="1076"/>
          <ac:picMkLst>
            <pc:docMk/>
            <pc:sldMk cId="2730875184" sldId="275"/>
            <ac:picMk id="4" creationId="{D9760781-3F35-450A-93BF-C4DCA1D8DF90}"/>
          </ac:picMkLst>
        </pc:picChg>
      </pc:sldChg>
      <pc:sldChg chg="modSp add ord replId">
        <pc:chgData name="#HO PHI DUNG#" userId="S::phidung001@e.ntu.edu.sg::c567e9d6-acb3-4a3b-9aef-b4c325ea3822" providerId="AD" clId="Web-{CDC02117-3368-8171-73CD-9B2C28DF744E}" dt="2021-09-16T08:00:09.654" v="1381" actId="20577"/>
        <pc:sldMkLst>
          <pc:docMk/>
          <pc:sldMk cId="1353937062" sldId="276"/>
        </pc:sldMkLst>
        <pc:spChg chg="mod">
          <ac:chgData name="#HO PHI DUNG#" userId="S::phidung001@e.ntu.edu.sg::c567e9d6-acb3-4a3b-9aef-b4c325ea3822" providerId="AD" clId="Web-{CDC02117-3368-8171-73CD-9B2C28DF744E}" dt="2021-09-16T07:49:13.204" v="1184" actId="20577"/>
          <ac:spMkLst>
            <pc:docMk/>
            <pc:sldMk cId="1353937062" sldId="276"/>
            <ac:spMk id="2" creationId="{0C5EE04B-2BC0-46F9-B7F5-8AAC0F54C818}"/>
          </ac:spMkLst>
        </pc:spChg>
        <pc:spChg chg="mod">
          <ac:chgData name="#HO PHI DUNG#" userId="S::phidung001@e.ntu.edu.sg::c567e9d6-acb3-4a3b-9aef-b4c325ea3822" providerId="AD" clId="Web-{CDC02117-3368-8171-73CD-9B2C28DF744E}" dt="2021-09-16T08:00:09.654" v="1381" actId="20577"/>
          <ac:spMkLst>
            <pc:docMk/>
            <pc:sldMk cId="1353937062" sldId="276"/>
            <ac:spMk id="3" creationId="{7243CAD1-CE45-4D6B-A8EA-F0D333B286C1}"/>
          </ac:spMkLst>
        </pc:spChg>
      </pc:sldChg>
    </pc:docChg>
  </pc:docChgLst>
  <pc:docChgLst>
    <pc:chgData name="#HO PHI DUNG#" userId="S::phidung001@e.ntu.edu.sg::c567e9d6-acb3-4a3b-9aef-b4c325ea3822" providerId="AD" clId="Web-{3D917046-AC91-41AA-BB0B-CE5D5F067CEC}"/>
    <pc:docChg chg="modSld addMainMaster delMainMaster">
      <pc:chgData name="#HO PHI DUNG#" userId="S::phidung001@e.ntu.edu.sg::c567e9d6-acb3-4a3b-9aef-b4c325ea3822" providerId="AD" clId="Web-{3D917046-AC91-41AA-BB0B-CE5D5F067CEC}" dt="2021-09-12T05:12:59.398" v="4"/>
      <pc:docMkLst>
        <pc:docMk/>
      </pc:docMkLst>
      <pc:sldChg chg="addSp delSp modSp mod setBg modClrScheme delDesignElem chgLayout">
        <pc:chgData name="#HO PHI DUNG#" userId="S::phidung001@e.ntu.edu.sg::c567e9d6-acb3-4a3b-9aef-b4c325ea3822" providerId="AD" clId="Web-{3D917046-AC91-41AA-BB0B-CE5D5F067CEC}" dt="2021-09-12T05:12:59.398" v="4"/>
        <pc:sldMkLst>
          <pc:docMk/>
          <pc:sldMk cId="1194440229" sldId="256"/>
        </pc:sldMkLst>
        <pc:spChg chg="mod ord">
          <ac:chgData name="#HO PHI DUNG#" userId="S::phidung001@e.ntu.edu.sg::c567e9d6-acb3-4a3b-9aef-b4c325ea3822" providerId="AD" clId="Web-{3D917046-AC91-41AA-BB0B-CE5D5F067CEC}" dt="2021-09-12T05:12:59.398" v="4"/>
          <ac:spMkLst>
            <pc:docMk/>
            <pc:sldMk cId="1194440229" sldId="256"/>
            <ac:spMk id="2" creationId="{00000000-0000-0000-0000-000000000000}"/>
          </ac:spMkLst>
        </pc:spChg>
        <pc:spChg chg="mod ord">
          <ac:chgData name="#HO PHI DUNG#" userId="S::phidung001@e.ntu.edu.sg::c567e9d6-acb3-4a3b-9aef-b4c325ea3822" providerId="AD" clId="Web-{3D917046-AC91-41AA-BB0B-CE5D5F067CEC}" dt="2021-09-12T05:12:59.398" v="4"/>
          <ac:spMkLst>
            <pc:docMk/>
            <pc:sldMk cId="1194440229" sldId="256"/>
            <ac:spMk id="3" creationId="{00000000-0000-0000-0000-000000000000}"/>
          </ac:spMkLst>
        </pc:spChg>
        <pc:spChg chg="add del">
          <ac:chgData name="#HO PHI DUNG#" userId="S::phidung001@e.ntu.edu.sg::c567e9d6-acb3-4a3b-9aef-b4c325ea3822" providerId="AD" clId="Web-{3D917046-AC91-41AA-BB0B-CE5D5F067CEC}" dt="2021-09-12T05:12:56.804" v="3"/>
          <ac:spMkLst>
            <pc:docMk/>
            <pc:sldMk cId="1194440229" sldId="256"/>
            <ac:spMk id="5" creationId="{A173122F-D466-4F08-90FA-0038F7AC214A}"/>
          </ac:spMkLst>
        </pc:spChg>
        <pc:spChg chg="add del">
          <ac:chgData name="#HO PHI DUNG#" userId="S::phidung001@e.ntu.edu.sg::c567e9d6-acb3-4a3b-9aef-b4c325ea3822" providerId="AD" clId="Web-{3D917046-AC91-41AA-BB0B-CE5D5F067CEC}" dt="2021-09-12T05:12:27.163" v="1"/>
          <ac:spMkLst>
            <pc:docMk/>
            <pc:sldMk cId="1194440229" sldId="256"/>
            <ac:spMk id="9" creationId="{007891EC-4501-44ED-A8C8-B11B6DB767AB}"/>
          </ac:spMkLst>
        </pc:spChg>
        <pc:spChg chg="add del">
          <ac:chgData name="#HO PHI DUNG#" userId="S::phidung001@e.ntu.edu.sg::c567e9d6-acb3-4a3b-9aef-b4c325ea3822" providerId="AD" clId="Web-{3D917046-AC91-41AA-BB0B-CE5D5F067CEC}" dt="2021-09-12T05:12:56.804" v="3"/>
          <ac:spMkLst>
            <pc:docMk/>
            <pc:sldMk cId="1194440229" sldId="256"/>
            <ac:spMk id="44" creationId="{DB537E44-9142-4F0D-A29D-C1409784F2B9}"/>
          </ac:spMkLst>
        </pc:spChg>
        <pc:grpChg chg="add del">
          <ac:chgData name="#HO PHI DUNG#" userId="S::phidung001@e.ntu.edu.sg::c567e9d6-acb3-4a3b-9aef-b4c325ea3822" providerId="AD" clId="Web-{3D917046-AC91-41AA-BB0B-CE5D5F067CEC}" dt="2021-09-12T05:12:56.804" v="3"/>
          <ac:grpSpMkLst>
            <pc:docMk/>
            <pc:sldMk cId="1194440229" sldId="256"/>
            <ac:grpSpMk id="6" creationId="{55FA838A-0E6E-4C88-AD16-9F85F559A8AD}"/>
          </ac:grpSpMkLst>
        </pc:grpChg>
        <pc:picChg chg="add del">
          <ac:chgData name="#HO PHI DUNG#" userId="S::phidung001@e.ntu.edu.sg::c567e9d6-acb3-4a3b-9aef-b4c325ea3822" providerId="AD" clId="Web-{3D917046-AC91-41AA-BB0B-CE5D5F067CEC}" dt="2021-09-12T05:12:27.163" v="1"/>
          <ac:picMkLst>
            <pc:docMk/>
            <pc:sldMk cId="1194440229" sldId="256"/>
            <ac:picMk id="4" creationId="{54DC1597-BF74-4242-9E71-57D6AC41D120}"/>
          </ac:picMkLst>
        </pc:picChg>
        <pc:picChg chg="add">
          <ac:chgData name="#HO PHI DUNG#" userId="S::phidung001@e.ntu.edu.sg::c567e9d6-acb3-4a3b-9aef-b4c325ea3822" providerId="AD" clId="Web-{3D917046-AC91-41AA-BB0B-CE5D5F067CEC}" dt="2021-09-12T05:12:27.241" v="2"/>
          <ac:picMkLst>
            <pc:docMk/>
            <pc:sldMk cId="1194440229" sldId="256"/>
            <ac:picMk id="7" creationId="{408E0E75-96BB-4C63-8DF7-EB6ABA6A4E8C}"/>
          </ac:picMkLst>
        </pc:picChg>
        <pc:cxnChg chg="add del">
          <ac:chgData name="#HO PHI DUNG#" userId="S::phidung001@e.ntu.edu.sg::c567e9d6-acb3-4a3b-9aef-b4c325ea3822" providerId="AD" clId="Web-{3D917046-AC91-41AA-BB0B-CE5D5F067CEC}" dt="2021-09-12T05:12:27.163" v="1"/>
          <ac:cxnSpMkLst>
            <pc:docMk/>
            <pc:sldMk cId="1194440229" sldId="256"/>
            <ac:cxnSpMk id="11" creationId="{34E5597F-CE67-4085-9548-E6A8036DA3BB}"/>
          </ac:cxnSpMkLst>
        </pc:cxnChg>
      </pc:sldChg>
      <pc:sldMasterChg chg="add del addSldLayout delSldLayout">
        <pc:chgData name="#HO PHI DUNG#" userId="S::phidung001@e.ntu.edu.sg::c567e9d6-acb3-4a3b-9aef-b4c325ea3822" providerId="AD" clId="Web-{3D917046-AC91-41AA-BB0B-CE5D5F067CEC}" dt="2021-09-12T05:12:27.241" v="2"/>
        <pc:sldMasterMkLst>
          <pc:docMk/>
          <pc:sldMasterMk cId="0" sldId="2147483696"/>
        </pc:sldMasterMkLst>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697"/>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698"/>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699"/>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0"/>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1"/>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2"/>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3"/>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4"/>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5"/>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6"/>
          </pc:sldLayoutMkLst>
        </pc:sldLayoutChg>
        <pc:sldLayoutChg chg="add del">
          <pc:chgData name="#HO PHI DUNG#" userId="S::phidung001@e.ntu.edu.sg::c567e9d6-acb3-4a3b-9aef-b4c325ea3822" providerId="AD" clId="Web-{3D917046-AC91-41AA-BB0B-CE5D5F067CEC}" dt="2021-09-12T05:12:27.241" v="2"/>
          <pc:sldLayoutMkLst>
            <pc:docMk/>
            <pc:sldMasterMk cId="0" sldId="2147483696"/>
            <pc:sldLayoutMk cId="0" sldId="2147483707"/>
          </pc:sldLayoutMkLst>
        </pc:sldLayoutChg>
      </pc:sldMasterChg>
      <pc:sldMasterChg chg="add del replId addSldLayout delSldLayout">
        <pc:chgData name="#HO PHI DUNG#" userId="S::phidung001@e.ntu.edu.sg::c567e9d6-acb3-4a3b-9aef-b4c325ea3822" providerId="AD" clId="Web-{3D917046-AC91-41AA-BB0B-CE5D5F067CEC}" dt="2021-09-12T05:12:27.163" v="1"/>
        <pc:sldMasterMkLst>
          <pc:docMk/>
          <pc:sldMasterMk cId="3960489560" sldId="2147483708"/>
        </pc:sldMasterMkLst>
        <pc:sldLayoutChg chg="add del">
          <pc:chgData name="#HO PHI DUNG#" userId="S::phidung001@e.ntu.edu.sg::c567e9d6-acb3-4a3b-9aef-b4c325ea3822" providerId="AD" clId="Web-{3D917046-AC91-41AA-BB0B-CE5D5F067CEC}" dt="2021-09-12T05:12:27.163" v="1"/>
          <pc:sldLayoutMkLst>
            <pc:docMk/>
            <pc:sldMasterMk cId="3960489560" sldId="2147483708"/>
            <pc:sldLayoutMk cId="2575098953" sldId="2147483709"/>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869409153" sldId="2147483710"/>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4155088928" sldId="2147483711"/>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1067931495" sldId="2147483712"/>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1238517520" sldId="2147483713"/>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959283181" sldId="2147483714"/>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2839739323" sldId="2147483715"/>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2120308617" sldId="2147483716"/>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198002817" sldId="2147483717"/>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1090999883" sldId="2147483718"/>
          </pc:sldLayoutMkLst>
        </pc:sldLayoutChg>
        <pc:sldLayoutChg chg="add del replId">
          <pc:chgData name="#HO PHI DUNG#" userId="S::phidung001@e.ntu.edu.sg::c567e9d6-acb3-4a3b-9aef-b4c325ea3822" providerId="AD" clId="Web-{3D917046-AC91-41AA-BB0B-CE5D5F067CEC}" dt="2021-09-12T05:12:27.163" v="1"/>
          <pc:sldLayoutMkLst>
            <pc:docMk/>
            <pc:sldMasterMk cId="3960489560" sldId="2147483708"/>
            <pc:sldLayoutMk cId="2690797360" sldId="2147483719"/>
          </pc:sldLayoutMkLst>
        </pc:sldLayoutChg>
      </pc:sldMasterChg>
      <pc:sldMasterChg chg="add del addSldLayout delSldLayout">
        <pc:chgData name="#HO PHI DUNG#" userId="S::phidung001@e.ntu.edu.sg::c567e9d6-acb3-4a3b-9aef-b4c325ea3822" providerId="AD" clId="Web-{3D917046-AC91-41AA-BB0B-CE5D5F067CEC}" dt="2021-09-12T05:12:56.804" v="3"/>
        <pc:sldMasterMkLst>
          <pc:docMk/>
          <pc:sldMasterMk cId="4099258256" sldId="2147483734"/>
        </pc:sldMasterMkLst>
        <pc:sldLayoutChg chg="add del">
          <pc:chgData name="#HO PHI DUNG#" userId="S::phidung001@e.ntu.edu.sg::c567e9d6-acb3-4a3b-9aef-b4c325ea3822" providerId="AD" clId="Web-{3D917046-AC91-41AA-BB0B-CE5D5F067CEC}" dt="2021-09-12T05:12:56.804" v="3"/>
          <pc:sldLayoutMkLst>
            <pc:docMk/>
            <pc:sldMasterMk cId="4099258256" sldId="2147483734"/>
            <pc:sldLayoutMk cId="2699402926" sldId="2147483723"/>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2387067942" sldId="2147483724"/>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3109577231" sldId="2147483725"/>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1822394847" sldId="2147483726"/>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257397074" sldId="2147483727"/>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801843780" sldId="2147483728"/>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3501197791" sldId="2147483729"/>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3055508797" sldId="2147483730"/>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2676178487" sldId="2147483731"/>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3255987079" sldId="2147483732"/>
          </pc:sldLayoutMkLst>
        </pc:sldLayoutChg>
        <pc:sldLayoutChg chg="add del">
          <pc:chgData name="#HO PHI DUNG#" userId="S::phidung001@e.ntu.edu.sg::c567e9d6-acb3-4a3b-9aef-b4c325ea3822" providerId="AD" clId="Web-{3D917046-AC91-41AA-BB0B-CE5D5F067CEC}" dt="2021-09-12T05:12:56.804" v="3"/>
          <pc:sldLayoutMkLst>
            <pc:docMk/>
            <pc:sldMasterMk cId="4099258256" sldId="2147483734"/>
            <pc:sldLayoutMk cId="1857259261" sldId="2147483733"/>
          </pc:sldLayoutMkLst>
        </pc:sldLayoutChg>
      </pc:sldMasterChg>
      <pc:sldMasterChg chg="add del addSldLayout delSldLayout modSldLayout">
        <pc:chgData name="#HO PHI DUNG#" userId="S::phidung001@e.ntu.edu.sg::c567e9d6-acb3-4a3b-9aef-b4c325ea3822" providerId="AD" clId="Web-{3D917046-AC91-41AA-BB0B-CE5D5F067CEC}" dt="2021-09-12T05:12:59.398" v="4"/>
        <pc:sldMasterMkLst>
          <pc:docMk/>
          <pc:sldMasterMk cId="3566177693" sldId="2147483735"/>
        </pc:sldMasterMkLst>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758612664" sldId="2147483736"/>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3036171837" sldId="2147483737"/>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1717839416" sldId="2147483738"/>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995679594" sldId="2147483739"/>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949714781" sldId="2147483740"/>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2322784062" sldId="2147483741"/>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2021497525" sldId="2147483742"/>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1325700810" sldId="2147483743"/>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1312954155" sldId="2147483744"/>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3790649825" sldId="2147483745"/>
          </pc:sldLayoutMkLst>
        </pc:sldLayoutChg>
        <pc:sldLayoutChg chg="add del mod replId">
          <pc:chgData name="#HO PHI DUNG#" userId="S::phidung001@e.ntu.edu.sg::c567e9d6-acb3-4a3b-9aef-b4c325ea3822" providerId="AD" clId="Web-{3D917046-AC91-41AA-BB0B-CE5D5F067CEC}" dt="2021-09-12T05:12:59.398" v="4"/>
          <pc:sldLayoutMkLst>
            <pc:docMk/>
            <pc:sldMasterMk cId="3566177693" sldId="2147483735"/>
            <pc:sldLayoutMk cId="1997537103" sldId="2147483746"/>
          </pc:sldLayoutMkLst>
        </pc:sldLayoutChg>
      </pc:sldMasterChg>
      <pc:sldMasterChg chg="add addSldLayout modSldLayout">
        <pc:chgData name="#HO PHI DUNG#" userId="S::phidung001@e.ntu.edu.sg::c567e9d6-acb3-4a3b-9aef-b4c325ea3822" providerId="AD" clId="Web-{3D917046-AC91-41AA-BB0B-CE5D5F067CEC}" dt="2021-09-12T05:12:59.398" v="4"/>
        <pc:sldMasterMkLst>
          <pc:docMk/>
          <pc:sldMasterMk cId="2554958423" sldId="2147483747"/>
        </pc:sldMasterMkLst>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736774040" sldId="2147483748"/>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994794078" sldId="2147483749"/>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3046081423" sldId="2147483750"/>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2608303097" sldId="2147483751"/>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3639826464" sldId="2147483752"/>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2304530134" sldId="2147483753"/>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2819592225" sldId="2147483754"/>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406267573" sldId="2147483755"/>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3718751774" sldId="2147483756"/>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2902571211" sldId="2147483757"/>
          </pc:sldLayoutMkLst>
        </pc:sldLayoutChg>
        <pc:sldLayoutChg chg="add mod replId">
          <pc:chgData name="#HO PHI DUNG#" userId="S::phidung001@e.ntu.edu.sg::c567e9d6-acb3-4a3b-9aef-b4c325ea3822" providerId="AD" clId="Web-{3D917046-AC91-41AA-BB0B-CE5D5F067CEC}" dt="2021-09-12T05:12:59.398" v="4"/>
          <pc:sldLayoutMkLst>
            <pc:docMk/>
            <pc:sldMasterMk cId="2554958423" sldId="2147483747"/>
            <pc:sldLayoutMk cId="3403693410" sldId="2147483758"/>
          </pc:sldLayoutMkLst>
        </pc:sldLayoutChg>
      </pc:sldMasterChg>
    </pc:docChg>
  </pc:docChgLst>
  <pc:docChgLst>
    <pc:chgData name="#GREGORY WONG CHUN JIE#" userId="S::gwong027@e.ntu.edu.sg::547044ca-bfad-4ef7-a31c-db91b32d9465" providerId="AD" clId="Web-{06AEE9B7-F7C2-976A-0329-556996C54730}"/>
    <pc:docChg chg="modSld">
      <pc:chgData name="#GREGORY WONG CHUN JIE#" userId="S::gwong027@e.ntu.edu.sg::547044ca-bfad-4ef7-a31c-db91b32d9465" providerId="AD" clId="Web-{06AEE9B7-F7C2-976A-0329-556996C54730}" dt="2021-09-19T13:50:46.488" v="16"/>
      <pc:docMkLst>
        <pc:docMk/>
      </pc:docMkLst>
      <pc:sldChg chg="modNotes">
        <pc:chgData name="#GREGORY WONG CHUN JIE#" userId="S::gwong027@e.ntu.edu.sg::547044ca-bfad-4ef7-a31c-db91b32d9465" providerId="AD" clId="Web-{06AEE9B7-F7C2-976A-0329-556996C54730}" dt="2021-09-19T13:50:46.488" v="16"/>
        <pc:sldMkLst>
          <pc:docMk/>
          <pc:sldMk cId="2445638547" sldId="262"/>
        </pc:sldMkLst>
      </pc:sldChg>
    </pc:docChg>
  </pc:docChgLst>
  <pc:docChgLst>
    <pc:chgData name="#GREGORY WONG CHUN JIE#" userId="S::gwong027@e.ntu.edu.sg::547044ca-bfad-4ef7-a31c-db91b32d9465" providerId="AD" clId="Web-{B1E22A47-0A6B-A1F3-46EF-C90EF5E67A56}"/>
    <pc:docChg chg="modSld">
      <pc:chgData name="#GREGORY WONG CHUN JIE#" userId="S::gwong027@e.ntu.edu.sg::547044ca-bfad-4ef7-a31c-db91b32d9465" providerId="AD" clId="Web-{B1E22A47-0A6B-A1F3-46EF-C90EF5E67A56}" dt="2021-09-19T08:02:40.520" v="15" actId="14100"/>
      <pc:docMkLst>
        <pc:docMk/>
      </pc:docMkLst>
      <pc:sldChg chg="addSp delSp modSp">
        <pc:chgData name="#GREGORY WONG CHUN JIE#" userId="S::gwong027@e.ntu.edu.sg::547044ca-bfad-4ef7-a31c-db91b32d9465" providerId="AD" clId="Web-{B1E22A47-0A6B-A1F3-46EF-C90EF5E67A56}" dt="2021-09-19T07:55:40.572" v="3" actId="14100"/>
        <pc:sldMkLst>
          <pc:docMk/>
          <pc:sldMk cId="1594056744" sldId="263"/>
        </pc:sldMkLst>
        <pc:spChg chg="add del mod">
          <ac:chgData name="#GREGORY WONG CHUN JIE#" userId="S::gwong027@e.ntu.edu.sg::547044ca-bfad-4ef7-a31c-db91b32d9465" providerId="AD" clId="Web-{B1E22A47-0A6B-A1F3-46EF-C90EF5E67A56}" dt="2021-09-19T07:55:31.103" v="1"/>
          <ac:spMkLst>
            <pc:docMk/>
            <pc:sldMk cId="1594056744" sldId="263"/>
            <ac:spMk id="3" creationId="{67138DA4-DBDD-4C2D-9222-C7025287511F}"/>
          </ac:spMkLst>
        </pc:spChg>
        <pc:picChg chg="add mod ord">
          <ac:chgData name="#GREGORY WONG CHUN JIE#" userId="S::gwong027@e.ntu.edu.sg::547044ca-bfad-4ef7-a31c-db91b32d9465" providerId="AD" clId="Web-{B1E22A47-0A6B-A1F3-46EF-C90EF5E67A56}" dt="2021-09-19T07:55:40.572" v="3" actId="14100"/>
          <ac:picMkLst>
            <pc:docMk/>
            <pc:sldMk cId="1594056744" sldId="263"/>
            <ac:picMk id="4" creationId="{CF0A1782-D492-4E3F-BD9B-3CE04B6DC521}"/>
          </ac:picMkLst>
        </pc:picChg>
        <pc:picChg chg="del">
          <ac:chgData name="#GREGORY WONG CHUN JIE#" userId="S::gwong027@e.ntu.edu.sg::547044ca-bfad-4ef7-a31c-db91b32d9465" providerId="AD" clId="Web-{B1E22A47-0A6B-A1F3-46EF-C90EF5E67A56}" dt="2021-09-19T07:55:30.103" v="0"/>
          <ac:picMkLst>
            <pc:docMk/>
            <pc:sldMk cId="1594056744" sldId="263"/>
            <ac:picMk id="5" creationId="{54757E54-9BD6-4233-A3C4-C154BE6FB1AB}"/>
          </ac:picMkLst>
        </pc:picChg>
      </pc:sldChg>
      <pc:sldChg chg="addSp delSp modSp">
        <pc:chgData name="#GREGORY WONG CHUN JIE#" userId="S::gwong027@e.ntu.edu.sg::547044ca-bfad-4ef7-a31c-db91b32d9465" providerId="AD" clId="Web-{B1E22A47-0A6B-A1F3-46EF-C90EF5E67A56}" dt="2021-09-19T08:02:40.520" v="15" actId="14100"/>
        <pc:sldMkLst>
          <pc:docMk/>
          <pc:sldMk cId="308884153" sldId="267"/>
        </pc:sldMkLst>
        <pc:spChg chg="add del mod">
          <ac:chgData name="#GREGORY WONG CHUN JIE#" userId="S::gwong027@e.ntu.edu.sg::547044ca-bfad-4ef7-a31c-db91b32d9465" providerId="AD" clId="Web-{B1E22A47-0A6B-A1F3-46EF-C90EF5E67A56}" dt="2021-09-19T07:55:50.104" v="6"/>
          <ac:spMkLst>
            <pc:docMk/>
            <pc:sldMk cId="308884153" sldId="267"/>
            <ac:spMk id="5" creationId="{F69D7A0B-2B25-4FFF-92AD-34B543AB893B}"/>
          </ac:spMkLst>
        </pc:spChg>
        <pc:picChg chg="del">
          <ac:chgData name="#GREGORY WONG CHUN JIE#" userId="S::gwong027@e.ntu.edu.sg::547044ca-bfad-4ef7-a31c-db91b32d9465" providerId="AD" clId="Web-{B1E22A47-0A6B-A1F3-46EF-C90EF5E67A56}" dt="2021-09-19T07:55:45.213" v="4"/>
          <ac:picMkLst>
            <pc:docMk/>
            <pc:sldMk cId="308884153" sldId="267"/>
            <ac:picMk id="2" creationId="{67C5AC2E-11A8-4AE8-AF5D-CDCB306E397F}"/>
          </ac:picMkLst>
        </pc:picChg>
        <pc:picChg chg="add del mod">
          <ac:chgData name="#GREGORY WONG CHUN JIE#" userId="S::gwong027@e.ntu.edu.sg::547044ca-bfad-4ef7-a31c-db91b32d9465" providerId="AD" clId="Web-{B1E22A47-0A6B-A1F3-46EF-C90EF5E67A56}" dt="2021-09-19T08:02:27.691" v="12"/>
          <ac:picMkLst>
            <pc:docMk/>
            <pc:sldMk cId="308884153" sldId="267"/>
            <ac:picMk id="6" creationId="{87CEA902-5B97-41A2-80BF-115B05AEB1D0}"/>
          </ac:picMkLst>
        </pc:picChg>
        <pc:picChg chg="add mod">
          <ac:chgData name="#GREGORY WONG CHUN JIE#" userId="S::gwong027@e.ntu.edu.sg::547044ca-bfad-4ef7-a31c-db91b32d9465" providerId="AD" clId="Web-{B1E22A47-0A6B-A1F3-46EF-C90EF5E67A56}" dt="2021-09-19T08:02:40.520" v="15" actId="14100"/>
          <ac:picMkLst>
            <pc:docMk/>
            <pc:sldMk cId="308884153" sldId="267"/>
            <ac:picMk id="7" creationId="{A80EAD50-02AD-42F6-A619-B01499CC74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2C919-E811-4036-AF7F-AFDAB4483AE3}" type="datetimeFigureOut">
              <a:rPr lang="en-US"/>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DF6AE-7CBF-4327-B6E5-702947956BCF}" type="slidenum">
              <a:rPr lang="en-US"/>
              <a:t>‹#›</a:t>
            </a:fld>
            <a:endParaRPr lang="en-US"/>
          </a:p>
        </p:txBody>
      </p:sp>
    </p:spTree>
    <p:extLst>
      <p:ext uri="{BB962C8B-B14F-4D97-AF65-F5344CB8AC3E}">
        <p14:creationId xmlns:p14="http://schemas.microsoft.com/office/powerpoint/2010/main" val="123811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adjacency matrix with array as the priority queue, the time complexity is V ^2 where v is the total number of vertices. This is because it takes v to iterate through all the vertices and put them into the priority queue and each time, the min distance vertex is selected, taking another v. hence the time complexity is v^2</a:t>
            </a:r>
          </a:p>
          <a:p>
            <a:endParaRPr lang="en-US">
              <a:cs typeface="Calibri"/>
            </a:endParaRPr>
          </a:p>
          <a:p>
            <a:r>
              <a:rPr lang="en-US">
                <a:cs typeface="Calibri"/>
              </a:rPr>
              <a:t>For adjacency list with minimizing heap as the priority queue, the time complexity is </a:t>
            </a:r>
            <a:r>
              <a:rPr lang="en-US" err="1">
                <a:cs typeface="Calibri"/>
              </a:rPr>
              <a:t>elogv</a:t>
            </a:r>
            <a:r>
              <a:rPr lang="en-US">
                <a:cs typeface="Calibri"/>
              </a:rPr>
              <a:t>. The implementation of minimizing heap and getting the position of the next node is o log v. the total time complexity is thus the total number of vertices multiply by neighbors per vertex multiply by log v which is </a:t>
            </a:r>
            <a:r>
              <a:rPr lang="en-US" err="1">
                <a:cs typeface="Calibri"/>
              </a:rPr>
              <a:t>vnlog</a:t>
            </a:r>
            <a:r>
              <a:rPr lang="en-US">
                <a:cs typeface="Calibri"/>
              </a:rPr>
              <a:t> v. </a:t>
            </a:r>
            <a:r>
              <a:rPr lang="en-US" err="1">
                <a:cs typeface="Calibri"/>
              </a:rPr>
              <a:t>vn</a:t>
            </a:r>
            <a:r>
              <a:rPr lang="en-US">
                <a:cs typeface="Calibri"/>
              </a:rPr>
              <a:t> is also the total number of edges hence the final time complexity is elogv</a:t>
            </a:r>
          </a:p>
        </p:txBody>
      </p:sp>
      <p:sp>
        <p:nvSpPr>
          <p:cNvPr id="4" name="Slide Number Placeholder 3"/>
          <p:cNvSpPr>
            <a:spLocks noGrp="1"/>
          </p:cNvSpPr>
          <p:nvPr>
            <p:ph type="sldNum" sz="quarter" idx="5"/>
          </p:nvPr>
        </p:nvSpPr>
        <p:spPr/>
        <p:txBody>
          <a:bodyPr/>
          <a:lstStyle/>
          <a:p>
            <a:fld id="{3BBDF6AE-7CBF-4327-B6E5-702947956BCF}" type="slidenum">
              <a:rPr lang="en-US"/>
              <a:t>2</a:t>
            </a:fld>
            <a:endParaRPr lang="en-US"/>
          </a:p>
        </p:txBody>
      </p:sp>
    </p:spTree>
    <p:extLst>
      <p:ext uri="{BB962C8B-B14F-4D97-AF65-F5344CB8AC3E}">
        <p14:creationId xmlns:p14="http://schemas.microsoft.com/office/powerpoint/2010/main" val="2491615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Same as sparse graph, except that now we don’t see the big performance gap. </a:t>
            </a:r>
          </a:p>
          <a:p>
            <a:r>
              <a:rPr lang="en-US">
                <a:cs typeface="+mn-lt"/>
              </a:rPr>
              <a:t>Reason: when the graph is dense, matrix and list representation doesn’t matter anymore ==&gt; performance gap due to </a:t>
            </a:r>
            <a:r>
              <a:rPr lang="en-US" b="1">
                <a:cs typeface="+mn-lt"/>
              </a:rPr>
              <a:t>heap vs array</a:t>
            </a:r>
            <a:r>
              <a:rPr lang="en-US">
                <a:cs typeface="+mn-lt"/>
              </a:rPr>
              <a:t>.</a:t>
            </a:r>
          </a:p>
        </p:txBody>
      </p:sp>
      <p:sp>
        <p:nvSpPr>
          <p:cNvPr id="4" name="Slide Number Placeholder 3"/>
          <p:cNvSpPr>
            <a:spLocks noGrp="1"/>
          </p:cNvSpPr>
          <p:nvPr>
            <p:ph type="sldNum" sz="quarter" idx="5"/>
          </p:nvPr>
        </p:nvSpPr>
        <p:spPr/>
        <p:txBody>
          <a:bodyPr/>
          <a:lstStyle/>
          <a:p>
            <a:fld id="{3BBDF6AE-7CBF-4327-B6E5-702947956BCF}" type="slidenum">
              <a:rPr lang="en-US"/>
              <a:t>15</a:t>
            </a:fld>
            <a:endParaRPr lang="en-US"/>
          </a:p>
        </p:txBody>
      </p:sp>
    </p:spTree>
    <p:extLst>
      <p:ext uri="{BB962C8B-B14F-4D97-AF65-F5344CB8AC3E}">
        <p14:creationId xmlns:p14="http://schemas.microsoft.com/office/powerpoint/2010/main" val="126620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summary, for a bigger graph, the Min-Heap performs better as compared to a Array as a priority queue. This is due to the difference in performance of the 2 different data structures and has no relation to Dijkstra's Algorithm. Also the other impacts are the difference in a List and a Matrix, as matrix operations generally cost more  So for a known graph size, we should be careful of which data structures we use to supplement this algorithm as it could have a huge impact on the overall performance of it.</a:t>
            </a:r>
          </a:p>
        </p:txBody>
      </p:sp>
      <p:sp>
        <p:nvSpPr>
          <p:cNvPr id="4" name="Slide Number Placeholder 3"/>
          <p:cNvSpPr>
            <a:spLocks noGrp="1"/>
          </p:cNvSpPr>
          <p:nvPr>
            <p:ph type="sldNum" sz="quarter" idx="5"/>
          </p:nvPr>
        </p:nvSpPr>
        <p:spPr/>
        <p:txBody>
          <a:bodyPr/>
          <a:lstStyle/>
          <a:p>
            <a:fld id="{3BBDF6AE-7CBF-4327-B6E5-702947956BCF}" type="slidenum">
              <a:rPr lang="en-US"/>
              <a:t>16</a:t>
            </a:fld>
            <a:endParaRPr lang="en-US"/>
          </a:p>
        </p:txBody>
      </p:sp>
    </p:spTree>
    <p:extLst>
      <p:ext uri="{BB962C8B-B14F-4D97-AF65-F5344CB8AC3E}">
        <p14:creationId xmlns:p14="http://schemas.microsoft.com/office/powerpoint/2010/main" val="1270030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expected, our data shows that the performance of a Dijkstra with Heap performs better as graph size grows while Array does fairs better with a smaller graph. With a large graph size, Array operations cost more than Heap operations. This heavily affects the overall performance of the Algorithm as the operations are performed rather frequently during runtime.</a:t>
            </a:r>
          </a:p>
        </p:txBody>
      </p:sp>
      <p:sp>
        <p:nvSpPr>
          <p:cNvPr id="4" name="Slide Number Placeholder 3"/>
          <p:cNvSpPr>
            <a:spLocks noGrp="1"/>
          </p:cNvSpPr>
          <p:nvPr>
            <p:ph type="sldNum" sz="quarter" idx="5"/>
          </p:nvPr>
        </p:nvSpPr>
        <p:spPr/>
        <p:txBody>
          <a:bodyPr/>
          <a:lstStyle/>
          <a:p>
            <a:fld id="{3BBDF6AE-7CBF-4327-B6E5-702947956BCF}" type="slidenum">
              <a:rPr lang="en-US"/>
              <a:t>4</a:t>
            </a:fld>
            <a:endParaRPr lang="en-US"/>
          </a:p>
        </p:txBody>
      </p:sp>
    </p:spTree>
    <p:extLst>
      <p:ext uri="{BB962C8B-B14F-4D97-AF65-F5344CB8AC3E}">
        <p14:creationId xmlns:p14="http://schemas.microsoft.com/office/powerpoint/2010/main" val="1300276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we would like to define the structure of our graph. Afterward, we will create a constructor to generate a random graph which will be use for testing. </a:t>
            </a:r>
            <a:br>
              <a:rPr lang="en-US">
                <a:cs typeface="+mn-lt"/>
              </a:rPr>
            </a:br>
            <a:endParaRPr lang="en-US">
              <a:cs typeface="+mn-lt"/>
            </a:endParaRPr>
          </a:p>
          <a:p>
            <a:r>
              <a:rPr lang="en-US">
                <a:cs typeface="+mn-lt"/>
              </a:rPr>
              <a:t>For the graph structure: …. </a:t>
            </a:r>
          </a:p>
          <a:p>
            <a:endParaRPr lang="en-US">
              <a:cs typeface="+mn-lt"/>
            </a:endParaRPr>
          </a:p>
          <a:p>
            <a:r>
              <a:rPr lang="en-US">
                <a:cs typeface="+mn-lt"/>
              </a:rPr>
              <a:t>Then we want a random graph generator with the following requirements, …. On the right is the function prototype and initialization of the graph.</a:t>
            </a:r>
          </a:p>
        </p:txBody>
      </p:sp>
      <p:sp>
        <p:nvSpPr>
          <p:cNvPr id="4" name="Slide Number Placeholder 3"/>
          <p:cNvSpPr>
            <a:spLocks noGrp="1"/>
          </p:cNvSpPr>
          <p:nvPr>
            <p:ph type="sldNum" sz="quarter" idx="5"/>
          </p:nvPr>
        </p:nvSpPr>
        <p:spPr/>
        <p:txBody>
          <a:bodyPr/>
          <a:lstStyle/>
          <a:p>
            <a:fld id="{3BBDF6AE-7CBF-4327-B6E5-702947956BCF}" type="slidenum">
              <a:rPr lang="en-US"/>
              <a:t>5</a:t>
            </a:fld>
            <a:endParaRPr lang="en-US"/>
          </a:p>
        </p:txBody>
      </p:sp>
    </p:spTree>
    <p:extLst>
      <p:ext uri="{BB962C8B-B14F-4D97-AF65-F5344CB8AC3E}">
        <p14:creationId xmlns:p14="http://schemas.microsoft.com/office/powerpoint/2010/main" val="81504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More detail into the random generating scheme. </a:t>
            </a:r>
          </a:p>
          <a:p>
            <a:endParaRPr lang="en-US">
              <a:cs typeface="Calibri"/>
            </a:endParaRPr>
          </a:p>
          <a:p>
            <a:r>
              <a:rPr lang="en-US">
                <a:cs typeface="Calibri"/>
              </a:rPr>
              <a:t>Firstly, we shuffle all the vertex and connect them to make the graph a minimally connected component.</a:t>
            </a:r>
          </a:p>
          <a:p>
            <a:endParaRPr lang="en-US">
              <a:cs typeface="Calibri"/>
            </a:endParaRPr>
          </a:p>
          <a:p>
            <a:r>
              <a:rPr lang="en-US">
                <a:cs typeface="Calibri"/>
              </a:rPr>
              <a:t>Afterward, we random add more edge until the graph edge meet the requirement argument edge "E". However, since the random scheme would run too long if the graph is nearly fully connected. So we keep it V^2 queries at max.</a:t>
            </a:r>
          </a:p>
          <a:p>
            <a:endParaRPr lang="en-US">
              <a:cs typeface="Calibri"/>
            </a:endParaRPr>
          </a:p>
          <a:p>
            <a:r>
              <a:rPr lang="en-US">
                <a:cs typeface="Calibri"/>
              </a:rPr>
              <a:t>Then finally, we connect edges manually until graph edges equal to E (g.E == E), this happen only if the random scheme fail to meet the edges quota.</a:t>
            </a:r>
          </a:p>
        </p:txBody>
      </p:sp>
      <p:sp>
        <p:nvSpPr>
          <p:cNvPr id="4" name="Slide Number Placeholder 3"/>
          <p:cNvSpPr>
            <a:spLocks noGrp="1"/>
          </p:cNvSpPr>
          <p:nvPr>
            <p:ph type="sldNum" sz="quarter" idx="5"/>
          </p:nvPr>
        </p:nvSpPr>
        <p:spPr/>
        <p:txBody>
          <a:bodyPr/>
          <a:lstStyle/>
          <a:p>
            <a:fld id="{3BBDF6AE-7CBF-4327-B6E5-702947956BCF}" type="slidenum">
              <a:rPr lang="en-US"/>
              <a:t>6</a:t>
            </a:fld>
            <a:endParaRPr lang="en-US"/>
          </a:p>
        </p:txBody>
      </p:sp>
    </p:spTree>
    <p:extLst>
      <p:ext uri="{BB962C8B-B14F-4D97-AF65-F5344CB8AC3E}">
        <p14:creationId xmlns:p14="http://schemas.microsoft.com/office/powerpoint/2010/main" val="104142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implementation of the priority queue, </a:t>
            </a:r>
          </a:p>
          <a:p>
            <a:r>
              <a:rPr lang="en-US">
                <a:cs typeface="Calibri"/>
              </a:rPr>
              <a:t>The first picture show it’s an dynamic array of unsigned short integer.</a:t>
            </a:r>
          </a:p>
          <a:p>
            <a:r>
              <a:rPr lang="en-US">
                <a:cs typeface="Calibri"/>
              </a:rPr>
              <a:t>Then the second one show how we insert an element into the priority queue. As said before, we would like to keep the array sorted at all time and the highest priority element is keep in the back. So we will a position variable to keep track of the index and insert it at the corret position</a:t>
            </a:r>
          </a:p>
        </p:txBody>
      </p:sp>
      <p:sp>
        <p:nvSpPr>
          <p:cNvPr id="4" name="Slide Number Placeholder 3"/>
          <p:cNvSpPr>
            <a:spLocks noGrp="1"/>
          </p:cNvSpPr>
          <p:nvPr>
            <p:ph type="sldNum" sz="quarter" idx="5"/>
          </p:nvPr>
        </p:nvSpPr>
        <p:spPr/>
        <p:txBody>
          <a:bodyPr/>
          <a:lstStyle/>
          <a:p>
            <a:fld id="{3BBDF6AE-7CBF-4327-B6E5-702947956BCF}" type="slidenum">
              <a:rPr lang="en-US"/>
              <a:t>8</a:t>
            </a:fld>
            <a:endParaRPr lang="en-US"/>
          </a:p>
        </p:txBody>
      </p:sp>
    </p:spTree>
    <p:extLst>
      <p:ext uri="{BB962C8B-B14F-4D97-AF65-F5344CB8AC3E}">
        <p14:creationId xmlns:p14="http://schemas.microsoft.com/office/powerpoint/2010/main" val="244580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First picture is our implementation of the priority queue. Here we use std::</a:t>
            </a:r>
            <a:r>
              <a:rPr lang="en-US" err="1">
                <a:cs typeface="Calibri"/>
              </a:rPr>
              <a:t>priority_queue</a:t>
            </a:r>
            <a:r>
              <a:rPr lang="en-US">
                <a:cs typeface="Calibri"/>
              </a:rPr>
              <a:t>() with custom function which compare heuristic distance and set it to be the priority parameter of the queue. Note that the lambda function here captures our distances vector </a:t>
            </a:r>
            <a:r>
              <a:rPr lang="en-US" b="1">
                <a:cs typeface="Calibri"/>
              </a:rPr>
              <a:t>d </a:t>
            </a:r>
            <a:r>
              <a:rPr lang="en-US">
                <a:cs typeface="Calibri"/>
              </a:rPr>
              <a:t>so we are working on its reference to avoid any overlay structure for the priority queue element. </a:t>
            </a:r>
          </a:p>
          <a:p>
            <a:endParaRPr lang="en-US">
              <a:cs typeface="Calibri"/>
            </a:endParaRPr>
          </a:p>
          <a:p>
            <a:r>
              <a:rPr lang="en-US">
                <a:cs typeface="Calibri"/>
              </a:rPr>
              <a:t>Secondly, this is the main loop of </a:t>
            </a:r>
            <a:r>
              <a:rPr lang="en-US" err="1">
                <a:cs typeface="Calibri"/>
              </a:rPr>
              <a:t>dijkstra</a:t>
            </a:r>
            <a:r>
              <a:rPr lang="en-US">
                <a:cs typeface="Calibri"/>
              </a:rPr>
              <a:t>. As being said earlier, the pushing and popping to the priority Q is fairly easy using the std API. But the source code use a heap build on top of a container, which is our vector here. So the heap is the same as described in the lecture.</a:t>
            </a:r>
          </a:p>
        </p:txBody>
      </p:sp>
      <p:sp>
        <p:nvSpPr>
          <p:cNvPr id="4" name="Slide Number Placeholder 3"/>
          <p:cNvSpPr>
            <a:spLocks noGrp="1"/>
          </p:cNvSpPr>
          <p:nvPr>
            <p:ph type="sldNum" sz="quarter" idx="5"/>
          </p:nvPr>
        </p:nvSpPr>
        <p:spPr/>
        <p:txBody>
          <a:bodyPr/>
          <a:lstStyle/>
          <a:p>
            <a:fld id="{3BBDF6AE-7CBF-4327-B6E5-702947956BCF}" type="slidenum">
              <a:rPr lang="en-US"/>
              <a:t>10</a:t>
            </a:fld>
            <a:endParaRPr lang="en-US"/>
          </a:p>
        </p:txBody>
      </p:sp>
    </p:spTree>
    <p:extLst>
      <p:ext uri="{BB962C8B-B14F-4D97-AF65-F5344CB8AC3E}">
        <p14:creationId xmlns:p14="http://schemas.microsoft.com/office/powerpoint/2010/main" val="682673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expected, our data shows that the performance of a Dijkstra with Heap performs better as graph size grows while Array does fairs better with a smaller graph. With a large graph size, Array operations cost more than Heap operations. This heavily affects the overall performance of the Algorithm as the operations are performed rather frequently during runtime.</a:t>
            </a:r>
          </a:p>
        </p:txBody>
      </p:sp>
      <p:sp>
        <p:nvSpPr>
          <p:cNvPr id="4" name="Slide Number Placeholder 3"/>
          <p:cNvSpPr>
            <a:spLocks noGrp="1"/>
          </p:cNvSpPr>
          <p:nvPr>
            <p:ph type="sldNum" sz="quarter" idx="5"/>
          </p:nvPr>
        </p:nvSpPr>
        <p:spPr/>
        <p:txBody>
          <a:bodyPr/>
          <a:lstStyle/>
          <a:p>
            <a:fld id="{3BBDF6AE-7CBF-4327-B6E5-702947956BCF}" type="slidenum">
              <a:rPr lang="en-US"/>
              <a:t>11</a:t>
            </a:fld>
            <a:endParaRPr lang="en-US"/>
          </a:p>
        </p:txBody>
      </p:sp>
    </p:spTree>
    <p:extLst>
      <p:ext uri="{BB962C8B-B14F-4D97-AF65-F5344CB8AC3E}">
        <p14:creationId xmlns:p14="http://schemas.microsoft.com/office/powerpoint/2010/main" val="166602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Sparse graph result on log scale:</a:t>
            </a:r>
            <a:br>
              <a:rPr lang="en-US">
                <a:cs typeface="+mn-lt"/>
              </a:rPr>
            </a:br>
            <a:r>
              <a:rPr lang="en-US">
                <a:cs typeface="Calibri"/>
              </a:rPr>
              <a:t>Graph A = </a:t>
            </a:r>
            <a:r>
              <a:rPr lang="en-US" err="1">
                <a:cs typeface="Calibri"/>
              </a:rPr>
              <a:t>partA</a:t>
            </a:r>
            <a:r>
              <a:rPr lang="en-US">
                <a:cs typeface="Calibri"/>
              </a:rPr>
              <a:t>: matrix + array</a:t>
            </a:r>
          </a:p>
          <a:p>
            <a:r>
              <a:rPr lang="en-US">
                <a:cs typeface="Calibri"/>
              </a:rPr>
              <a:t>Graph B = </a:t>
            </a:r>
            <a:r>
              <a:rPr lang="en-US" err="1">
                <a:cs typeface="Calibri"/>
              </a:rPr>
              <a:t>partB</a:t>
            </a:r>
            <a:r>
              <a:rPr lang="en-US">
                <a:cs typeface="Calibri"/>
              </a:rPr>
              <a:t>: list + heap.</a:t>
            </a:r>
            <a:br>
              <a:rPr lang="en-US">
                <a:cs typeface="+mn-lt"/>
              </a:rPr>
            </a:br>
            <a:r>
              <a:rPr lang="en-US">
                <a:cs typeface="Calibri"/>
              </a:rPr>
              <a:t>As expected, list + heap perform better when the graph size get bigger.</a:t>
            </a:r>
            <a:br>
              <a:rPr lang="en-US">
                <a:cs typeface="+mn-lt"/>
              </a:rPr>
            </a:br>
            <a:r>
              <a:rPr lang="en-US" b="1">
                <a:cs typeface="Calibri"/>
              </a:rPr>
              <a:t>However, notice the crossing point at around 200 vertex. </a:t>
            </a:r>
            <a:r>
              <a:rPr lang="en-US">
                <a:cs typeface="Calibri"/>
              </a:rPr>
              <a:t> </a:t>
            </a:r>
          </a:p>
        </p:txBody>
      </p:sp>
      <p:sp>
        <p:nvSpPr>
          <p:cNvPr id="4" name="Slide Number Placeholder 3"/>
          <p:cNvSpPr>
            <a:spLocks noGrp="1"/>
          </p:cNvSpPr>
          <p:nvPr>
            <p:ph type="sldNum" sz="quarter" idx="5"/>
          </p:nvPr>
        </p:nvSpPr>
        <p:spPr/>
        <p:txBody>
          <a:bodyPr/>
          <a:lstStyle/>
          <a:p>
            <a:fld id="{3BBDF6AE-7CBF-4327-B6E5-702947956BCF}" type="slidenum">
              <a:rPr lang="en-US"/>
              <a:t>12</a:t>
            </a:fld>
            <a:endParaRPr lang="en-US"/>
          </a:p>
        </p:txBody>
      </p:sp>
    </p:spTree>
    <p:extLst>
      <p:ext uri="{BB962C8B-B14F-4D97-AF65-F5344CB8AC3E}">
        <p14:creationId xmlns:p14="http://schemas.microsoft.com/office/powerpoint/2010/main" val="2365217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Quadratic complexity of the algorithms (refer to </a:t>
            </a:r>
            <a:r>
              <a:rPr lang="en-US" err="1">
                <a:cs typeface="Calibri"/>
              </a:rPr>
              <a:t>ruimin</a:t>
            </a:r>
            <a:r>
              <a:rPr lang="en-US">
                <a:cs typeface="Calibri"/>
              </a:rPr>
              <a:t> part).</a:t>
            </a:r>
          </a:p>
          <a:p>
            <a:r>
              <a:rPr lang="en-US">
                <a:cs typeface="Calibri"/>
              </a:rPr>
              <a:t>Large performance gap at very large vertex show the inefficiency of matrix representation. </a:t>
            </a:r>
          </a:p>
          <a:p>
            <a:r>
              <a:rPr lang="en-US">
                <a:cs typeface="Calibri"/>
              </a:rPr>
              <a:t>==&gt; performance gap mainly due to </a:t>
            </a:r>
            <a:r>
              <a:rPr lang="en-US" b="1">
                <a:cs typeface="Calibri"/>
              </a:rPr>
              <a:t>matrix vs list</a:t>
            </a:r>
            <a:r>
              <a:rPr lang="en-US">
                <a:cs typeface="Calibri"/>
              </a:rPr>
              <a:t>.</a:t>
            </a:r>
          </a:p>
        </p:txBody>
      </p:sp>
      <p:sp>
        <p:nvSpPr>
          <p:cNvPr id="4" name="Slide Number Placeholder 3"/>
          <p:cNvSpPr>
            <a:spLocks noGrp="1"/>
          </p:cNvSpPr>
          <p:nvPr>
            <p:ph type="sldNum" sz="quarter" idx="5"/>
          </p:nvPr>
        </p:nvSpPr>
        <p:spPr/>
        <p:txBody>
          <a:bodyPr/>
          <a:lstStyle/>
          <a:p>
            <a:fld id="{3BBDF6AE-7CBF-4327-B6E5-702947956BCF}" type="slidenum">
              <a:rPr lang="en-US"/>
              <a:t>13</a:t>
            </a:fld>
            <a:endParaRPr lang="en-US"/>
          </a:p>
        </p:txBody>
      </p:sp>
    </p:spTree>
    <p:extLst>
      <p:ext uri="{BB962C8B-B14F-4D97-AF65-F5344CB8AC3E}">
        <p14:creationId xmlns:p14="http://schemas.microsoft.com/office/powerpoint/2010/main" val="20551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776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629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316489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5888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801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2694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647477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5604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40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828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59681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58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491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7133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82195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4624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45159359"/>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A41E-AF4E-448D-BDCF-7603FDE652ED}"/>
              </a:ext>
            </a:extLst>
          </p:cNvPr>
          <p:cNvSpPr>
            <a:spLocks noGrp="1"/>
          </p:cNvSpPr>
          <p:nvPr>
            <p:ph type="ctrTitle"/>
          </p:nvPr>
        </p:nvSpPr>
        <p:spPr/>
        <p:txBody>
          <a:bodyPr/>
          <a:lstStyle/>
          <a:p>
            <a:pPr algn="ctr"/>
            <a:r>
              <a:rPr lang="en-US" sz="9600" dirty="0">
                <a:cs typeface="Calibri Light"/>
              </a:rPr>
              <a:t>Dijkstra</a:t>
            </a:r>
            <a:endParaRPr lang="en-US" dirty="0"/>
          </a:p>
        </p:txBody>
      </p:sp>
      <p:sp>
        <p:nvSpPr>
          <p:cNvPr id="3" name="Subtitle 2">
            <a:extLst>
              <a:ext uri="{FF2B5EF4-FFF2-40B4-BE49-F238E27FC236}">
                <a16:creationId xmlns:a16="http://schemas.microsoft.com/office/drawing/2014/main" id="{D6F01E1C-C259-47C1-B684-BFD51E0C0506}"/>
              </a:ext>
            </a:extLst>
          </p:cNvPr>
          <p:cNvSpPr>
            <a:spLocks noGrp="1"/>
          </p:cNvSpPr>
          <p:nvPr>
            <p:ph type="subTitle" idx="1"/>
          </p:nvPr>
        </p:nvSpPr>
        <p:spPr>
          <a:xfrm>
            <a:off x="1507067" y="4050833"/>
            <a:ext cx="7766936" cy="2554637"/>
          </a:xfrm>
        </p:spPr>
        <p:txBody>
          <a:bodyPr vert="horz" lIns="91440" tIns="45720" rIns="91440" bIns="45720" rtlCol="0" anchor="t">
            <a:noAutofit/>
          </a:bodyPr>
          <a:lstStyle/>
          <a:p>
            <a:pPr algn="l"/>
            <a:r>
              <a:rPr lang="en-US" sz="3200">
                <a:cs typeface="Calibri Light"/>
              </a:rPr>
              <a:t>Group 2:</a:t>
            </a:r>
          </a:p>
          <a:p>
            <a:pPr algn="l"/>
            <a:r>
              <a:rPr lang="en-US" sz="3200">
                <a:cs typeface="Calibri Light"/>
              </a:rPr>
              <a:t>Gregory</a:t>
            </a:r>
            <a:endParaRPr lang="en-US" sz="3200"/>
          </a:p>
          <a:p>
            <a:pPr algn="l"/>
            <a:r>
              <a:rPr lang="en-US" sz="3200">
                <a:cs typeface="Calibri Light"/>
              </a:rPr>
              <a:t>Phil</a:t>
            </a:r>
          </a:p>
          <a:p>
            <a:pPr algn="l"/>
            <a:r>
              <a:rPr lang="en-US" sz="3200" err="1">
                <a:cs typeface="Calibri Light"/>
              </a:rPr>
              <a:t>Ruimin</a:t>
            </a:r>
            <a:endParaRPr lang="en-US">
              <a:cs typeface="Calibri Light"/>
            </a:endParaRPr>
          </a:p>
        </p:txBody>
      </p:sp>
    </p:spTree>
    <p:extLst>
      <p:ext uri="{BB962C8B-B14F-4D97-AF65-F5344CB8AC3E}">
        <p14:creationId xmlns:p14="http://schemas.microsoft.com/office/powerpoint/2010/main" val="408578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38E5D-50FA-4BB2-8828-E2C822DDDA49}"/>
              </a:ext>
            </a:extLst>
          </p:cNvPr>
          <p:cNvSpPr txBox="1"/>
          <p:nvPr/>
        </p:nvSpPr>
        <p:spPr>
          <a:xfrm>
            <a:off x="671361" y="2160589"/>
            <a:ext cx="2930517"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Click to add text</a:t>
            </a:r>
          </a:p>
        </p:txBody>
      </p:sp>
      <p:pic>
        <p:nvPicPr>
          <p:cNvPr id="3" name="Picture 3" descr="Text&#10;&#10;Description automatically generated">
            <a:extLst>
              <a:ext uri="{FF2B5EF4-FFF2-40B4-BE49-F238E27FC236}">
                <a16:creationId xmlns:a16="http://schemas.microsoft.com/office/drawing/2014/main" id="{43823550-59EE-4023-B7D9-EC625EBE34F3}"/>
              </a:ext>
            </a:extLst>
          </p:cNvPr>
          <p:cNvPicPr>
            <a:picLocks noGrp="1" noChangeAspect="1"/>
          </p:cNvPicPr>
          <p:nvPr>
            <p:ph idx="1"/>
          </p:nvPr>
        </p:nvPicPr>
        <p:blipFill>
          <a:blip r:embed="rId3"/>
          <a:stretch>
            <a:fillRect/>
          </a:stretch>
        </p:blipFill>
        <p:spPr>
          <a:xfrm>
            <a:off x="1106141" y="352928"/>
            <a:ext cx="9968178" cy="1878402"/>
          </a:xfrm>
          <a:prstGeom prst="rect">
            <a:avLst/>
          </a:prstGeom>
        </p:spPr>
      </p:pic>
      <p:pic>
        <p:nvPicPr>
          <p:cNvPr id="2" name="Picture 5" descr="Text&#10;&#10;Description automatically generated">
            <a:extLst>
              <a:ext uri="{FF2B5EF4-FFF2-40B4-BE49-F238E27FC236}">
                <a16:creationId xmlns:a16="http://schemas.microsoft.com/office/drawing/2014/main" id="{71FB2174-FED9-4667-B216-BEDB21A05033}"/>
              </a:ext>
            </a:extLst>
          </p:cNvPr>
          <p:cNvPicPr>
            <a:picLocks noChangeAspect="1"/>
          </p:cNvPicPr>
          <p:nvPr/>
        </p:nvPicPr>
        <p:blipFill>
          <a:blip r:embed="rId4"/>
          <a:stretch>
            <a:fillRect/>
          </a:stretch>
        </p:blipFill>
        <p:spPr>
          <a:xfrm>
            <a:off x="1106142" y="2479606"/>
            <a:ext cx="9968178" cy="4108938"/>
          </a:xfrm>
          <a:prstGeom prst="rect">
            <a:avLst/>
          </a:prstGeom>
        </p:spPr>
      </p:pic>
      <p:sp>
        <p:nvSpPr>
          <p:cNvPr id="6" name="Rectangle: Rounded Corners 5">
            <a:extLst>
              <a:ext uri="{FF2B5EF4-FFF2-40B4-BE49-F238E27FC236}">
                <a16:creationId xmlns:a16="http://schemas.microsoft.com/office/drawing/2014/main" id="{E62DCFE2-0E7F-4030-8A19-7BA9495043FE}"/>
              </a:ext>
            </a:extLst>
          </p:cNvPr>
          <p:cNvSpPr/>
          <p:nvPr/>
        </p:nvSpPr>
        <p:spPr>
          <a:xfrm>
            <a:off x="2091126" y="635832"/>
            <a:ext cx="8631835" cy="6620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8F390E-EE2E-4FA2-A4F9-49141332D78A}"/>
              </a:ext>
            </a:extLst>
          </p:cNvPr>
          <p:cNvSpPr/>
          <p:nvPr/>
        </p:nvSpPr>
        <p:spPr>
          <a:xfrm>
            <a:off x="2596264" y="4813559"/>
            <a:ext cx="8132163" cy="12366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6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3D56-A8A1-4A1A-8585-A5DCD51A88DD}"/>
              </a:ext>
            </a:extLst>
          </p:cNvPr>
          <p:cNvSpPr>
            <a:spLocks noGrp="1"/>
          </p:cNvSpPr>
          <p:nvPr>
            <p:ph type="title"/>
          </p:nvPr>
        </p:nvSpPr>
        <p:spPr>
          <a:xfrm>
            <a:off x="1795487" y="2771360"/>
            <a:ext cx="8596668" cy="1320800"/>
          </a:xfrm>
        </p:spPr>
        <p:txBody>
          <a:bodyPr>
            <a:normAutofit/>
          </a:bodyPr>
          <a:lstStyle/>
          <a:p>
            <a:r>
              <a:rPr lang="en-US" sz="7200"/>
              <a:t>Empirical Analysis</a:t>
            </a:r>
          </a:p>
        </p:txBody>
      </p:sp>
      <p:sp>
        <p:nvSpPr>
          <p:cNvPr id="3" name="Content Placeholder 2">
            <a:extLst>
              <a:ext uri="{FF2B5EF4-FFF2-40B4-BE49-F238E27FC236}">
                <a16:creationId xmlns:a16="http://schemas.microsoft.com/office/drawing/2014/main" id="{9610D181-57AB-4B15-A344-69C846F8A358}"/>
              </a:ext>
            </a:extLst>
          </p:cNvPr>
          <p:cNvSpPr>
            <a:spLocks noGrp="1"/>
          </p:cNvSpPr>
          <p:nvPr>
            <p:ph idx="1"/>
          </p:nvPr>
        </p:nvSpPr>
        <p:spPr>
          <a:xfrm>
            <a:off x="1591734" y="1996466"/>
            <a:ext cx="8596668" cy="3880773"/>
          </a:xfrm>
        </p:spPr>
        <p:txBody>
          <a:bodyPr vert="horz" lIns="91440" tIns="45720" rIns="91440" bIns="45720" rtlCol="0" anchor="t">
            <a:normAutofit/>
          </a:bodyPr>
          <a:lstStyle/>
          <a:p>
            <a:endParaRPr lang="en-US"/>
          </a:p>
          <a:p>
            <a:endParaRPr lang="en-US"/>
          </a:p>
          <a:p>
            <a:endParaRPr lang="en-US"/>
          </a:p>
        </p:txBody>
      </p:sp>
    </p:spTree>
    <p:extLst>
      <p:ext uri="{BB962C8B-B14F-4D97-AF65-F5344CB8AC3E}">
        <p14:creationId xmlns:p14="http://schemas.microsoft.com/office/powerpoint/2010/main" val="114146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3" name="Rectangle 52">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18073B14-5AEF-4853-B89B-CC99B4D4B04A}"/>
              </a:ext>
            </a:extLst>
          </p:cNvPr>
          <p:cNvPicPr>
            <a:picLocks noGrp="1" noChangeAspect="1"/>
          </p:cNvPicPr>
          <p:nvPr>
            <p:ph idx="1"/>
          </p:nvPr>
        </p:nvPicPr>
        <p:blipFill>
          <a:blip r:embed="rId3"/>
          <a:stretch>
            <a:fillRect/>
          </a:stretch>
        </p:blipFill>
        <p:spPr>
          <a:xfrm>
            <a:off x="1378088" y="-11587"/>
            <a:ext cx="9435823" cy="6887856"/>
          </a:xfrm>
          <a:prstGeom prst="rect">
            <a:avLst/>
          </a:prstGeom>
        </p:spPr>
      </p:pic>
    </p:spTree>
    <p:extLst>
      <p:ext uri="{BB962C8B-B14F-4D97-AF65-F5344CB8AC3E}">
        <p14:creationId xmlns:p14="http://schemas.microsoft.com/office/powerpoint/2010/main" val="3353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50">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E200F41B-9066-44E0-8793-75A22931252D}"/>
              </a:ext>
            </a:extLst>
          </p:cNvPr>
          <p:cNvPicPr>
            <a:picLocks noGrp="1" noChangeAspect="1"/>
          </p:cNvPicPr>
          <p:nvPr>
            <p:ph idx="1"/>
          </p:nvPr>
        </p:nvPicPr>
        <p:blipFill>
          <a:blip r:embed="rId3"/>
          <a:stretch>
            <a:fillRect/>
          </a:stretch>
        </p:blipFill>
        <p:spPr>
          <a:xfrm>
            <a:off x="1371405" y="-11586"/>
            <a:ext cx="9442506" cy="6867802"/>
          </a:xfrm>
          <a:prstGeom prst="rect">
            <a:avLst/>
          </a:prstGeom>
        </p:spPr>
      </p:pic>
    </p:spTree>
    <p:extLst>
      <p:ext uri="{BB962C8B-B14F-4D97-AF65-F5344CB8AC3E}">
        <p14:creationId xmlns:p14="http://schemas.microsoft.com/office/powerpoint/2010/main" val="333315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50">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line chart&#10;&#10;Description automatically generated">
            <a:extLst>
              <a:ext uri="{FF2B5EF4-FFF2-40B4-BE49-F238E27FC236}">
                <a16:creationId xmlns:a16="http://schemas.microsoft.com/office/drawing/2014/main" id="{CF0A1782-D492-4E3F-BD9B-3CE04B6DC521}"/>
              </a:ext>
            </a:extLst>
          </p:cNvPr>
          <p:cNvPicPr>
            <a:picLocks noGrp="1" noChangeAspect="1"/>
          </p:cNvPicPr>
          <p:nvPr>
            <p:ph idx="1"/>
          </p:nvPr>
        </p:nvPicPr>
        <p:blipFill>
          <a:blip r:embed="rId2"/>
          <a:stretch>
            <a:fillRect/>
          </a:stretch>
        </p:blipFill>
        <p:spPr>
          <a:xfrm>
            <a:off x="568980" y="-1171"/>
            <a:ext cx="11049681" cy="6862511"/>
          </a:xfrm>
        </p:spPr>
      </p:pic>
    </p:spTree>
    <p:extLst>
      <p:ext uri="{BB962C8B-B14F-4D97-AF65-F5344CB8AC3E}">
        <p14:creationId xmlns:p14="http://schemas.microsoft.com/office/powerpoint/2010/main" val="159405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7" name="Rectangle 50">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00BA420-A54C-4159-BF29-14510D971CD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7" name="Picture 7" descr="Chart&#10;&#10;Description automatically generated">
            <a:extLst>
              <a:ext uri="{FF2B5EF4-FFF2-40B4-BE49-F238E27FC236}">
                <a16:creationId xmlns:a16="http://schemas.microsoft.com/office/drawing/2014/main" id="{A80EAD50-02AD-42F6-A619-B01499CC7483}"/>
              </a:ext>
            </a:extLst>
          </p:cNvPr>
          <p:cNvPicPr>
            <a:picLocks noChangeAspect="1"/>
          </p:cNvPicPr>
          <p:nvPr/>
        </p:nvPicPr>
        <p:blipFill>
          <a:blip r:embed="rId3"/>
          <a:stretch>
            <a:fillRect/>
          </a:stretch>
        </p:blipFill>
        <p:spPr>
          <a:xfrm>
            <a:off x="566531" y="-13438"/>
            <a:ext cx="11125199" cy="6868310"/>
          </a:xfrm>
          <a:prstGeom prst="rect">
            <a:avLst/>
          </a:prstGeom>
        </p:spPr>
      </p:pic>
    </p:spTree>
    <p:extLst>
      <p:ext uri="{BB962C8B-B14F-4D97-AF65-F5344CB8AC3E}">
        <p14:creationId xmlns:p14="http://schemas.microsoft.com/office/powerpoint/2010/main" val="30888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A41E-AF4E-448D-BDCF-7603FDE652ED}"/>
              </a:ext>
            </a:extLst>
          </p:cNvPr>
          <p:cNvSpPr>
            <a:spLocks noGrp="1"/>
          </p:cNvSpPr>
          <p:nvPr>
            <p:ph type="ctrTitle"/>
          </p:nvPr>
        </p:nvSpPr>
        <p:spPr>
          <a:xfrm>
            <a:off x="2213850" y="2605351"/>
            <a:ext cx="7766936" cy="1646302"/>
          </a:xfrm>
        </p:spPr>
        <p:txBody>
          <a:bodyPr/>
          <a:lstStyle/>
          <a:p>
            <a:pPr algn="ctr"/>
            <a:r>
              <a:rPr lang="en-US" sz="9600">
                <a:cs typeface="Calibri Light"/>
              </a:rPr>
              <a:t>Conclusion</a:t>
            </a:r>
            <a:endParaRPr lang="en-US" sz="9600"/>
          </a:p>
        </p:txBody>
      </p:sp>
    </p:spTree>
    <p:extLst>
      <p:ext uri="{BB962C8B-B14F-4D97-AF65-F5344CB8AC3E}">
        <p14:creationId xmlns:p14="http://schemas.microsoft.com/office/powerpoint/2010/main" val="24456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13B4-5675-4DC1-AEF9-1408B5FCA7CA}"/>
              </a:ext>
            </a:extLst>
          </p:cNvPr>
          <p:cNvSpPr>
            <a:spLocks noGrp="1"/>
          </p:cNvSpPr>
          <p:nvPr>
            <p:ph type="title"/>
          </p:nvPr>
        </p:nvSpPr>
        <p:spPr/>
        <p:txBody>
          <a:bodyPr/>
          <a:lstStyle/>
          <a:p>
            <a:r>
              <a:rPr lang="en-US" sz="7200">
                <a:cs typeface="Calibri Light"/>
              </a:rPr>
              <a:t>Theoretical Analysis</a:t>
            </a:r>
            <a:r>
              <a:rPr lang="en-US">
                <a:cs typeface="Calibri Light"/>
              </a:rPr>
              <a:t> </a:t>
            </a:r>
            <a:endParaRPr lang="en-US"/>
          </a:p>
        </p:txBody>
      </p:sp>
      <p:sp>
        <p:nvSpPr>
          <p:cNvPr id="3" name="Content Placeholder 2">
            <a:extLst>
              <a:ext uri="{FF2B5EF4-FFF2-40B4-BE49-F238E27FC236}">
                <a16:creationId xmlns:a16="http://schemas.microsoft.com/office/drawing/2014/main" id="{1202A413-C801-418B-A24F-2A9FC7EFFA71}"/>
              </a:ext>
            </a:extLst>
          </p:cNvPr>
          <p:cNvSpPr>
            <a:spLocks noGrp="1"/>
          </p:cNvSpPr>
          <p:nvPr>
            <p:ph idx="1"/>
          </p:nvPr>
        </p:nvSpPr>
        <p:spPr/>
        <p:txBody>
          <a:bodyPr vert="horz" lIns="0" tIns="45720" rIns="0" bIns="45720" rtlCol="0" anchor="t">
            <a:normAutofit fontScale="85000" lnSpcReduction="20000"/>
          </a:bodyPr>
          <a:lstStyle/>
          <a:p>
            <a:r>
              <a:rPr lang="en-US" sz="3200">
                <a:cs typeface="Calibri"/>
              </a:rPr>
              <a:t>Adjacency Matrix + Array priority queue</a:t>
            </a:r>
          </a:p>
          <a:p>
            <a:r>
              <a:rPr lang="en-US" sz="2400">
                <a:cs typeface="Calibri"/>
              </a:rPr>
              <a:t>Iterate through all vertices = V</a:t>
            </a:r>
          </a:p>
          <a:p>
            <a:r>
              <a:rPr lang="en-US" sz="2400">
                <a:ea typeface="+mn-lt"/>
                <a:cs typeface="Calibri"/>
              </a:rPr>
              <a:t>Selecting min distance each time = V</a:t>
            </a:r>
          </a:p>
          <a:p>
            <a:r>
              <a:rPr lang="en-US" sz="2400">
                <a:ea typeface="+mn-lt"/>
                <a:cs typeface="+mn-lt"/>
              </a:rPr>
              <a:t>Time Complexity = O(|V|^2)</a:t>
            </a:r>
            <a:endParaRPr lang="en-US" sz="2400">
              <a:cs typeface="Calibri"/>
            </a:endParaRPr>
          </a:p>
          <a:p>
            <a:endParaRPr lang="en-US">
              <a:cs typeface="Calibri"/>
            </a:endParaRPr>
          </a:p>
          <a:p>
            <a:endParaRPr lang="en-US">
              <a:cs typeface="Calibri"/>
            </a:endParaRPr>
          </a:p>
          <a:p>
            <a:r>
              <a:rPr lang="en-US" sz="3200">
                <a:cs typeface="Calibri"/>
              </a:rPr>
              <a:t>Adjacency List + Minimizing heap queue</a:t>
            </a:r>
          </a:p>
          <a:p>
            <a:r>
              <a:rPr lang="en-US" sz="2400">
                <a:cs typeface="Calibri"/>
              </a:rPr>
              <a:t>Min Heap + getting position of next node = </a:t>
            </a:r>
            <a:r>
              <a:rPr lang="en-US" sz="2400" err="1">
                <a:cs typeface="Calibri"/>
              </a:rPr>
              <a:t>log|V</a:t>
            </a:r>
            <a:r>
              <a:rPr lang="en-US" sz="2400">
                <a:cs typeface="Calibri"/>
              </a:rPr>
              <a:t>|</a:t>
            </a:r>
          </a:p>
          <a:p>
            <a:r>
              <a:rPr lang="en-US" sz="2400">
                <a:ea typeface="+mn-lt"/>
                <a:cs typeface="+mn-lt"/>
              </a:rPr>
              <a:t>Time Complexity = |V| * No. Of Neighbors per vertex * </a:t>
            </a:r>
            <a:r>
              <a:rPr lang="en-US" sz="2400" err="1">
                <a:ea typeface="+mn-lt"/>
                <a:cs typeface="+mn-lt"/>
              </a:rPr>
              <a:t>log|V</a:t>
            </a:r>
            <a:r>
              <a:rPr lang="en-US" sz="2400">
                <a:ea typeface="+mn-lt"/>
                <a:cs typeface="+mn-lt"/>
              </a:rPr>
              <a:t>|</a:t>
            </a:r>
          </a:p>
          <a:p>
            <a:r>
              <a:rPr lang="en-US" sz="2400">
                <a:ea typeface="+mn-lt"/>
                <a:cs typeface="+mn-lt"/>
              </a:rPr>
              <a:t>                          = O(|V||</a:t>
            </a:r>
            <a:r>
              <a:rPr lang="en-US" sz="2400" err="1">
                <a:ea typeface="+mn-lt"/>
                <a:cs typeface="+mn-lt"/>
              </a:rPr>
              <a:t>N|log|V</a:t>
            </a:r>
            <a:r>
              <a:rPr lang="en-US" sz="2400">
                <a:ea typeface="+mn-lt"/>
                <a:cs typeface="+mn-lt"/>
              </a:rPr>
              <a:t>|) = O(</a:t>
            </a:r>
            <a:r>
              <a:rPr lang="en-US" sz="2400" err="1">
                <a:ea typeface="+mn-lt"/>
                <a:cs typeface="+mn-lt"/>
              </a:rPr>
              <a:t>Elog|V</a:t>
            </a:r>
            <a:r>
              <a:rPr lang="en-US" sz="2400">
                <a:ea typeface="+mn-lt"/>
                <a:cs typeface="+mn-lt"/>
              </a:rPr>
              <a:t>|)</a:t>
            </a:r>
          </a:p>
        </p:txBody>
      </p:sp>
    </p:spTree>
    <p:extLst>
      <p:ext uri="{BB962C8B-B14F-4D97-AF65-F5344CB8AC3E}">
        <p14:creationId xmlns:p14="http://schemas.microsoft.com/office/powerpoint/2010/main" val="348162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3D56-A8A1-4A1A-8585-A5DCD51A88DD}"/>
              </a:ext>
            </a:extLst>
          </p:cNvPr>
          <p:cNvSpPr>
            <a:spLocks noGrp="1"/>
          </p:cNvSpPr>
          <p:nvPr>
            <p:ph type="title"/>
          </p:nvPr>
        </p:nvSpPr>
        <p:spPr/>
        <p:txBody>
          <a:bodyPr>
            <a:normAutofit/>
          </a:bodyPr>
          <a:lstStyle/>
          <a:p>
            <a:r>
              <a:rPr lang="en-US" sz="7200"/>
              <a:t>Theoretical Analysis</a:t>
            </a:r>
          </a:p>
        </p:txBody>
      </p:sp>
      <p:sp>
        <p:nvSpPr>
          <p:cNvPr id="3" name="Content Placeholder 2">
            <a:extLst>
              <a:ext uri="{FF2B5EF4-FFF2-40B4-BE49-F238E27FC236}">
                <a16:creationId xmlns:a16="http://schemas.microsoft.com/office/drawing/2014/main" id="{9610D181-57AB-4B15-A344-69C846F8A358}"/>
              </a:ext>
            </a:extLst>
          </p:cNvPr>
          <p:cNvSpPr>
            <a:spLocks noGrp="1"/>
          </p:cNvSpPr>
          <p:nvPr>
            <p:ph idx="1"/>
          </p:nvPr>
        </p:nvSpPr>
        <p:spPr/>
        <p:txBody>
          <a:bodyPr vert="horz" lIns="91440" tIns="45720" rIns="91440" bIns="45720" rtlCol="0" anchor="t">
            <a:normAutofit/>
          </a:bodyPr>
          <a:lstStyle/>
          <a:p>
            <a:r>
              <a:rPr lang="en-US" sz="2000"/>
              <a:t>What we can expect is that as the graph grows bigger, the Min-Heap priority queue performs better in terms of runtime compared to the Array priority queue.</a:t>
            </a:r>
          </a:p>
          <a:p>
            <a:r>
              <a:rPr lang="en-US" sz="2000"/>
              <a:t>However, for a smaller graph, Array is more efficient.</a:t>
            </a:r>
          </a:p>
          <a:p>
            <a:r>
              <a:rPr lang="en-US" sz="2000"/>
              <a:t>This is due to an insertion-sort being used as compared to a Heap Sort.</a:t>
            </a:r>
          </a:p>
          <a:p>
            <a:r>
              <a:rPr lang="en-US" sz="2000"/>
              <a:t>As V grows larger, V^2 (Insertion Sort) increases more as compared to logV (Heap Sort).</a:t>
            </a:r>
          </a:p>
          <a:p>
            <a:r>
              <a:rPr lang="en-US" sz="2000"/>
              <a:t>This causes a big dicrepency in the performance due to the 2 differing data structures used to supplement the algorithm.</a:t>
            </a:r>
          </a:p>
        </p:txBody>
      </p:sp>
    </p:spTree>
    <p:extLst>
      <p:ext uri="{BB962C8B-B14F-4D97-AF65-F5344CB8AC3E}">
        <p14:creationId xmlns:p14="http://schemas.microsoft.com/office/powerpoint/2010/main" val="350635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3D56-A8A1-4A1A-8585-A5DCD51A88DD}"/>
              </a:ext>
            </a:extLst>
          </p:cNvPr>
          <p:cNvSpPr>
            <a:spLocks noGrp="1"/>
          </p:cNvSpPr>
          <p:nvPr>
            <p:ph type="title"/>
          </p:nvPr>
        </p:nvSpPr>
        <p:spPr>
          <a:xfrm>
            <a:off x="1795487" y="2771360"/>
            <a:ext cx="8596668" cy="1320800"/>
          </a:xfrm>
        </p:spPr>
        <p:txBody>
          <a:bodyPr>
            <a:normAutofit/>
          </a:bodyPr>
          <a:lstStyle/>
          <a:p>
            <a:r>
              <a:rPr lang="en-US" sz="7200"/>
              <a:t>Implementations</a:t>
            </a:r>
          </a:p>
        </p:txBody>
      </p:sp>
      <p:sp>
        <p:nvSpPr>
          <p:cNvPr id="3" name="Content Placeholder 2">
            <a:extLst>
              <a:ext uri="{FF2B5EF4-FFF2-40B4-BE49-F238E27FC236}">
                <a16:creationId xmlns:a16="http://schemas.microsoft.com/office/drawing/2014/main" id="{9610D181-57AB-4B15-A344-69C846F8A358}"/>
              </a:ext>
            </a:extLst>
          </p:cNvPr>
          <p:cNvSpPr>
            <a:spLocks noGrp="1"/>
          </p:cNvSpPr>
          <p:nvPr>
            <p:ph idx="1"/>
          </p:nvPr>
        </p:nvSpPr>
        <p:spPr/>
        <p:txBody>
          <a:bodyPr vert="horz" lIns="91440" tIns="45720" rIns="91440" bIns="45720" rtlCol="0" anchor="t">
            <a:normAutofit/>
          </a:bodyPr>
          <a:lstStyle/>
          <a:p>
            <a:endParaRPr lang="en-US"/>
          </a:p>
          <a:p>
            <a:endParaRPr lang="en-US"/>
          </a:p>
          <a:p>
            <a:endParaRPr lang="en-US"/>
          </a:p>
        </p:txBody>
      </p:sp>
    </p:spTree>
    <p:extLst>
      <p:ext uri="{BB962C8B-B14F-4D97-AF65-F5344CB8AC3E}">
        <p14:creationId xmlns:p14="http://schemas.microsoft.com/office/powerpoint/2010/main" val="105261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A38E-AB31-4C6F-9334-691D1D416F09}"/>
              </a:ext>
            </a:extLst>
          </p:cNvPr>
          <p:cNvSpPr>
            <a:spLocks noGrp="1"/>
          </p:cNvSpPr>
          <p:nvPr>
            <p:ph type="title"/>
          </p:nvPr>
        </p:nvSpPr>
        <p:spPr>
          <a:xfrm>
            <a:off x="676746" y="609600"/>
            <a:ext cx="9250645" cy="1320800"/>
          </a:xfrm>
        </p:spPr>
        <p:txBody>
          <a:bodyPr vert="horz" lIns="91440" tIns="45720" rIns="91440" bIns="45720" rtlCol="0" anchor="ctr">
            <a:normAutofit/>
          </a:bodyPr>
          <a:lstStyle/>
          <a:p>
            <a:r>
              <a:rPr lang="en-US"/>
              <a:t>Graph structure and generator</a:t>
            </a:r>
          </a:p>
        </p:txBody>
      </p:sp>
      <p:sp>
        <p:nvSpPr>
          <p:cNvPr id="5" name="TextBox 4">
            <a:extLst>
              <a:ext uri="{FF2B5EF4-FFF2-40B4-BE49-F238E27FC236}">
                <a16:creationId xmlns:a16="http://schemas.microsoft.com/office/drawing/2014/main" id="{CB595DEB-62B7-4BCB-921B-C441C985D071}"/>
              </a:ext>
            </a:extLst>
          </p:cNvPr>
          <p:cNvSpPr txBox="1"/>
          <p:nvPr/>
        </p:nvSpPr>
        <p:spPr>
          <a:xfrm>
            <a:off x="673444" y="2160589"/>
            <a:ext cx="3861592" cy="37834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85000" lnSpcReduction="20000"/>
          </a:bodyPr>
          <a:lstStyle/>
          <a:p>
            <a:pPr>
              <a:lnSpc>
                <a:spcPct val="170000"/>
              </a:lnSpc>
              <a:spcBef>
                <a:spcPts val="1000"/>
              </a:spcBef>
              <a:spcAft>
                <a:spcPts val="100"/>
              </a:spcAft>
              <a:buClr>
                <a:schemeClr val="accent1"/>
              </a:buClr>
              <a:buSzPct val="80000"/>
              <a:buFont typeface="Wingdings 3" charset="2"/>
              <a:buChar char=""/>
            </a:pPr>
            <a:r>
              <a:rPr lang="en-US">
                <a:solidFill>
                  <a:schemeClr val="tx1">
                    <a:lumMod val="75000"/>
                    <a:lumOff val="25000"/>
                  </a:schemeClr>
                </a:solidFill>
              </a:rPr>
              <a:t> Graph has V, E, matrix, list.</a:t>
            </a:r>
            <a:endParaRPr lang="en-US"/>
          </a:p>
          <a:p>
            <a:pPr lvl="1">
              <a:lnSpc>
                <a:spcPct val="170000"/>
              </a:lnSpc>
              <a:spcBef>
                <a:spcPts val="1000"/>
              </a:spcBef>
              <a:spcAft>
                <a:spcPts val="100"/>
              </a:spcAft>
              <a:buClr>
                <a:schemeClr val="accent1"/>
              </a:buClr>
              <a:buSzPct val="80000"/>
              <a:buFont typeface="Wingdings 3" charset="2"/>
              <a:buChar char=""/>
            </a:pPr>
            <a:r>
              <a:rPr lang="en-US">
                <a:solidFill>
                  <a:schemeClr val="tx1">
                    <a:lumMod val="75000"/>
                    <a:lumOff val="25000"/>
                  </a:schemeClr>
                </a:solidFill>
              </a:rPr>
              <a:t> Matrix(i,j): edge from V(I) to V(j)</a:t>
            </a:r>
          </a:p>
          <a:p>
            <a:pPr lvl="1">
              <a:lnSpc>
                <a:spcPct val="170000"/>
              </a:lnSpc>
              <a:spcBef>
                <a:spcPts val="1000"/>
              </a:spcBef>
              <a:spcAft>
                <a:spcPts val="100"/>
              </a:spcAft>
              <a:buClr>
                <a:schemeClr val="accent1"/>
              </a:buClr>
              <a:buSzPct val="80000"/>
              <a:buFont typeface="Wingdings 3" charset="2"/>
              <a:buChar char=""/>
            </a:pPr>
            <a:r>
              <a:rPr lang="en-US">
                <a:solidFill>
                  <a:schemeClr val="tx1">
                    <a:lumMod val="75000"/>
                    <a:lumOff val="25000"/>
                  </a:schemeClr>
                </a:solidFill>
              </a:rPr>
              <a:t> List[i]: Neighbors of Vertex V(i)</a:t>
            </a:r>
          </a:p>
          <a:p>
            <a:pPr>
              <a:spcBef>
                <a:spcPts val="1000"/>
              </a:spcBef>
              <a:buClr>
                <a:schemeClr val="accent1"/>
              </a:buClr>
              <a:buSzPct val="80000"/>
              <a:buFont typeface="Wingdings 3" charset="2"/>
              <a:buChar char=""/>
            </a:pPr>
            <a:endParaRPr lang="en-US">
              <a:solidFill>
                <a:schemeClr val="tx1">
                  <a:lumMod val="75000"/>
                  <a:lumOff val="25000"/>
                </a:schemeClr>
              </a:solidFill>
            </a:endParaRPr>
          </a:p>
          <a:p>
            <a:pPr>
              <a:lnSpc>
                <a:spcPct val="160000"/>
              </a:lnSpc>
              <a:spcBef>
                <a:spcPts val="1000"/>
              </a:spcBef>
              <a:buClr>
                <a:schemeClr val="accent1"/>
              </a:buClr>
              <a:buSzPct val="80000"/>
              <a:buFont typeface="Wingdings 3" charset="2"/>
              <a:buChar char=""/>
            </a:pPr>
            <a:r>
              <a:rPr lang="en-US">
                <a:solidFill>
                  <a:schemeClr val="tx1">
                    <a:lumMod val="75000"/>
                    <a:lumOff val="25000"/>
                  </a:schemeClr>
                </a:solidFill>
              </a:rPr>
              <a:t> A random graph generator with requirements:</a:t>
            </a:r>
          </a:p>
          <a:p>
            <a:pPr lvl="1">
              <a:lnSpc>
                <a:spcPct val="160000"/>
              </a:lnSpc>
              <a:spcBef>
                <a:spcPts val="1000"/>
              </a:spcBef>
              <a:buClr>
                <a:schemeClr val="accent1"/>
              </a:buClr>
              <a:buSzPct val="80000"/>
              <a:buFont typeface="Wingdings 3" charset="2"/>
              <a:buChar char=""/>
            </a:pPr>
            <a:r>
              <a:rPr lang="en-US">
                <a:solidFill>
                  <a:schemeClr val="tx1">
                    <a:lumMod val="75000"/>
                    <a:lumOff val="25000"/>
                  </a:schemeClr>
                </a:solidFill>
              </a:rPr>
              <a:t> Must be a connected components</a:t>
            </a:r>
          </a:p>
          <a:p>
            <a:pPr lvl="1">
              <a:lnSpc>
                <a:spcPct val="160000"/>
              </a:lnSpc>
              <a:spcBef>
                <a:spcPts val="1000"/>
              </a:spcBef>
              <a:buClr>
                <a:schemeClr val="accent1"/>
              </a:buClr>
              <a:buSzPct val="80000"/>
              <a:buFont typeface="Wingdings 3" charset="2"/>
              <a:buChar char=""/>
            </a:pPr>
            <a:r>
              <a:rPr lang="en-US">
                <a:solidFill>
                  <a:schemeClr val="tx1">
                    <a:lumMod val="75000"/>
                    <a:lumOff val="25000"/>
                  </a:schemeClr>
                </a:solidFill>
              </a:rPr>
              <a:t> Minimum bias when generating the graph</a:t>
            </a:r>
          </a:p>
          <a:p>
            <a:pPr lvl="1">
              <a:spcBef>
                <a:spcPts val="1000"/>
              </a:spcBef>
              <a:buClr>
                <a:schemeClr val="accent1"/>
              </a:buClr>
              <a:buSzPct val="80000"/>
              <a:buFont typeface="Wingdings 3" charset="2"/>
              <a:buChar char=""/>
            </a:pPr>
            <a:endParaRPr lang="en-US">
              <a:solidFill>
                <a:schemeClr val="tx1">
                  <a:lumMod val="75000"/>
                  <a:lumOff val="25000"/>
                </a:schemeClr>
              </a:solidFill>
            </a:endParaRPr>
          </a:p>
        </p:txBody>
      </p:sp>
      <p:pic>
        <p:nvPicPr>
          <p:cNvPr id="4" name="Picture 4" descr="Text&#10;&#10;Description automatically generated">
            <a:extLst>
              <a:ext uri="{FF2B5EF4-FFF2-40B4-BE49-F238E27FC236}">
                <a16:creationId xmlns:a16="http://schemas.microsoft.com/office/drawing/2014/main" id="{62E9C42B-64FA-44D3-B64E-BA9030F91993}"/>
              </a:ext>
            </a:extLst>
          </p:cNvPr>
          <p:cNvPicPr>
            <a:picLocks noGrp="1" noChangeAspect="1"/>
          </p:cNvPicPr>
          <p:nvPr>
            <p:ph idx="1"/>
          </p:nvPr>
        </p:nvPicPr>
        <p:blipFill>
          <a:blip r:embed="rId3"/>
          <a:stretch>
            <a:fillRect/>
          </a:stretch>
        </p:blipFill>
        <p:spPr>
          <a:xfrm>
            <a:off x="4665757" y="2156562"/>
            <a:ext cx="6208808" cy="1758988"/>
          </a:xfrm>
          <a:prstGeom prst="rect">
            <a:avLst/>
          </a:prstGeom>
        </p:spPr>
      </p:pic>
      <p:pic>
        <p:nvPicPr>
          <p:cNvPr id="6" name="Picture 6" descr="Text&#10;&#10;Description automatically generated">
            <a:extLst>
              <a:ext uri="{FF2B5EF4-FFF2-40B4-BE49-F238E27FC236}">
                <a16:creationId xmlns:a16="http://schemas.microsoft.com/office/drawing/2014/main" id="{EFC0DD7B-7C30-4E49-A1EF-525098083539}"/>
              </a:ext>
            </a:extLst>
          </p:cNvPr>
          <p:cNvPicPr>
            <a:picLocks noChangeAspect="1"/>
          </p:cNvPicPr>
          <p:nvPr/>
        </p:nvPicPr>
        <p:blipFill>
          <a:blip r:embed="rId4"/>
          <a:stretch>
            <a:fillRect/>
          </a:stretch>
        </p:blipFill>
        <p:spPr>
          <a:xfrm>
            <a:off x="4665785" y="4116500"/>
            <a:ext cx="6213230" cy="1825399"/>
          </a:xfrm>
          <a:prstGeom prst="rect">
            <a:avLst/>
          </a:prstGeom>
        </p:spPr>
      </p:pic>
    </p:spTree>
    <p:extLst>
      <p:ext uri="{BB962C8B-B14F-4D97-AF65-F5344CB8AC3E}">
        <p14:creationId xmlns:p14="http://schemas.microsoft.com/office/powerpoint/2010/main" val="371848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0">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D9760781-3F35-450A-93BF-C4DCA1D8DF90}"/>
              </a:ext>
            </a:extLst>
          </p:cNvPr>
          <p:cNvPicPr>
            <a:picLocks noGrp="1" noChangeAspect="1"/>
          </p:cNvPicPr>
          <p:nvPr>
            <p:ph idx="1"/>
          </p:nvPr>
        </p:nvPicPr>
        <p:blipFill>
          <a:blip r:embed="rId3"/>
          <a:stretch>
            <a:fillRect/>
          </a:stretch>
        </p:blipFill>
        <p:spPr>
          <a:xfrm>
            <a:off x="2032886" y="432451"/>
            <a:ext cx="7821426" cy="5993097"/>
          </a:xfrm>
          <a:prstGeom prst="rect">
            <a:avLst/>
          </a:prstGeom>
        </p:spPr>
      </p:pic>
      <p:sp>
        <p:nvSpPr>
          <p:cNvPr id="5" name="Rectangle 4">
            <a:extLst>
              <a:ext uri="{FF2B5EF4-FFF2-40B4-BE49-F238E27FC236}">
                <a16:creationId xmlns:a16="http://schemas.microsoft.com/office/drawing/2014/main" id="{65CDB999-6EA5-4FC8-9DB5-1A0FFD31C2AF}"/>
              </a:ext>
            </a:extLst>
          </p:cNvPr>
          <p:cNvSpPr/>
          <p:nvPr/>
        </p:nvSpPr>
        <p:spPr>
          <a:xfrm>
            <a:off x="2790092" y="592015"/>
            <a:ext cx="6119446" cy="93784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969658-7EDD-4438-899E-CDE4F7074FD3}"/>
              </a:ext>
            </a:extLst>
          </p:cNvPr>
          <p:cNvSpPr/>
          <p:nvPr/>
        </p:nvSpPr>
        <p:spPr>
          <a:xfrm>
            <a:off x="2792291" y="2376121"/>
            <a:ext cx="6166337" cy="189913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DA3C63E-E125-48F5-B296-0976BF475682}"/>
              </a:ext>
            </a:extLst>
          </p:cNvPr>
          <p:cNvSpPr/>
          <p:nvPr/>
        </p:nvSpPr>
        <p:spPr>
          <a:xfrm>
            <a:off x="2771043" y="4441581"/>
            <a:ext cx="6166337" cy="198119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87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E04B-2BC0-46F9-B7F5-8AAC0F54C818}"/>
              </a:ext>
            </a:extLst>
          </p:cNvPr>
          <p:cNvSpPr>
            <a:spLocks noGrp="1"/>
          </p:cNvSpPr>
          <p:nvPr>
            <p:ph type="title"/>
          </p:nvPr>
        </p:nvSpPr>
        <p:spPr/>
        <p:txBody>
          <a:bodyPr/>
          <a:lstStyle/>
          <a:p>
            <a:r>
              <a:rPr lang="en-US"/>
              <a:t>Part A: Adjacency list + Array</a:t>
            </a:r>
          </a:p>
        </p:txBody>
      </p:sp>
      <p:sp>
        <p:nvSpPr>
          <p:cNvPr id="3" name="Content Placeholder 2">
            <a:extLst>
              <a:ext uri="{FF2B5EF4-FFF2-40B4-BE49-F238E27FC236}">
                <a16:creationId xmlns:a16="http://schemas.microsoft.com/office/drawing/2014/main" id="{7243CAD1-CE45-4D6B-A8EA-F0D333B286C1}"/>
              </a:ext>
            </a:extLst>
          </p:cNvPr>
          <p:cNvSpPr>
            <a:spLocks noGrp="1"/>
          </p:cNvSpPr>
          <p:nvPr>
            <p:ph idx="1"/>
          </p:nvPr>
        </p:nvSpPr>
        <p:spPr>
          <a:xfrm>
            <a:off x="677334" y="2160589"/>
            <a:ext cx="8983189" cy="4101642"/>
          </a:xfrm>
        </p:spPr>
        <p:txBody>
          <a:bodyPr vert="horz" lIns="91440" tIns="45720" rIns="91440" bIns="45720" rtlCol="0" anchor="t">
            <a:normAutofit/>
          </a:bodyPr>
          <a:lstStyle/>
          <a:p>
            <a:pPr>
              <a:lnSpc>
                <a:spcPct val="150000"/>
              </a:lnSpc>
            </a:pPr>
            <a:r>
              <a:rPr lang="en-US">
                <a:ea typeface="+mn-lt"/>
                <a:cs typeface="+mn-lt"/>
              </a:rPr>
              <a:t>Adjacency matrix representation:</a:t>
            </a:r>
            <a:endParaRPr lang="en-US"/>
          </a:p>
          <a:p>
            <a:pPr lvl="1">
              <a:lnSpc>
                <a:spcPct val="150000"/>
              </a:lnSpc>
            </a:pPr>
            <a:r>
              <a:rPr lang="en-US">
                <a:ea typeface="+mn-lt"/>
                <a:cs typeface="+mn-lt"/>
              </a:rPr>
              <a:t>Use a dynamic C-matrix as usual.</a:t>
            </a:r>
          </a:p>
          <a:p>
            <a:pPr lvl="1"/>
            <a:r>
              <a:rPr lang="en-US">
                <a:ea typeface="+mn-lt"/>
                <a:cs typeface="+mn-lt"/>
              </a:rPr>
              <a:t>Each entries (i,j) represent the weight of vertex from V(i) to V(j).</a:t>
            </a:r>
          </a:p>
          <a:p>
            <a:pPr marL="457200" lvl="1" indent="0">
              <a:buNone/>
            </a:pPr>
            <a:r>
              <a:rPr lang="en-US"/>
              <a:t>    This is inefficient to get all neighbors of a vertex in a sparse graph (E ~ V) </a:t>
            </a:r>
          </a:p>
          <a:p>
            <a:pPr>
              <a:lnSpc>
                <a:spcPct val="150000"/>
              </a:lnSpc>
            </a:pPr>
            <a:r>
              <a:rPr lang="en-US">
                <a:ea typeface="+mn-lt"/>
                <a:cs typeface="+mn-lt"/>
              </a:rPr>
              <a:t>Priority queue using array:</a:t>
            </a:r>
          </a:p>
          <a:p>
            <a:pPr lvl="1"/>
            <a:r>
              <a:rPr lang="en-US"/>
              <a:t>Use an std::vector&lt;uint16_t&gt; (dynamic array)</a:t>
            </a:r>
            <a:endParaRPr lang="en-US">
              <a:ea typeface="+mn-lt"/>
              <a:cs typeface="+mn-lt"/>
            </a:endParaRPr>
          </a:p>
          <a:p>
            <a:pPr lvl="1"/>
            <a:r>
              <a:rPr lang="en-US"/>
              <a:t>Element with smallest heuristic will be store at the back.</a:t>
            </a:r>
            <a:endParaRPr lang="en-US">
              <a:ea typeface="+mn-lt"/>
              <a:cs typeface="+mn-lt"/>
            </a:endParaRPr>
          </a:p>
          <a:p>
            <a:pPr lvl="1"/>
            <a:r>
              <a:rPr lang="en-US"/>
              <a:t>Insertion in a scheme such that all element are </a:t>
            </a:r>
          </a:p>
          <a:p>
            <a:pPr marL="457200" lvl="1" indent="0">
              <a:buNone/>
            </a:pPr>
            <a:r>
              <a:rPr lang="en-US"/>
              <a:t>    Extraction costs </a:t>
            </a:r>
            <a:r>
              <a:rPr lang="en-US" b="1"/>
              <a:t>O(1)</a:t>
            </a:r>
            <a:r>
              <a:rPr lang="en-US"/>
              <a:t> | Insertion costs </a:t>
            </a:r>
            <a:r>
              <a:rPr lang="en-US" b="1"/>
              <a:t>O(size).</a:t>
            </a:r>
            <a:endParaRPr lang="en-US"/>
          </a:p>
        </p:txBody>
      </p:sp>
      <p:sp>
        <p:nvSpPr>
          <p:cNvPr id="4" name="Arrow: Right 3">
            <a:extLst>
              <a:ext uri="{FF2B5EF4-FFF2-40B4-BE49-F238E27FC236}">
                <a16:creationId xmlns:a16="http://schemas.microsoft.com/office/drawing/2014/main" id="{337C7D46-72A3-4532-9CF6-F055311C2E38}"/>
              </a:ext>
            </a:extLst>
          </p:cNvPr>
          <p:cNvSpPr/>
          <p:nvPr/>
        </p:nvSpPr>
        <p:spPr>
          <a:xfrm>
            <a:off x="780794" y="5638335"/>
            <a:ext cx="508001" cy="187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862EDB5-FA32-4BBA-AA07-EF8C0BEC6374}"/>
              </a:ext>
            </a:extLst>
          </p:cNvPr>
          <p:cNvSpPr/>
          <p:nvPr/>
        </p:nvSpPr>
        <p:spPr>
          <a:xfrm>
            <a:off x="780795" y="3573204"/>
            <a:ext cx="508001" cy="231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00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F518-0324-4C74-9265-CDAD17FA39DB}"/>
              </a:ext>
            </a:extLst>
          </p:cNvPr>
          <p:cNvSpPr>
            <a:spLocks noGrp="1"/>
          </p:cNvSpPr>
          <p:nvPr>
            <p:ph type="title"/>
          </p:nvPr>
        </p:nvSpPr>
        <p:spPr/>
        <p:txBody>
          <a:bodyPr/>
          <a:lstStyle/>
          <a:p>
            <a:endParaRPr lang="en-US"/>
          </a:p>
        </p:txBody>
      </p:sp>
      <p:pic>
        <p:nvPicPr>
          <p:cNvPr id="7" name="Picture 7" descr="Text&#10;&#10;Description automatically generated">
            <a:extLst>
              <a:ext uri="{FF2B5EF4-FFF2-40B4-BE49-F238E27FC236}">
                <a16:creationId xmlns:a16="http://schemas.microsoft.com/office/drawing/2014/main" id="{70B7C86A-8A96-4738-83B4-56C8466BA100}"/>
              </a:ext>
            </a:extLst>
          </p:cNvPr>
          <p:cNvPicPr>
            <a:picLocks noGrp="1" noChangeAspect="1"/>
          </p:cNvPicPr>
          <p:nvPr>
            <p:ph idx="1"/>
          </p:nvPr>
        </p:nvPicPr>
        <p:blipFill>
          <a:blip r:embed="rId3"/>
          <a:stretch>
            <a:fillRect/>
          </a:stretch>
        </p:blipFill>
        <p:spPr>
          <a:xfrm>
            <a:off x="858670" y="3799106"/>
            <a:ext cx="10437934" cy="2596661"/>
          </a:xfrm>
        </p:spPr>
      </p:pic>
      <p:pic>
        <p:nvPicPr>
          <p:cNvPr id="8" name="Picture 8" descr="Text&#10;&#10;Description automatically generated">
            <a:extLst>
              <a:ext uri="{FF2B5EF4-FFF2-40B4-BE49-F238E27FC236}">
                <a16:creationId xmlns:a16="http://schemas.microsoft.com/office/drawing/2014/main" id="{4953DEBB-B963-401C-885D-CD4C530EC8BA}"/>
              </a:ext>
            </a:extLst>
          </p:cNvPr>
          <p:cNvPicPr>
            <a:picLocks noChangeAspect="1"/>
          </p:cNvPicPr>
          <p:nvPr/>
        </p:nvPicPr>
        <p:blipFill>
          <a:blip r:embed="rId4"/>
          <a:stretch>
            <a:fillRect/>
          </a:stretch>
        </p:blipFill>
        <p:spPr>
          <a:xfrm>
            <a:off x="855785" y="435740"/>
            <a:ext cx="10445261" cy="2985412"/>
          </a:xfrm>
          <a:prstGeom prst="rect">
            <a:avLst/>
          </a:prstGeom>
        </p:spPr>
      </p:pic>
      <p:sp>
        <p:nvSpPr>
          <p:cNvPr id="9" name="Rectangle 8">
            <a:extLst>
              <a:ext uri="{FF2B5EF4-FFF2-40B4-BE49-F238E27FC236}">
                <a16:creationId xmlns:a16="http://schemas.microsoft.com/office/drawing/2014/main" id="{FF196231-E38B-4841-B840-C2D97764A296}"/>
              </a:ext>
            </a:extLst>
          </p:cNvPr>
          <p:cNvSpPr/>
          <p:nvPr/>
        </p:nvSpPr>
        <p:spPr>
          <a:xfrm>
            <a:off x="2051538" y="1928447"/>
            <a:ext cx="3669324" cy="328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B4B372B-3D75-4654-9F96-4D2E91803A54}"/>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1" name="Rectangle 10">
            <a:extLst>
              <a:ext uri="{FF2B5EF4-FFF2-40B4-BE49-F238E27FC236}">
                <a16:creationId xmlns:a16="http://schemas.microsoft.com/office/drawing/2014/main" id="{3710EE95-63C9-42AE-A97B-7F55A988EC84}"/>
              </a:ext>
            </a:extLst>
          </p:cNvPr>
          <p:cNvSpPr/>
          <p:nvPr/>
        </p:nvSpPr>
        <p:spPr>
          <a:xfrm>
            <a:off x="3244858" y="4056296"/>
            <a:ext cx="5279588" cy="342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9394A-46BC-4A83-A0C7-F19AFC0CB4ED}"/>
              </a:ext>
            </a:extLst>
          </p:cNvPr>
          <p:cNvSpPr/>
          <p:nvPr/>
        </p:nvSpPr>
        <p:spPr>
          <a:xfrm>
            <a:off x="3244857" y="6054748"/>
            <a:ext cx="5955323" cy="35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86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E04B-2BC0-46F9-B7F5-8AAC0F54C818}"/>
              </a:ext>
            </a:extLst>
          </p:cNvPr>
          <p:cNvSpPr>
            <a:spLocks noGrp="1"/>
          </p:cNvSpPr>
          <p:nvPr>
            <p:ph type="title"/>
          </p:nvPr>
        </p:nvSpPr>
        <p:spPr/>
        <p:txBody>
          <a:bodyPr/>
          <a:lstStyle/>
          <a:p>
            <a:r>
              <a:rPr lang="en-US"/>
              <a:t>Part B: Adjacency list + Min heap</a:t>
            </a:r>
          </a:p>
        </p:txBody>
      </p:sp>
      <p:sp>
        <p:nvSpPr>
          <p:cNvPr id="3" name="Content Placeholder 2">
            <a:extLst>
              <a:ext uri="{FF2B5EF4-FFF2-40B4-BE49-F238E27FC236}">
                <a16:creationId xmlns:a16="http://schemas.microsoft.com/office/drawing/2014/main" id="{7243CAD1-CE45-4D6B-A8EA-F0D333B286C1}"/>
              </a:ext>
            </a:extLst>
          </p:cNvPr>
          <p:cNvSpPr>
            <a:spLocks noGrp="1"/>
          </p:cNvSpPr>
          <p:nvPr>
            <p:ph idx="1"/>
          </p:nvPr>
        </p:nvSpPr>
        <p:spPr>
          <a:xfrm>
            <a:off x="677334" y="2160589"/>
            <a:ext cx="8983189" cy="4101642"/>
          </a:xfrm>
        </p:spPr>
        <p:txBody>
          <a:bodyPr vert="horz" lIns="91440" tIns="45720" rIns="91440" bIns="45720" rtlCol="0" anchor="t">
            <a:normAutofit/>
          </a:bodyPr>
          <a:lstStyle/>
          <a:p>
            <a:pPr>
              <a:lnSpc>
                <a:spcPct val="150000"/>
              </a:lnSpc>
            </a:pPr>
            <a:r>
              <a:rPr lang="en-US">
                <a:ea typeface="+mn-lt"/>
                <a:cs typeface="+mn-lt"/>
              </a:rPr>
              <a:t>Adjacency list representation:</a:t>
            </a:r>
            <a:endParaRPr lang="en-US"/>
          </a:p>
          <a:p>
            <a:pPr lvl="1">
              <a:lnSpc>
                <a:spcPct val="150000"/>
              </a:lnSpc>
            </a:pPr>
            <a:r>
              <a:rPr lang="en-US">
                <a:ea typeface="+mn-lt"/>
                <a:cs typeface="+mn-lt"/>
              </a:rPr>
              <a:t>Use an array doubly linked list, taken from </a:t>
            </a:r>
            <a:r>
              <a:rPr lang="en-US" b="1">
                <a:ea typeface="+mn-lt"/>
                <a:cs typeface="+mn-lt"/>
              </a:rPr>
              <a:t>std::list</a:t>
            </a:r>
          </a:p>
          <a:p>
            <a:pPr lvl="1"/>
            <a:r>
              <a:rPr lang="en-US">
                <a:ea typeface="+mn-lt"/>
                <a:cs typeface="+mn-lt"/>
              </a:rPr>
              <a:t>List[</a:t>
            </a:r>
            <a:r>
              <a:rPr lang="en-US" err="1">
                <a:ea typeface="+mn-lt"/>
                <a:cs typeface="+mn-lt"/>
              </a:rPr>
              <a:t>i</a:t>
            </a:r>
            <a:r>
              <a:rPr lang="en-US">
                <a:ea typeface="+mn-lt"/>
                <a:cs typeface="+mn-lt"/>
              </a:rPr>
              <a:t>] will store all neighbors of vertex V(</a:t>
            </a:r>
            <a:r>
              <a:rPr lang="en-US" err="1">
                <a:ea typeface="+mn-lt"/>
                <a:cs typeface="+mn-lt"/>
              </a:rPr>
              <a:t>i</a:t>
            </a:r>
            <a:r>
              <a:rPr lang="en-US">
                <a:ea typeface="+mn-lt"/>
                <a:cs typeface="+mn-lt"/>
              </a:rPr>
              <a:t>) along with their weights.</a:t>
            </a:r>
          </a:p>
          <a:p>
            <a:pPr marL="457200" lvl="1" indent="0">
              <a:buNone/>
            </a:pPr>
            <a:r>
              <a:rPr lang="en-US"/>
              <a:t>    This most efficient method to get all neighbors of a vertex. </a:t>
            </a:r>
          </a:p>
          <a:p>
            <a:pPr>
              <a:lnSpc>
                <a:spcPct val="150000"/>
              </a:lnSpc>
            </a:pPr>
            <a:r>
              <a:rPr lang="en-US">
                <a:ea typeface="+mn-lt"/>
                <a:cs typeface="+mn-lt"/>
              </a:rPr>
              <a:t>Priority queue using min heap:</a:t>
            </a:r>
          </a:p>
          <a:p>
            <a:pPr lvl="1"/>
            <a:r>
              <a:rPr lang="en-US"/>
              <a:t>Use a minimizing heap taken from </a:t>
            </a:r>
            <a:r>
              <a:rPr lang="en-US" b="1"/>
              <a:t>std::</a:t>
            </a:r>
            <a:r>
              <a:rPr lang="en-US" b="1" err="1"/>
              <a:t>priority_queue</a:t>
            </a:r>
            <a:r>
              <a:rPr lang="en-US" b="1"/>
              <a:t>()</a:t>
            </a:r>
            <a:r>
              <a:rPr lang="en-US"/>
              <a:t>.</a:t>
            </a:r>
            <a:endParaRPr lang="en-US">
              <a:ea typeface="+mn-lt"/>
              <a:cs typeface="+mn-lt"/>
            </a:endParaRPr>
          </a:p>
          <a:p>
            <a:pPr lvl="1"/>
            <a:r>
              <a:rPr lang="en-US">
                <a:ea typeface="+mn-lt"/>
                <a:cs typeface="+mn-lt"/>
              </a:rPr>
              <a:t>Priority will be heuristic distance as described in the algorithm.</a:t>
            </a:r>
          </a:p>
          <a:p>
            <a:pPr lvl="1"/>
            <a:r>
              <a:rPr lang="en-US"/>
              <a:t>Insertion, extraction must ensure heap properties (guarantee by</a:t>
            </a:r>
            <a:r>
              <a:rPr lang="en-US" b="1"/>
              <a:t> std::</a:t>
            </a:r>
            <a:r>
              <a:rPr lang="en-US" b="1" err="1"/>
              <a:t>priority_queue</a:t>
            </a:r>
            <a:r>
              <a:rPr lang="en-US" b="1"/>
              <a:t>()</a:t>
            </a:r>
            <a:r>
              <a:rPr lang="en-US"/>
              <a:t>)</a:t>
            </a:r>
          </a:p>
          <a:p>
            <a:pPr marL="457200" lvl="1" indent="0">
              <a:buNone/>
            </a:pPr>
            <a:r>
              <a:rPr lang="en-US"/>
              <a:t>    Extraction costs </a:t>
            </a:r>
            <a:r>
              <a:rPr lang="en-US" b="1"/>
              <a:t>O|log(size)|</a:t>
            </a:r>
            <a:r>
              <a:rPr lang="en-US"/>
              <a:t> | Insertion costs </a:t>
            </a:r>
            <a:r>
              <a:rPr lang="en-US" b="1" err="1"/>
              <a:t>O|log</a:t>
            </a:r>
            <a:r>
              <a:rPr lang="en-US" b="1"/>
              <a:t>(size)|</a:t>
            </a:r>
            <a:endParaRPr lang="en-US"/>
          </a:p>
        </p:txBody>
      </p:sp>
      <p:sp>
        <p:nvSpPr>
          <p:cNvPr id="4" name="Arrow: Right 3">
            <a:extLst>
              <a:ext uri="{FF2B5EF4-FFF2-40B4-BE49-F238E27FC236}">
                <a16:creationId xmlns:a16="http://schemas.microsoft.com/office/drawing/2014/main" id="{337C7D46-72A3-4532-9CF6-F055311C2E38}"/>
              </a:ext>
            </a:extLst>
          </p:cNvPr>
          <p:cNvSpPr/>
          <p:nvPr/>
        </p:nvSpPr>
        <p:spPr>
          <a:xfrm>
            <a:off x="780794" y="5638335"/>
            <a:ext cx="508001" cy="187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862EDB5-FA32-4BBA-AA07-EF8C0BEC6374}"/>
              </a:ext>
            </a:extLst>
          </p:cNvPr>
          <p:cNvSpPr/>
          <p:nvPr/>
        </p:nvSpPr>
        <p:spPr>
          <a:xfrm>
            <a:off x="780795" y="3573204"/>
            <a:ext cx="508001" cy="231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9370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Widescreen</PresentationFormat>
  <Slides>16</Slides>
  <Notes>11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Dijkstra</vt:lpstr>
      <vt:lpstr>Theoretical Analysis </vt:lpstr>
      <vt:lpstr>Theoretical Analysis</vt:lpstr>
      <vt:lpstr>Implementations</vt:lpstr>
      <vt:lpstr>Graph structure and generator</vt:lpstr>
      <vt:lpstr>PowerPoint Presentation</vt:lpstr>
      <vt:lpstr>Part A: Adjacency list + Array</vt:lpstr>
      <vt:lpstr>PowerPoint Presentation</vt:lpstr>
      <vt:lpstr>Part B: Adjacency list + Min heap</vt:lpstr>
      <vt:lpstr>PowerPoint Presentation</vt:lpstr>
      <vt:lpstr>Empirical Analysis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2021-09-12T05:12:02Z</dcterms:created>
  <dcterms:modified xsi:type="dcterms:W3CDTF">2021-09-20T00:39:32Z</dcterms:modified>
</cp:coreProperties>
</file>