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18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44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37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08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2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956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689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14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63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5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530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14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286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976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17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00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B2CDE5-95D7-4570-BA14-83F2F9E4D31F}" type="datetimeFigureOut">
              <a:rPr lang="ro-RO" smtClean="0"/>
              <a:t>11.12.2021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E597C-F6A5-4E86-BEA0-4AF1BA117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731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A37B-D85E-4DFD-916C-36296629C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Noțiuni introductive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47712-F7E9-4B1B-A37E-705E82AD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„noţiuni de baZă pentru proiect”</a:t>
            </a:r>
          </a:p>
        </p:txBody>
      </p:sp>
    </p:spTree>
    <p:extLst>
      <p:ext uri="{BB962C8B-B14F-4D97-AF65-F5344CB8AC3E}">
        <p14:creationId xmlns:p14="http://schemas.microsoft.com/office/powerpoint/2010/main" val="19348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50C-0684-42E6-A722-91EC639E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8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o-RO" sz="7200" u="sng" dirty="0"/>
              <a:t>MeDIA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710A80-D3D1-43FF-BDC9-EBCA72B4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82"/>
          <a:stretch/>
        </p:blipFill>
        <p:spPr>
          <a:xfrm>
            <a:off x="1252021" y="657617"/>
            <a:ext cx="9095238" cy="4392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07C5B4-A7B7-41AC-836E-30C3477CA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8"/>
          <a:stretch/>
        </p:blipFill>
        <p:spPr>
          <a:xfrm>
            <a:off x="1252021" y="4703290"/>
            <a:ext cx="9095238" cy="1586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ECFE9A-2397-4B5B-8C80-B81944CC9200}"/>
              </a:ext>
            </a:extLst>
          </p:cNvPr>
          <p:cNvSpPr txBox="1"/>
          <p:nvPr/>
        </p:nvSpPr>
        <p:spPr>
          <a:xfrm>
            <a:off x="2675824" y="5345881"/>
            <a:ext cx="140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8533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50C-0684-42E6-A722-91EC639E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8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o-RO" sz="7200" u="sng" dirty="0"/>
              <a:t>VARIANȚa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C9826-BDC5-4C2E-AC0F-C0CB6F21C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" y="1186338"/>
            <a:ext cx="11367968" cy="471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9D5AD-1E07-44B3-8F30-242555407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5" y="758163"/>
            <a:ext cx="11340043" cy="521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38B0F9-200B-46C9-808F-16C1E7B669D1}"/>
              </a:ext>
            </a:extLst>
          </p:cNvPr>
          <p:cNvSpPr txBox="1"/>
          <p:nvPr/>
        </p:nvSpPr>
        <p:spPr>
          <a:xfrm>
            <a:off x="3635141" y="2014140"/>
            <a:ext cx="175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Varianța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96B14-3358-463C-B6E5-5408F855F9A6}"/>
              </a:ext>
            </a:extLst>
          </p:cNvPr>
          <p:cNvSpPr txBox="1"/>
          <p:nvPr/>
        </p:nvSpPr>
        <p:spPr>
          <a:xfrm>
            <a:off x="3637682" y="5182189"/>
            <a:ext cx="175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Varianța</a:t>
            </a:r>
          </a:p>
        </p:txBody>
      </p:sp>
    </p:spTree>
    <p:extLst>
      <p:ext uri="{BB962C8B-B14F-4D97-AF65-F5344CB8AC3E}">
        <p14:creationId xmlns:p14="http://schemas.microsoft.com/office/powerpoint/2010/main" val="17073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ADDB77-A96E-43CD-A8E3-5D8701F3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" y="396594"/>
            <a:ext cx="10904312" cy="6090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DA4145-972C-4484-9D6C-3451A259F288}"/>
              </a:ext>
            </a:extLst>
          </p:cNvPr>
          <p:cNvSpPr txBox="1"/>
          <p:nvPr/>
        </p:nvSpPr>
        <p:spPr>
          <a:xfrm>
            <a:off x="3108292" y="5499823"/>
            <a:ext cx="175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Varianța</a:t>
            </a:r>
          </a:p>
        </p:txBody>
      </p:sp>
    </p:spTree>
    <p:extLst>
      <p:ext uri="{BB962C8B-B14F-4D97-AF65-F5344CB8AC3E}">
        <p14:creationId xmlns:p14="http://schemas.microsoft.com/office/powerpoint/2010/main" val="28441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1E81A-AF63-41AC-949E-AFACCFB9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853A8-1597-440D-BB4C-3605D675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5" y="1066621"/>
            <a:ext cx="9040837" cy="5064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9DDD1-C6BF-4628-9DF0-C4A99987B22B}"/>
              </a:ext>
            </a:extLst>
          </p:cNvPr>
          <p:cNvSpPr txBox="1"/>
          <p:nvPr/>
        </p:nvSpPr>
        <p:spPr>
          <a:xfrm>
            <a:off x="927800" y="1617139"/>
            <a:ext cx="63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Care este varianța acestor puncte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FAB70-07F9-4106-AFA2-95572D831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80075" r="7827"/>
          <a:stretch/>
        </p:blipFill>
        <p:spPr>
          <a:xfrm>
            <a:off x="2349305" y="5608599"/>
            <a:ext cx="7202658" cy="886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FB567-A99B-4188-9491-4689E3F68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80075" r="7827"/>
          <a:stretch/>
        </p:blipFill>
        <p:spPr>
          <a:xfrm rot="16200000">
            <a:off x="612347" y="3841290"/>
            <a:ext cx="2245337" cy="886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471887-8539-447D-AA38-DC037D966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69" y="5793916"/>
            <a:ext cx="6845714" cy="6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9C6BBF-DB96-44D2-AA0A-4133ADB27BAE}"/>
              </a:ext>
            </a:extLst>
          </p:cNvPr>
          <p:cNvSpPr txBox="1"/>
          <p:nvPr/>
        </p:nvSpPr>
        <p:spPr>
          <a:xfrm>
            <a:off x="5087815" y="6396335"/>
            <a:ext cx="63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x-varianță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FCF69-106F-40B1-90C6-AC7E3DA47D90}"/>
              </a:ext>
            </a:extLst>
          </p:cNvPr>
          <p:cNvSpPr txBox="1"/>
          <p:nvPr/>
        </p:nvSpPr>
        <p:spPr>
          <a:xfrm rot="16200000">
            <a:off x="-2012680" y="1479921"/>
            <a:ext cx="63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y-varianță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A6EA45-77EC-439B-BCBC-1ACA36CD3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08" y="3214838"/>
            <a:ext cx="485714" cy="21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3D03D-2424-484A-B865-612D2693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3" y="415605"/>
            <a:ext cx="10969592" cy="5723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E7AC99-BDE2-429E-B067-218522FC2D23}"/>
              </a:ext>
            </a:extLst>
          </p:cNvPr>
          <p:cNvSpPr txBox="1"/>
          <p:nvPr/>
        </p:nvSpPr>
        <p:spPr>
          <a:xfrm>
            <a:off x="4614276" y="1754550"/>
            <a:ext cx="320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Alt exemplu de varianță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3B801B-B0AE-4454-810D-FC6AF3C00E70}"/>
              </a:ext>
            </a:extLst>
          </p:cNvPr>
          <p:cNvSpPr/>
          <p:nvPr/>
        </p:nvSpPr>
        <p:spPr>
          <a:xfrm>
            <a:off x="3676851" y="4218621"/>
            <a:ext cx="1779635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bg1"/>
                </a:solidFill>
              </a:rPr>
              <a:t>x-varianță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EA10F-F2B4-48F2-842A-1321B20D7DBA}"/>
              </a:ext>
            </a:extLst>
          </p:cNvPr>
          <p:cNvSpPr/>
          <p:nvPr/>
        </p:nvSpPr>
        <p:spPr>
          <a:xfrm>
            <a:off x="3676851" y="5343173"/>
            <a:ext cx="1779635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bg1"/>
                </a:solidFill>
              </a:rPr>
              <a:t>y-varianță</a:t>
            </a:r>
          </a:p>
        </p:txBody>
      </p:sp>
    </p:spTree>
    <p:extLst>
      <p:ext uri="{BB962C8B-B14F-4D97-AF65-F5344CB8AC3E}">
        <p14:creationId xmlns:p14="http://schemas.microsoft.com/office/powerpoint/2010/main" val="294710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50C-0684-42E6-A722-91EC639E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8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o-RO" sz="7200" u="sng" dirty="0"/>
              <a:t>Covarianță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7B500-CED6-4E00-9458-342B9A99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1" y="647468"/>
            <a:ext cx="10914548" cy="5681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46CD5-87F0-4648-A7A8-CA63A4C9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0" y="579391"/>
            <a:ext cx="11009801" cy="57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EEFB9-48A4-497F-BF27-93B657CF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117D9-73AA-43ED-BD07-F629E659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" y="1799126"/>
            <a:ext cx="11438502" cy="3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E72-6AC4-4FDF-BFC6-410666DC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124" y="4257575"/>
            <a:ext cx="2808170" cy="1456267"/>
          </a:xfrm>
        </p:spPr>
        <p:txBody>
          <a:bodyPr/>
          <a:lstStyle/>
          <a:p>
            <a:r>
              <a:rPr lang="ro-RO" dirty="0"/>
              <a:t>SfÂrșit....</a:t>
            </a:r>
          </a:p>
        </p:txBody>
      </p:sp>
    </p:spTree>
    <p:extLst>
      <p:ext uri="{BB962C8B-B14F-4D97-AF65-F5344CB8AC3E}">
        <p14:creationId xmlns:p14="http://schemas.microsoft.com/office/powerpoint/2010/main" val="121151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32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Noțiuni introductive</vt:lpstr>
      <vt:lpstr>MeDIA</vt:lpstr>
      <vt:lpstr>VARIANȚa</vt:lpstr>
      <vt:lpstr>PowerPoint Presentation</vt:lpstr>
      <vt:lpstr>PowerPoint Presentation</vt:lpstr>
      <vt:lpstr>PowerPoint Presentation</vt:lpstr>
      <vt:lpstr>Covarianță</vt:lpstr>
      <vt:lpstr>PowerPoint Presentation</vt:lpstr>
      <vt:lpstr>SfÂrșit....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Noțiuni introductive</dc:title>
  <dc:creator>Doru Gabriel  Procopie</dc:creator>
  <cp:lastModifiedBy>Doru Gabriel  Procopie</cp:lastModifiedBy>
  <cp:revision>1</cp:revision>
  <dcterms:created xsi:type="dcterms:W3CDTF">2021-12-11T14:47:50Z</dcterms:created>
  <dcterms:modified xsi:type="dcterms:W3CDTF">2021-12-11T17:05:45Z</dcterms:modified>
</cp:coreProperties>
</file>