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9f906550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9f90655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9f906550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9f90655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82f98465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482f98465d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9f906550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9f9065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9f906550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9f90655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ntent">
  <p:cSld name="4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104" name="Google Shape;104;p1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idx="1" type="body"/>
          </p:nvPr>
        </p:nvSpPr>
        <p:spPr>
          <a:xfrm>
            <a:off x="502920" y="1985963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109" name="Google Shape;109;p11"/>
          <p:cNvSpPr txBox="1"/>
          <p:nvPr>
            <p:ph idx="2" type="body"/>
          </p:nvPr>
        </p:nvSpPr>
        <p:spPr>
          <a:xfrm>
            <a:off x="502920" y="4164965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110" name="Google Shape;110;p11"/>
          <p:cNvSpPr txBox="1"/>
          <p:nvPr>
            <p:ph idx="3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111" name="Google Shape;111;p11"/>
          <p:cNvSpPr txBox="1"/>
          <p:nvPr>
            <p:ph idx="4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4" name="Google Shape;114;p12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1" name="Google Shape;121;p1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6" name="Google Shape;126;p14"/>
          <p:cNvSpPr txBox="1"/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129" name="Google Shape;129;p14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1" type="ftr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4" name="Google Shape;134;p15"/>
          <p:cNvSpPr txBox="1"/>
          <p:nvPr>
            <p:ph type="title"/>
          </p:nvPr>
        </p:nvSpPr>
        <p:spPr>
          <a:xfrm>
            <a:off x="4169404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/>
          <p:nvPr>
            <p:ph idx="2" type="pic"/>
          </p:nvPr>
        </p:nvSpPr>
        <p:spPr>
          <a:xfrm>
            <a:off x="277906" y="228600"/>
            <a:ext cx="3460658" cy="6345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4169404" y="3995737"/>
            <a:ext cx="3898272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137" name="Google Shape;137;p15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above Caption">
  <p:cSld name="Picture above 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506505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/>
          <p:nvPr>
            <p:ph idx="2" type="pic"/>
          </p:nvPr>
        </p:nvSpPr>
        <p:spPr>
          <a:xfrm>
            <a:off x="277905" y="228600"/>
            <a:ext cx="6378389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506505" y="5257799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145" name="Google Shape;145;p16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Pictures with Caption">
  <p:cSld name="2 Pictures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380554" y="2571750"/>
            <a:ext cx="6181611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81094" y="3733800"/>
            <a:ext cx="6179566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155" name="Google Shape;155;p17"/>
          <p:cNvSpPr txBox="1"/>
          <p:nvPr>
            <p:ph idx="10" type="dt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1" type="ftr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0" name="Google Shape;160;p17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1" name="Google Shape;161;p17"/>
          <p:cNvSpPr/>
          <p:nvPr>
            <p:ph idx="3" type="pic"/>
          </p:nvPr>
        </p:nvSpPr>
        <p:spPr>
          <a:xfrm>
            <a:off x="6802438" y="4535424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s with Caption">
  <p:cSld name="3 Pictures with Ca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380554" y="2571750"/>
            <a:ext cx="401663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381094" y="3733800"/>
            <a:ext cx="401530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166" name="Google Shape;166;p18"/>
          <p:cNvSpPr txBox="1"/>
          <p:nvPr>
            <p:ph idx="10" type="dt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1" type="ftr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2" name="Google Shape;172;p18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73" name="Google Shape;173;p18"/>
          <p:cNvSpPr/>
          <p:nvPr>
            <p:ph idx="3" type="pic"/>
          </p:nvPr>
        </p:nvSpPr>
        <p:spPr>
          <a:xfrm>
            <a:off x="4624388" y="238166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74" name="Google Shape;174;p18"/>
          <p:cNvSpPr/>
          <p:nvPr>
            <p:ph idx="4" type="pic"/>
          </p:nvPr>
        </p:nvSpPr>
        <p:spPr>
          <a:xfrm>
            <a:off x="6803136" y="2381662"/>
            <a:ext cx="205740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s with Caption, Alt.">
  <p:cSld name="3 Pictures with Caption, Alt.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4953000" y="3124200"/>
            <a:ext cx="310896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/>
          <p:nvPr>
            <p:ph idx="2" type="pic"/>
          </p:nvPr>
        </p:nvSpPr>
        <p:spPr>
          <a:xfrm>
            <a:off x="277905" y="2365248"/>
            <a:ext cx="4240119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4953000" y="3995737"/>
            <a:ext cx="3108960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180" name="Google Shape;180;p19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 </a:t>
            </a:r>
            <a:endParaRPr/>
          </a:p>
        </p:txBody>
      </p:sp>
      <p:sp>
        <p:nvSpPr>
          <p:cNvPr id="184" name="Google Shape;184;p19"/>
          <p:cNvSpPr/>
          <p:nvPr>
            <p:ph idx="3" type="pic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85" name="Google Shape;185;p19"/>
          <p:cNvSpPr/>
          <p:nvPr>
            <p:ph idx="4" type="pic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 rot="5400000">
            <a:off x="2204149" y="275525"/>
            <a:ext cx="4144963" cy="755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6" name="Google Shape;196;p21"/>
          <p:cNvSpPr txBox="1"/>
          <p:nvPr>
            <p:ph type="title"/>
          </p:nvPr>
        </p:nvSpPr>
        <p:spPr>
          <a:xfrm rot="5400000">
            <a:off x="5750720" y="3199794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 rot="5400000">
            <a:off x="1293765" y="122191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1"/>
          <p:cNvSpPr txBox="1"/>
          <p:nvPr/>
        </p:nvSpPr>
        <p:spPr>
          <a:xfrm rot="-5400000">
            <a:off x="8593111" y="561668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, Alt.">
  <p:cSld name="Title and Content, Alt.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800"/>
              <a:buNone/>
              <a:defRPr b="0" i="0" sz="2400" u="none" cap="none" strike="noStrike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2 Pictures">
  <p:cSld name="Title Slide with 2 Picture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8" name="Google Shape;48;p5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9" name="Google Shape;49;p5"/>
          <p:cNvSpPr/>
          <p:nvPr>
            <p:ph idx="3" type="pic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4" type="body"/>
          </p:nvPr>
        </p:nvSpPr>
        <p:spPr>
          <a:xfrm>
            <a:off x="857250" y="1779494"/>
            <a:ext cx="3086100" cy="204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3450"/>
              <a:buNone/>
              <a:defRPr sz="4600">
                <a:solidFill>
                  <a:schemeClr val="lt1"/>
                </a:solidFill>
              </a:defRPr>
            </a:lvl1pPr>
            <a:lvl2pPr indent="-285750" lvl="1" marL="914400" algn="l">
              <a:spcBef>
                <a:spcPts val="600"/>
              </a:spcBef>
              <a:spcAft>
                <a:spcPts val="0"/>
              </a:spcAft>
              <a:buSzPts val="900"/>
              <a:buChar char="■"/>
              <a:defRPr sz="1200"/>
            </a:lvl2pPr>
            <a:lvl3pPr indent="-276225" lvl="2" marL="1371600" algn="l">
              <a:spcBef>
                <a:spcPts val="600"/>
              </a:spcBef>
              <a:spcAft>
                <a:spcPts val="0"/>
              </a:spcAft>
              <a:buSzPts val="750"/>
              <a:buChar char="■"/>
              <a:defRPr sz="1000"/>
            </a:lvl3pPr>
            <a:lvl4pPr indent="-271462" lvl="3" marL="18288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4pPr>
            <a:lvl5pPr indent="-271462" lvl="4" marL="22860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51" name="Google Shape;51;p5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sz="3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6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67" name="Google Shape;67;p7"/>
          <p:cNvSpPr txBox="1"/>
          <p:nvPr>
            <p:ph idx="2" type="body"/>
          </p:nvPr>
        </p:nvSpPr>
        <p:spPr>
          <a:xfrm>
            <a:off x="439987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8"/>
          <p:cNvSpPr txBox="1"/>
          <p:nvPr>
            <p:ph idx="3" type="body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81" name="Google Shape;81;p8"/>
          <p:cNvSpPr txBox="1"/>
          <p:nvPr>
            <p:ph idx="4" type="body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ntent, Top and Bottom">
  <p:cSld name="2 Content, Top and Bottom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498517" y="1985963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86" name="Google Shape;86;p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498517" y="4164965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89" name="Google Shape;89;p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ntent">
  <p:cSld name="3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96" name="Google Shape;96;p10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0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100" name="Google Shape;100;p10"/>
          <p:cNvSpPr txBox="1"/>
          <p:nvPr>
            <p:ph idx="3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385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ocalhost/ProcrastiNOT/Procrastination/welcome-page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ctrTitle"/>
          </p:nvPr>
        </p:nvSpPr>
        <p:spPr>
          <a:xfrm>
            <a:off x="3607607" y="4624668"/>
            <a:ext cx="5231593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Rockwell"/>
              <a:buNone/>
            </a:pPr>
            <a:r>
              <a:rPr lang="en-US" sz="2520"/>
              <a:t>COMP 307 Project</a:t>
            </a:r>
            <a:br>
              <a:rPr lang="en-US" sz="2520"/>
            </a:br>
            <a:r>
              <a:rPr lang="en-US" sz="2520"/>
              <a:t>Procrasti-NOT: A Task Manager for Procrastinators </a:t>
            </a:r>
            <a:endParaRPr sz="2520"/>
          </a:p>
        </p:txBody>
      </p:sp>
      <p:sp>
        <p:nvSpPr>
          <p:cNvPr id="207" name="Google Shape;207;p22"/>
          <p:cNvSpPr txBox="1"/>
          <p:nvPr>
            <p:ph idx="1" type="subTitle"/>
          </p:nvPr>
        </p:nvSpPr>
        <p:spPr>
          <a:xfrm>
            <a:off x="3607607" y="5876838"/>
            <a:ext cx="5231593" cy="434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71"/>
              <a:buNone/>
            </a:pPr>
            <a:r>
              <a:rPr lang="en-US" sz="1295"/>
              <a:t>By: Mony Flicky, Priscilia Momo, and </a:t>
            </a:r>
            <a:r>
              <a:rPr lang="en-US" sz="1295"/>
              <a:t>Ginika Ume-Onyido</a:t>
            </a:r>
            <a:endParaRPr sz="129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498474" y="484094"/>
            <a:ext cx="7556400" cy="11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Welcome/</a:t>
            </a:r>
            <a:r>
              <a:rPr lang="en-US"/>
              <a:t>Home Page and User Protection (Ginika)</a:t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498474" y="1981200"/>
            <a:ext cx="7556400" cy="414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200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Attractive welcome page that is public to all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Customized home page that displays 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The username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The user’s top 5 upcoming tasks with the closest due date 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Protect user information after log out procedure through disabling back-tab on end of session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After logging out, essentially clear the history by passing ‘null’ as a parameter in pushState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498474" y="484094"/>
            <a:ext cx="7556400" cy="11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Registration and Interactive Userboard </a:t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498474" y="1981200"/>
            <a:ext cx="7556400" cy="414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This is where users are welcomed to interact with each other.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Users can post a comment on their account and globally see other user’s accounts. They can edit their comments,delete and also reply to other user’s comments.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Users can encourage each other and motivate each other through their interaction on the comment board.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They can also learn  more from other users on how to improve their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5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/>
              <a:t>The purpose of our website is to serve as a priority manager for those who often procrastinate their work and have them accountable for their tasks.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50" lvl="0" marL="2286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Many people, especially students, push back things they need to do and can appreciate a site to help organize and remind them of upcoming due dates.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498474" y="484094"/>
            <a:ext cx="75564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Architecture/Structure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50" lvl="0" marL="2286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76" y="1601199"/>
            <a:ext cx="7783525" cy="46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498474" y="484094"/>
            <a:ext cx="75564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Architecture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800" y="375050"/>
            <a:ext cx="4867525" cy="64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Folder named procrastiNOT in ZIP</a:t>
            </a:r>
            <a:endParaRPr/>
          </a:p>
          <a:p>
            <a:pPr indent="-219075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Open phpmyadmin and create database named ‘procrastination’</a:t>
            </a:r>
            <a:endParaRPr/>
          </a:p>
          <a:p>
            <a:pPr indent="-219075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Import ‘procrastination.sql’ database from our procrastiNOT folder</a:t>
            </a:r>
            <a:endParaRPr/>
          </a:p>
          <a:p>
            <a:pPr indent="-219075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Move folder to htdocs folder in XAMPP and enter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http://localhost/ProcrastiNOT/Procrastination/welcome-page.html</a:t>
            </a:r>
            <a:r>
              <a:rPr lang="en-US"/>
              <a:t> </a:t>
            </a:r>
            <a:r>
              <a:rPr lang="en-US"/>
              <a:t>in the search bar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Our Main Website Features 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User is allowed to create a task and add it to a list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Allow user to cross off a task from their list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Remind users of upcoming tasks with the closest due date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Weekly schedule generator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An</a:t>
            </a:r>
            <a:r>
              <a:rPr lang="en-US"/>
              <a:t> interactive user-board page for users to publicly interact with each other</a:t>
            </a: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498474" y="484094"/>
            <a:ext cx="7556400" cy="11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Creating/Deleting a Task and Lists (Priscilia)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498474" y="1981200"/>
            <a:ext cx="7556400" cy="414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200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User is able to create List and Task and delete Tasks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User fill out form to create List and Task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The forms are validated on the web side before being sent to the server.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If you have no list, you will not be able to create a task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In the List page, tasks are regrouped by list and you can delete individual tasks in a list.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Click on the + button to add list</a:t>
            </a:r>
            <a:endParaRPr/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498474" y="484094"/>
            <a:ext cx="7556400" cy="11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a Weekly Schedule (Ginika)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498474" y="1981200"/>
            <a:ext cx="7556400" cy="414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spcBef>
                <a:spcPts val="200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User is able to generate a sample weekly schedule of their chosen to-do list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Schedule is based on the task priority and colour coded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High priority tasks appear 3 times in red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Med priority tasks appear 2 times in blue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Low priority tasks appear once in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Home page includes reminder of tasks with closest upcoming due date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❏"/>
            </a:pPr>
            <a:r>
              <a:rPr lang="en-US"/>
              <a:t>User gets random motivational message on each loading of their personalized home page</a:t>
            </a:r>
            <a:endParaRPr/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antag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