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55" r:id="rId4"/>
  </p:sldMasterIdLst>
  <p:notesMasterIdLst>
    <p:notesMasterId r:id="rId13"/>
  </p:notesMasterIdLst>
  <p:handoutMasterIdLst>
    <p:handoutMasterId r:id="rId14"/>
  </p:handoutMasterIdLst>
  <p:sldIdLst>
    <p:sldId id="275" r:id="rId5"/>
    <p:sldId id="347" r:id="rId6"/>
    <p:sldId id="345" r:id="rId7"/>
    <p:sldId id="279" r:id="rId8"/>
    <p:sldId id="346" r:id="rId9"/>
    <p:sldId id="343" r:id="rId10"/>
    <p:sldId id="348" r:id="rId11"/>
    <p:sldId id="34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1" autoAdjust="0"/>
    <p:restoredTop sz="94641" autoAdjust="0"/>
  </p:normalViewPr>
  <p:slideViewPr>
    <p:cSldViewPr snapToGrid="0">
      <p:cViewPr varScale="1">
        <p:scale>
          <a:sx n="102" d="100"/>
          <a:sy n="102" d="100"/>
        </p:scale>
        <p:origin x="138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8F2F8-C09C-4F02-AD1E-2118A12E39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492FE5-C5FC-481F-BA51-318F3B496C8E}">
      <dgm:prSet phldrT="[Text]" custT="1"/>
      <dgm:spPr/>
      <dgm:t>
        <a:bodyPr/>
        <a:lstStyle/>
        <a:p>
          <a:r>
            <a:rPr lang="en-US" sz="2000" dirty="0"/>
            <a:t>1. </a:t>
          </a:r>
          <a:r>
            <a:rPr lang="en-US" sz="2000" dirty="0" err="1"/>
            <a:t>Numpy</a:t>
          </a:r>
          <a:endParaRPr lang="en-US" sz="2000" dirty="0"/>
        </a:p>
      </dgm:t>
    </dgm:pt>
    <dgm:pt modelId="{0F9C3A55-7D64-4AD3-B036-DFCED875EAAC}" type="parTrans" cxnId="{71BACF45-497A-4E14-9D35-F7ED981B246A}">
      <dgm:prSet/>
      <dgm:spPr/>
      <dgm:t>
        <a:bodyPr/>
        <a:lstStyle/>
        <a:p>
          <a:endParaRPr lang="en-US"/>
        </a:p>
      </dgm:t>
    </dgm:pt>
    <dgm:pt modelId="{3D22E35B-68F1-458F-B2F0-464AB1CE8C31}" type="sibTrans" cxnId="{71BACF45-497A-4E14-9D35-F7ED981B246A}">
      <dgm:prSet/>
      <dgm:spPr/>
      <dgm:t>
        <a:bodyPr/>
        <a:lstStyle/>
        <a:p>
          <a:endParaRPr lang="en-US"/>
        </a:p>
      </dgm:t>
    </dgm:pt>
    <dgm:pt modelId="{B5EDAB72-ECAE-4769-BBDF-B0EF3C41C53E}">
      <dgm:prSet phldrT="[Text]" custT="1"/>
      <dgm:spPr/>
      <dgm:t>
        <a:bodyPr/>
        <a:lstStyle/>
        <a:p>
          <a:r>
            <a:rPr lang="en-US" sz="1800" dirty="0"/>
            <a:t>2. Pandas</a:t>
          </a:r>
        </a:p>
      </dgm:t>
    </dgm:pt>
    <dgm:pt modelId="{BEC9AC3B-8063-4255-BF89-B174D601CD49}" type="parTrans" cxnId="{88CBE53C-68BA-4CDA-91CA-79A5E0B2B03D}">
      <dgm:prSet/>
      <dgm:spPr/>
      <dgm:t>
        <a:bodyPr/>
        <a:lstStyle/>
        <a:p>
          <a:endParaRPr lang="en-US"/>
        </a:p>
      </dgm:t>
    </dgm:pt>
    <dgm:pt modelId="{4A1267FB-8F6F-40A9-8720-5CA48E376D37}" type="sibTrans" cxnId="{88CBE53C-68BA-4CDA-91CA-79A5E0B2B03D}">
      <dgm:prSet/>
      <dgm:spPr/>
      <dgm:t>
        <a:bodyPr/>
        <a:lstStyle/>
        <a:p>
          <a:endParaRPr lang="en-US"/>
        </a:p>
      </dgm:t>
    </dgm:pt>
    <dgm:pt modelId="{8F67BA76-848B-454A-BAF2-36AF87680D12}">
      <dgm:prSet phldrT="[Text]" custT="1"/>
      <dgm:spPr/>
      <dgm:t>
        <a:bodyPr/>
        <a:lstStyle/>
        <a:p>
          <a:r>
            <a:rPr lang="en-US" sz="1800" dirty="0"/>
            <a:t>3. </a:t>
          </a:r>
          <a:r>
            <a:rPr lang="en-US" sz="1800" dirty="0" err="1"/>
            <a:t>Mathplotlib</a:t>
          </a:r>
          <a:endParaRPr lang="en-US" sz="1800" dirty="0"/>
        </a:p>
      </dgm:t>
    </dgm:pt>
    <dgm:pt modelId="{0A33172C-B5C7-47EE-9E0C-EBCA580A90C2}" type="parTrans" cxnId="{B66A959B-8804-4994-BF1D-426E4831EA05}">
      <dgm:prSet/>
      <dgm:spPr/>
      <dgm:t>
        <a:bodyPr/>
        <a:lstStyle/>
        <a:p>
          <a:endParaRPr lang="en-US"/>
        </a:p>
      </dgm:t>
    </dgm:pt>
    <dgm:pt modelId="{FC4414D3-CFD9-4BDA-AC37-78245443FEAD}" type="sibTrans" cxnId="{B66A959B-8804-4994-BF1D-426E4831EA05}">
      <dgm:prSet/>
      <dgm:spPr/>
      <dgm:t>
        <a:bodyPr/>
        <a:lstStyle/>
        <a:p>
          <a:endParaRPr lang="en-US"/>
        </a:p>
      </dgm:t>
    </dgm:pt>
    <dgm:pt modelId="{14223565-3565-4FB9-8E6A-C1B3AD5BDB3E}">
      <dgm:prSet phldrT="[Text]"/>
      <dgm:spPr/>
      <dgm:t>
        <a:bodyPr/>
        <a:lstStyle/>
        <a:p>
          <a:r>
            <a:rPr lang="en-US" dirty="0"/>
            <a:t>4. </a:t>
          </a:r>
          <a:r>
            <a:rPr lang="en-US" dirty="0" err="1"/>
            <a:t>Scikit</a:t>
          </a:r>
          <a:r>
            <a:rPr lang="en-US" dirty="0"/>
            <a:t>-learn</a:t>
          </a:r>
        </a:p>
      </dgm:t>
    </dgm:pt>
    <dgm:pt modelId="{BAD34B45-3165-4D27-9092-64C12392412D}" type="parTrans" cxnId="{EA03A121-F483-4969-9524-1576DD4EE34A}">
      <dgm:prSet/>
      <dgm:spPr/>
      <dgm:t>
        <a:bodyPr/>
        <a:lstStyle/>
        <a:p>
          <a:endParaRPr lang="en-US"/>
        </a:p>
      </dgm:t>
    </dgm:pt>
    <dgm:pt modelId="{40C029B4-6804-4908-A60C-52C1F439F1A4}" type="sibTrans" cxnId="{EA03A121-F483-4969-9524-1576DD4EE34A}">
      <dgm:prSet/>
      <dgm:spPr/>
      <dgm:t>
        <a:bodyPr/>
        <a:lstStyle/>
        <a:p>
          <a:endParaRPr lang="en-US"/>
        </a:p>
      </dgm:t>
    </dgm:pt>
    <dgm:pt modelId="{6099D5AA-4703-4106-A3C1-803895A5769C}" type="pres">
      <dgm:prSet presAssocID="{C038F2F8-C09C-4F02-AD1E-2118A12E39D1}" presName="cycle" presStyleCnt="0">
        <dgm:presLayoutVars>
          <dgm:dir/>
          <dgm:resizeHandles val="exact"/>
        </dgm:presLayoutVars>
      </dgm:prSet>
      <dgm:spPr/>
    </dgm:pt>
    <dgm:pt modelId="{9F9B8419-DDE9-468E-90C3-F2A0BAB07A8D}" type="pres">
      <dgm:prSet presAssocID="{CC492FE5-C5FC-481F-BA51-318F3B496C8E}" presName="node" presStyleLbl="node1" presStyleIdx="0" presStyleCnt="4" custScaleX="145352">
        <dgm:presLayoutVars>
          <dgm:bulletEnabled val="1"/>
        </dgm:presLayoutVars>
      </dgm:prSet>
      <dgm:spPr/>
    </dgm:pt>
    <dgm:pt modelId="{F9F8DAD0-1DB4-4387-9F6F-FFB838669BC2}" type="pres">
      <dgm:prSet presAssocID="{3D22E35B-68F1-458F-B2F0-464AB1CE8C31}" presName="sibTrans" presStyleLbl="sibTrans2D1" presStyleIdx="0" presStyleCnt="4"/>
      <dgm:spPr/>
    </dgm:pt>
    <dgm:pt modelId="{D1BE6FFB-AA58-494A-B0F2-2F177B395B68}" type="pres">
      <dgm:prSet presAssocID="{3D22E35B-68F1-458F-B2F0-464AB1CE8C31}" presName="connectorText" presStyleLbl="sibTrans2D1" presStyleIdx="0" presStyleCnt="4"/>
      <dgm:spPr/>
    </dgm:pt>
    <dgm:pt modelId="{E74A4F77-27A5-4516-837F-2713665EB025}" type="pres">
      <dgm:prSet presAssocID="{B5EDAB72-ECAE-4769-BBDF-B0EF3C41C53E}" presName="node" presStyleLbl="node1" presStyleIdx="1" presStyleCnt="4" custScaleX="143361">
        <dgm:presLayoutVars>
          <dgm:bulletEnabled val="1"/>
        </dgm:presLayoutVars>
      </dgm:prSet>
      <dgm:spPr/>
    </dgm:pt>
    <dgm:pt modelId="{1707CDDD-FDEC-4A0D-ADE0-1207A57342DD}" type="pres">
      <dgm:prSet presAssocID="{4A1267FB-8F6F-40A9-8720-5CA48E376D37}" presName="sibTrans" presStyleLbl="sibTrans2D1" presStyleIdx="1" presStyleCnt="4"/>
      <dgm:spPr/>
    </dgm:pt>
    <dgm:pt modelId="{6F5D67D5-2E10-4CBF-86BF-335F215BFA91}" type="pres">
      <dgm:prSet presAssocID="{4A1267FB-8F6F-40A9-8720-5CA48E376D37}" presName="connectorText" presStyleLbl="sibTrans2D1" presStyleIdx="1" presStyleCnt="4"/>
      <dgm:spPr/>
    </dgm:pt>
    <dgm:pt modelId="{305E6270-24AD-4989-B494-A4DA3947EB04}" type="pres">
      <dgm:prSet presAssocID="{8F67BA76-848B-454A-BAF2-36AF87680D12}" presName="node" presStyleLbl="node1" presStyleIdx="2" presStyleCnt="4" custScaleX="184909">
        <dgm:presLayoutVars>
          <dgm:bulletEnabled val="1"/>
        </dgm:presLayoutVars>
      </dgm:prSet>
      <dgm:spPr/>
    </dgm:pt>
    <dgm:pt modelId="{4084FB2A-AD54-4B6E-BC30-8A335A13CE3A}" type="pres">
      <dgm:prSet presAssocID="{FC4414D3-CFD9-4BDA-AC37-78245443FEAD}" presName="sibTrans" presStyleLbl="sibTrans2D1" presStyleIdx="2" presStyleCnt="4"/>
      <dgm:spPr/>
    </dgm:pt>
    <dgm:pt modelId="{10C23B94-D52B-4732-96E2-8504349DAA91}" type="pres">
      <dgm:prSet presAssocID="{FC4414D3-CFD9-4BDA-AC37-78245443FEAD}" presName="connectorText" presStyleLbl="sibTrans2D1" presStyleIdx="2" presStyleCnt="4"/>
      <dgm:spPr/>
    </dgm:pt>
    <dgm:pt modelId="{5B7E5A8E-085F-4CCC-921F-26E2334CDF54}" type="pres">
      <dgm:prSet presAssocID="{14223565-3565-4FB9-8E6A-C1B3AD5BDB3E}" presName="node" presStyleLbl="node1" presStyleIdx="3" presStyleCnt="4" custScaleX="168604">
        <dgm:presLayoutVars>
          <dgm:bulletEnabled val="1"/>
        </dgm:presLayoutVars>
      </dgm:prSet>
      <dgm:spPr/>
    </dgm:pt>
    <dgm:pt modelId="{5B64C64C-0052-4979-8B91-D154CBECB84F}" type="pres">
      <dgm:prSet presAssocID="{40C029B4-6804-4908-A60C-52C1F439F1A4}" presName="sibTrans" presStyleLbl="sibTrans2D1" presStyleIdx="3" presStyleCnt="4"/>
      <dgm:spPr/>
    </dgm:pt>
    <dgm:pt modelId="{5CE917A2-8207-4B53-AD6B-B211FB3B4D02}" type="pres">
      <dgm:prSet presAssocID="{40C029B4-6804-4908-A60C-52C1F439F1A4}" presName="connectorText" presStyleLbl="sibTrans2D1" presStyleIdx="3" presStyleCnt="4"/>
      <dgm:spPr/>
    </dgm:pt>
  </dgm:ptLst>
  <dgm:cxnLst>
    <dgm:cxn modelId="{EA03A121-F483-4969-9524-1576DD4EE34A}" srcId="{C038F2F8-C09C-4F02-AD1E-2118A12E39D1}" destId="{14223565-3565-4FB9-8E6A-C1B3AD5BDB3E}" srcOrd="3" destOrd="0" parTransId="{BAD34B45-3165-4D27-9092-64C12392412D}" sibTransId="{40C029B4-6804-4908-A60C-52C1F439F1A4}"/>
    <dgm:cxn modelId="{ADAE7622-BC7F-45E8-A9D8-58AC74F73807}" type="presOf" srcId="{40C029B4-6804-4908-A60C-52C1F439F1A4}" destId="{5B64C64C-0052-4979-8B91-D154CBECB84F}" srcOrd="0" destOrd="0" presId="urn:microsoft.com/office/officeart/2005/8/layout/cycle2"/>
    <dgm:cxn modelId="{88CBE53C-68BA-4CDA-91CA-79A5E0B2B03D}" srcId="{C038F2F8-C09C-4F02-AD1E-2118A12E39D1}" destId="{B5EDAB72-ECAE-4769-BBDF-B0EF3C41C53E}" srcOrd="1" destOrd="0" parTransId="{BEC9AC3B-8063-4255-BF89-B174D601CD49}" sibTransId="{4A1267FB-8F6F-40A9-8720-5CA48E376D37}"/>
    <dgm:cxn modelId="{71BACF45-497A-4E14-9D35-F7ED981B246A}" srcId="{C038F2F8-C09C-4F02-AD1E-2118A12E39D1}" destId="{CC492FE5-C5FC-481F-BA51-318F3B496C8E}" srcOrd="0" destOrd="0" parTransId="{0F9C3A55-7D64-4AD3-B036-DFCED875EAAC}" sibTransId="{3D22E35B-68F1-458F-B2F0-464AB1CE8C31}"/>
    <dgm:cxn modelId="{B8CA4B4C-A6F5-4A15-826E-21745294170F}" type="presOf" srcId="{4A1267FB-8F6F-40A9-8720-5CA48E376D37}" destId="{6F5D67D5-2E10-4CBF-86BF-335F215BFA91}" srcOrd="1" destOrd="0" presId="urn:microsoft.com/office/officeart/2005/8/layout/cycle2"/>
    <dgm:cxn modelId="{5DFD746F-01B0-4F74-B37E-ED500E28F3A1}" type="presOf" srcId="{8F67BA76-848B-454A-BAF2-36AF87680D12}" destId="{305E6270-24AD-4989-B494-A4DA3947EB04}" srcOrd="0" destOrd="0" presId="urn:microsoft.com/office/officeart/2005/8/layout/cycle2"/>
    <dgm:cxn modelId="{545CFD73-5316-455C-B0A9-CBF32CB31E8C}" type="presOf" srcId="{B5EDAB72-ECAE-4769-BBDF-B0EF3C41C53E}" destId="{E74A4F77-27A5-4516-837F-2713665EB025}" srcOrd="0" destOrd="0" presId="urn:microsoft.com/office/officeart/2005/8/layout/cycle2"/>
    <dgm:cxn modelId="{86D99156-60EF-41FF-A35A-4802D97B6D39}" type="presOf" srcId="{3D22E35B-68F1-458F-B2F0-464AB1CE8C31}" destId="{F9F8DAD0-1DB4-4387-9F6F-FFB838669BC2}" srcOrd="0" destOrd="0" presId="urn:microsoft.com/office/officeart/2005/8/layout/cycle2"/>
    <dgm:cxn modelId="{9CA3717F-5FFA-4447-A41D-EE117A38BCDD}" type="presOf" srcId="{CC492FE5-C5FC-481F-BA51-318F3B496C8E}" destId="{9F9B8419-DDE9-468E-90C3-F2A0BAB07A8D}" srcOrd="0" destOrd="0" presId="urn:microsoft.com/office/officeart/2005/8/layout/cycle2"/>
    <dgm:cxn modelId="{B66A959B-8804-4994-BF1D-426E4831EA05}" srcId="{C038F2F8-C09C-4F02-AD1E-2118A12E39D1}" destId="{8F67BA76-848B-454A-BAF2-36AF87680D12}" srcOrd="2" destOrd="0" parTransId="{0A33172C-B5C7-47EE-9E0C-EBCA580A90C2}" sibTransId="{FC4414D3-CFD9-4BDA-AC37-78245443FEAD}"/>
    <dgm:cxn modelId="{6AC25B9E-17F3-40F0-BC32-B138AACB25CA}" type="presOf" srcId="{3D22E35B-68F1-458F-B2F0-464AB1CE8C31}" destId="{D1BE6FFB-AA58-494A-B0F2-2F177B395B68}" srcOrd="1" destOrd="0" presId="urn:microsoft.com/office/officeart/2005/8/layout/cycle2"/>
    <dgm:cxn modelId="{2D7B96A4-AB3D-4ADE-BCE2-97974552D126}" type="presOf" srcId="{FC4414D3-CFD9-4BDA-AC37-78245443FEAD}" destId="{10C23B94-D52B-4732-96E2-8504349DAA91}" srcOrd="1" destOrd="0" presId="urn:microsoft.com/office/officeart/2005/8/layout/cycle2"/>
    <dgm:cxn modelId="{1BEBFCAE-2F76-49CB-B8D1-908BD0CB69D8}" type="presOf" srcId="{4A1267FB-8F6F-40A9-8720-5CA48E376D37}" destId="{1707CDDD-FDEC-4A0D-ADE0-1207A57342DD}" srcOrd="0" destOrd="0" presId="urn:microsoft.com/office/officeart/2005/8/layout/cycle2"/>
    <dgm:cxn modelId="{2F9170BF-59E8-4D48-90D6-D216DE892E93}" type="presOf" srcId="{14223565-3565-4FB9-8E6A-C1B3AD5BDB3E}" destId="{5B7E5A8E-085F-4CCC-921F-26E2334CDF54}" srcOrd="0" destOrd="0" presId="urn:microsoft.com/office/officeart/2005/8/layout/cycle2"/>
    <dgm:cxn modelId="{48F7A9CE-35F4-4291-917D-5B09D15F18B8}" type="presOf" srcId="{FC4414D3-CFD9-4BDA-AC37-78245443FEAD}" destId="{4084FB2A-AD54-4B6E-BC30-8A335A13CE3A}" srcOrd="0" destOrd="0" presId="urn:microsoft.com/office/officeart/2005/8/layout/cycle2"/>
    <dgm:cxn modelId="{80C5BCE1-47A2-4072-9B44-DEB30486BE71}" type="presOf" srcId="{40C029B4-6804-4908-A60C-52C1F439F1A4}" destId="{5CE917A2-8207-4B53-AD6B-B211FB3B4D02}" srcOrd="1" destOrd="0" presId="urn:microsoft.com/office/officeart/2005/8/layout/cycle2"/>
    <dgm:cxn modelId="{46FAE7E5-D57F-4052-B489-CD45A5132FA9}" type="presOf" srcId="{C038F2F8-C09C-4F02-AD1E-2118A12E39D1}" destId="{6099D5AA-4703-4106-A3C1-803895A5769C}" srcOrd="0" destOrd="0" presId="urn:microsoft.com/office/officeart/2005/8/layout/cycle2"/>
    <dgm:cxn modelId="{93F9953B-755C-4F43-A4A0-0F3FEF72684F}" type="presParOf" srcId="{6099D5AA-4703-4106-A3C1-803895A5769C}" destId="{9F9B8419-DDE9-468E-90C3-F2A0BAB07A8D}" srcOrd="0" destOrd="0" presId="urn:microsoft.com/office/officeart/2005/8/layout/cycle2"/>
    <dgm:cxn modelId="{1C4A4F9B-2C92-4726-8A89-0CE7416719EF}" type="presParOf" srcId="{6099D5AA-4703-4106-A3C1-803895A5769C}" destId="{F9F8DAD0-1DB4-4387-9F6F-FFB838669BC2}" srcOrd="1" destOrd="0" presId="urn:microsoft.com/office/officeart/2005/8/layout/cycle2"/>
    <dgm:cxn modelId="{687D2E17-CF33-4789-BB0C-F5A932D9BDC9}" type="presParOf" srcId="{F9F8DAD0-1DB4-4387-9F6F-FFB838669BC2}" destId="{D1BE6FFB-AA58-494A-B0F2-2F177B395B68}" srcOrd="0" destOrd="0" presId="urn:microsoft.com/office/officeart/2005/8/layout/cycle2"/>
    <dgm:cxn modelId="{81DAE9E5-A3C2-42C2-A8C6-DEBCD92EBCC3}" type="presParOf" srcId="{6099D5AA-4703-4106-A3C1-803895A5769C}" destId="{E74A4F77-27A5-4516-837F-2713665EB025}" srcOrd="2" destOrd="0" presId="urn:microsoft.com/office/officeart/2005/8/layout/cycle2"/>
    <dgm:cxn modelId="{B2175A27-448A-42EC-ABAD-5B71408FC11B}" type="presParOf" srcId="{6099D5AA-4703-4106-A3C1-803895A5769C}" destId="{1707CDDD-FDEC-4A0D-ADE0-1207A57342DD}" srcOrd="3" destOrd="0" presId="urn:microsoft.com/office/officeart/2005/8/layout/cycle2"/>
    <dgm:cxn modelId="{988E2466-D56F-4FFA-9FF4-AE7C3D973C4E}" type="presParOf" srcId="{1707CDDD-FDEC-4A0D-ADE0-1207A57342DD}" destId="{6F5D67D5-2E10-4CBF-86BF-335F215BFA91}" srcOrd="0" destOrd="0" presId="urn:microsoft.com/office/officeart/2005/8/layout/cycle2"/>
    <dgm:cxn modelId="{9A52878E-9D30-40C3-BE15-1A68BACD625F}" type="presParOf" srcId="{6099D5AA-4703-4106-A3C1-803895A5769C}" destId="{305E6270-24AD-4989-B494-A4DA3947EB04}" srcOrd="4" destOrd="0" presId="urn:microsoft.com/office/officeart/2005/8/layout/cycle2"/>
    <dgm:cxn modelId="{F1D1104B-E8B1-4076-BA35-F9A013DA18EC}" type="presParOf" srcId="{6099D5AA-4703-4106-A3C1-803895A5769C}" destId="{4084FB2A-AD54-4B6E-BC30-8A335A13CE3A}" srcOrd="5" destOrd="0" presId="urn:microsoft.com/office/officeart/2005/8/layout/cycle2"/>
    <dgm:cxn modelId="{DCE38485-8FDE-4753-9650-DB3362543371}" type="presParOf" srcId="{4084FB2A-AD54-4B6E-BC30-8A335A13CE3A}" destId="{10C23B94-D52B-4732-96E2-8504349DAA91}" srcOrd="0" destOrd="0" presId="urn:microsoft.com/office/officeart/2005/8/layout/cycle2"/>
    <dgm:cxn modelId="{6927E6ED-6DAF-4AA3-B975-AA042EF5245B}" type="presParOf" srcId="{6099D5AA-4703-4106-A3C1-803895A5769C}" destId="{5B7E5A8E-085F-4CCC-921F-26E2334CDF54}" srcOrd="6" destOrd="0" presId="urn:microsoft.com/office/officeart/2005/8/layout/cycle2"/>
    <dgm:cxn modelId="{D9AACE92-7247-402D-80E5-C6D5F545756C}" type="presParOf" srcId="{6099D5AA-4703-4106-A3C1-803895A5769C}" destId="{5B64C64C-0052-4979-8B91-D154CBECB84F}" srcOrd="7" destOrd="0" presId="urn:microsoft.com/office/officeart/2005/8/layout/cycle2"/>
    <dgm:cxn modelId="{AAC0F869-2575-4E0C-A7B3-5AB423031E97}" type="presParOf" srcId="{5B64C64C-0052-4979-8B91-D154CBECB84F}" destId="{5CE917A2-8207-4B53-AD6B-B211FB3B4D0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4E8C2C-E856-4C0D-97FB-BB5D82D0C12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D380B-6BAC-4CFA-8EA5-46F463097CC4}">
      <dgm:prSet phldrT="[Text]"/>
      <dgm:spPr/>
      <dgm:t>
        <a:bodyPr/>
        <a:lstStyle/>
        <a:p>
          <a:r>
            <a:rPr lang="en-US" dirty="0"/>
            <a:t>Supervised Learning</a:t>
          </a:r>
        </a:p>
      </dgm:t>
    </dgm:pt>
    <dgm:pt modelId="{4E4DC9C8-54EC-480F-9A1A-C01934063863}" type="parTrans" cxnId="{4A448511-6A67-40A9-A5C5-E9507C5B340B}">
      <dgm:prSet/>
      <dgm:spPr/>
      <dgm:t>
        <a:bodyPr/>
        <a:lstStyle/>
        <a:p>
          <a:endParaRPr lang="en-US"/>
        </a:p>
      </dgm:t>
    </dgm:pt>
    <dgm:pt modelId="{8494088C-B27F-42B1-8C97-4E010AD10CF3}" type="sibTrans" cxnId="{4A448511-6A67-40A9-A5C5-E9507C5B340B}">
      <dgm:prSet/>
      <dgm:spPr/>
      <dgm:t>
        <a:bodyPr/>
        <a:lstStyle/>
        <a:p>
          <a:endParaRPr lang="en-US"/>
        </a:p>
      </dgm:t>
    </dgm:pt>
    <dgm:pt modelId="{E344A56D-7968-484E-A9AF-FA38E7F912EB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2163F78A-1977-43B5-A74E-2381004428FB}" type="parTrans" cxnId="{DE629F84-29F0-40F4-A625-C9491B905A98}">
      <dgm:prSet/>
      <dgm:spPr/>
      <dgm:t>
        <a:bodyPr/>
        <a:lstStyle/>
        <a:p>
          <a:endParaRPr lang="en-US"/>
        </a:p>
      </dgm:t>
    </dgm:pt>
    <dgm:pt modelId="{0F5E204D-755F-4CD5-8528-6E8F8287E0F2}" type="sibTrans" cxnId="{DE629F84-29F0-40F4-A625-C9491B905A98}">
      <dgm:prSet/>
      <dgm:spPr/>
      <dgm:t>
        <a:bodyPr/>
        <a:lstStyle/>
        <a:p>
          <a:endParaRPr lang="en-US"/>
        </a:p>
      </dgm:t>
    </dgm:pt>
    <dgm:pt modelId="{8A5397D6-6A85-4D15-A56A-36CDDE8473B3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812024CE-AA19-4461-80AE-AF885E036341}" type="parTrans" cxnId="{6EF59AFA-6EF2-4BC5-B0A8-102C9FFB1269}">
      <dgm:prSet/>
      <dgm:spPr/>
      <dgm:t>
        <a:bodyPr/>
        <a:lstStyle/>
        <a:p>
          <a:endParaRPr lang="en-US"/>
        </a:p>
      </dgm:t>
    </dgm:pt>
    <dgm:pt modelId="{4B7F9CC0-5C08-4F2E-9F80-F3B6D3AA0ED5}" type="sibTrans" cxnId="{6EF59AFA-6EF2-4BC5-B0A8-102C9FFB1269}">
      <dgm:prSet/>
      <dgm:spPr/>
      <dgm:t>
        <a:bodyPr/>
        <a:lstStyle/>
        <a:p>
          <a:endParaRPr lang="en-US"/>
        </a:p>
      </dgm:t>
    </dgm:pt>
    <dgm:pt modelId="{26C9D34F-EE75-4AA5-9D5E-750AFC97A366}">
      <dgm:prSet phldrT="[Text]"/>
      <dgm:spPr/>
      <dgm:t>
        <a:bodyPr/>
        <a:lstStyle/>
        <a:p>
          <a:r>
            <a:rPr lang="en-US" dirty="0"/>
            <a:t>Using logistic Regression</a:t>
          </a:r>
        </a:p>
      </dgm:t>
    </dgm:pt>
    <dgm:pt modelId="{6E707D44-0597-43E7-968B-827848E3AECA}" type="parTrans" cxnId="{52151047-8FC0-46AC-A982-94E1550851A5}">
      <dgm:prSet/>
      <dgm:spPr/>
      <dgm:t>
        <a:bodyPr/>
        <a:lstStyle/>
        <a:p>
          <a:endParaRPr lang="en-US"/>
        </a:p>
      </dgm:t>
    </dgm:pt>
    <dgm:pt modelId="{EAF12E67-7A7B-4C79-84AC-777D15450428}" type="sibTrans" cxnId="{52151047-8FC0-46AC-A982-94E1550851A5}">
      <dgm:prSet/>
      <dgm:spPr/>
      <dgm:t>
        <a:bodyPr/>
        <a:lstStyle/>
        <a:p>
          <a:endParaRPr lang="en-US"/>
        </a:p>
      </dgm:t>
    </dgm:pt>
    <dgm:pt modelId="{79B4D146-A68E-4426-82D0-794EA3D04704}">
      <dgm:prSet phldrT="[Text]"/>
      <dgm:spPr/>
      <dgm:t>
        <a:bodyPr/>
        <a:lstStyle/>
        <a:p>
          <a:r>
            <a:rPr lang="en-US" dirty="0">
              <a:solidFill>
                <a:srgbClr val="FFFF00"/>
              </a:solidFill>
            </a:rPr>
            <a:t>Using Support Vector Machines</a:t>
          </a:r>
        </a:p>
      </dgm:t>
    </dgm:pt>
    <dgm:pt modelId="{D048800A-B3D9-4B57-AD4C-116FB5902255}" type="parTrans" cxnId="{23837734-6FAB-4078-A3F2-C1B9130C6B2E}">
      <dgm:prSet/>
      <dgm:spPr/>
      <dgm:t>
        <a:bodyPr/>
        <a:lstStyle/>
        <a:p>
          <a:endParaRPr lang="en-US"/>
        </a:p>
      </dgm:t>
    </dgm:pt>
    <dgm:pt modelId="{4B41D0FF-C289-4431-95B6-CC590EF07CB5}" type="sibTrans" cxnId="{23837734-6FAB-4078-A3F2-C1B9130C6B2E}">
      <dgm:prSet/>
      <dgm:spPr/>
      <dgm:t>
        <a:bodyPr/>
        <a:lstStyle/>
        <a:p>
          <a:endParaRPr lang="en-US"/>
        </a:p>
      </dgm:t>
    </dgm:pt>
    <dgm:pt modelId="{3873FFED-0757-45A3-859E-864FABC64699}">
      <dgm:prSet phldrT="[Text]"/>
      <dgm:spPr/>
      <dgm:t>
        <a:bodyPr/>
        <a:lstStyle/>
        <a:p>
          <a:r>
            <a:rPr lang="en-US" dirty="0"/>
            <a:t>Using K-Nearest Neighbors (KNN)</a:t>
          </a:r>
        </a:p>
      </dgm:t>
    </dgm:pt>
    <dgm:pt modelId="{678A6E71-E79A-45C9-A4F9-6A31618CBA0B}" type="parTrans" cxnId="{EB8FC644-B34B-409D-B230-4BD127C0F1B5}">
      <dgm:prSet/>
      <dgm:spPr/>
      <dgm:t>
        <a:bodyPr/>
        <a:lstStyle/>
        <a:p>
          <a:endParaRPr lang="en-US"/>
        </a:p>
      </dgm:t>
    </dgm:pt>
    <dgm:pt modelId="{57C8AD92-812C-4D27-B98D-D449CB0BE7B5}" type="sibTrans" cxnId="{EB8FC644-B34B-409D-B230-4BD127C0F1B5}">
      <dgm:prSet/>
      <dgm:spPr/>
      <dgm:t>
        <a:bodyPr/>
        <a:lstStyle/>
        <a:p>
          <a:endParaRPr lang="en-US"/>
        </a:p>
      </dgm:t>
    </dgm:pt>
    <dgm:pt modelId="{4A875E28-0BFF-4F98-84D6-3599666E53D6}">
      <dgm:prSet phldrT="[Text]"/>
      <dgm:spPr/>
      <dgm:t>
        <a:bodyPr/>
        <a:lstStyle/>
        <a:p>
          <a:r>
            <a:rPr lang="en-US" dirty="0"/>
            <a:t>Unsupervised Learning</a:t>
          </a:r>
        </a:p>
      </dgm:t>
    </dgm:pt>
    <dgm:pt modelId="{01C275EF-917C-4054-8C6D-2C2FD9217C09}" type="parTrans" cxnId="{25B6BC98-11B2-4241-9421-D3931B43CE7F}">
      <dgm:prSet/>
      <dgm:spPr/>
      <dgm:t>
        <a:bodyPr/>
        <a:lstStyle/>
        <a:p>
          <a:endParaRPr lang="en-US"/>
        </a:p>
      </dgm:t>
    </dgm:pt>
    <dgm:pt modelId="{130E0063-0C3B-4098-846A-CA695CF6F927}" type="sibTrans" cxnId="{25B6BC98-11B2-4241-9421-D3931B43CE7F}">
      <dgm:prSet/>
      <dgm:spPr/>
      <dgm:t>
        <a:bodyPr/>
        <a:lstStyle/>
        <a:p>
          <a:endParaRPr lang="en-US"/>
        </a:p>
      </dgm:t>
    </dgm:pt>
    <dgm:pt modelId="{A574015E-8310-49F8-97F0-025B40A94C11}">
      <dgm:prSet phldrT="[Text]"/>
      <dgm:spPr/>
      <dgm:t>
        <a:bodyPr/>
        <a:lstStyle/>
        <a:p>
          <a:r>
            <a:rPr lang="en-US" dirty="0"/>
            <a:t>Clustering using K-means</a:t>
          </a:r>
        </a:p>
      </dgm:t>
    </dgm:pt>
    <dgm:pt modelId="{6B8ACB6B-7FC4-4374-BDE4-A044FDE2977A}" type="parTrans" cxnId="{F47A6039-1FF4-4112-8F8E-A241EE59C2BB}">
      <dgm:prSet/>
      <dgm:spPr/>
      <dgm:t>
        <a:bodyPr/>
        <a:lstStyle/>
        <a:p>
          <a:endParaRPr lang="en-US"/>
        </a:p>
      </dgm:t>
    </dgm:pt>
    <dgm:pt modelId="{C032ADD2-53EA-43D8-A2E6-6A1AAB4D4906}" type="sibTrans" cxnId="{F47A6039-1FF4-4112-8F8E-A241EE59C2BB}">
      <dgm:prSet/>
      <dgm:spPr/>
      <dgm:t>
        <a:bodyPr/>
        <a:lstStyle/>
        <a:p>
          <a:endParaRPr lang="en-US"/>
        </a:p>
      </dgm:t>
    </dgm:pt>
    <dgm:pt modelId="{BED08BC5-DFE7-48FD-8870-35C109281F5D}" type="pres">
      <dgm:prSet presAssocID="{EF4E8C2C-E856-4C0D-97FB-BB5D82D0C125}" presName="vert0" presStyleCnt="0">
        <dgm:presLayoutVars>
          <dgm:dir/>
          <dgm:animOne val="branch"/>
          <dgm:animLvl val="lvl"/>
        </dgm:presLayoutVars>
      </dgm:prSet>
      <dgm:spPr/>
    </dgm:pt>
    <dgm:pt modelId="{336F7DB0-78BD-4382-9C8D-C8C213308808}" type="pres">
      <dgm:prSet presAssocID="{12CD380B-6BAC-4CFA-8EA5-46F463097CC4}" presName="thickLine" presStyleLbl="alignNode1" presStyleIdx="0" presStyleCnt="2"/>
      <dgm:spPr/>
    </dgm:pt>
    <dgm:pt modelId="{12113BD3-0FC5-41F5-847B-724C4CC9130B}" type="pres">
      <dgm:prSet presAssocID="{12CD380B-6BAC-4CFA-8EA5-46F463097CC4}" presName="horz1" presStyleCnt="0"/>
      <dgm:spPr/>
    </dgm:pt>
    <dgm:pt modelId="{B0B7C541-5E80-4ACD-895E-5B2E0B06F73B}" type="pres">
      <dgm:prSet presAssocID="{12CD380B-6BAC-4CFA-8EA5-46F463097CC4}" presName="tx1" presStyleLbl="revTx" presStyleIdx="0" presStyleCnt="8" custScaleX="137523"/>
      <dgm:spPr/>
    </dgm:pt>
    <dgm:pt modelId="{2FA81C2B-E324-45CD-B082-705C8718D1BB}" type="pres">
      <dgm:prSet presAssocID="{12CD380B-6BAC-4CFA-8EA5-46F463097CC4}" presName="vert1" presStyleCnt="0"/>
      <dgm:spPr/>
    </dgm:pt>
    <dgm:pt modelId="{08285FBE-E78C-40BB-8C2A-EF05BFE9DFE8}" type="pres">
      <dgm:prSet presAssocID="{E344A56D-7968-484E-A9AF-FA38E7F912EB}" presName="vertSpace2a" presStyleCnt="0"/>
      <dgm:spPr/>
    </dgm:pt>
    <dgm:pt modelId="{2B153FF4-2799-49D3-AB21-6C496C4C5F95}" type="pres">
      <dgm:prSet presAssocID="{E344A56D-7968-484E-A9AF-FA38E7F912EB}" presName="horz2" presStyleCnt="0"/>
      <dgm:spPr/>
    </dgm:pt>
    <dgm:pt modelId="{922B1F0E-E215-4E9E-9F0F-1003970C6F37}" type="pres">
      <dgm:prSet presAssocID="{E344A56D-7968-484E-A9AF-FA38E7F912EB}" presName="horzSpace2" presStyleCnt="0"/>
      <dgm:spPr/>
    </dgm:pt>
    <dgm:pt modelId="{399A9C8D-F2DA-4CCC-94D0-FE29380A4296}" type="pres">
      <dgm:prSet presAssocID="{E344A56D-7968-484E-A9AF-FA38E7F912EB}" presName="tx2" presStyleLbl="revTx" presStyleIdx="1" presStyleCnt="8"/>
      <dgm:spPr/>
    </dgm:pt>
    <dgm:pt modelId="{5E95845F-5033-4DC7-8B97-98493D2D5AD9}" type="pres">
      <dgm:prSet presAssocID="{E344A56D-7968-484E-A9AF-FA38E7F912EB}" presName="vert2" presStyleCnt="0"/>
      <dgm:spPr/>
    </dgm:pt>
    <dgm:pt modelId="{F224C286-5178-46A7-89BD-1666604427B5}" type="pres">
      <dgm:prSet presAssocID="{E344A56D-7968-484E-A9AF-FA38E7F912EB}" presName="thinLine2b" presStyleLbl="callout" presStyleIdx="0" presStyleCnt="5"/>
      <dgm:spPr/>
    </dgm:pt>
    <dgm:pt modelId="{1BEC91CC-8A32-4452-B3F0-17B95E8B404A}" type="pres">
      <dgm:prSet presAssocID="{E344A56D-7968-484E-A9AF-FA38E7F912EB}" presName="vertSpace2b" presStyleCnt="0"/>
      <dgm:spPr/>
    </dgm:pt>
    <dgm:pt modelId="{117D4F9C-FABB-418B-8359-38D50E68A86B}" type="pres">
      <dgm:prSet presAssocID="{8A5397D6-6A85-4D15-A56A-36CDDE8473B3}" presName="horz2" presStyleCnt="0"/>
      <dgm:spPr/>
    </dgm:pt>
    <dgm:pt modelId="{8FCBFC4D-B7FC-44C0-82C1-C630B6B8E94A}" type="pres">
      <dgm:prSet presAssocID="{8A5397D6-6A85-4D15-A56A-36CDDE8473B3}" presName="horzSpace2" presStyleCnt="0"/>
      <dgm:spPr/>
    </dgm:pt>
    <dgm:pt modelId="{5D7BE0D8-0685-4880-8F96-B7D6A2EA3112}" type="pres">
      <dgm:prSet presAssocID="{8A5397D6-6A85-4D15-A56A-36CDDE8473B3}" presName="tx2" presStyleLbl="revTx" presStyleIdx="2" presStyleCnt="8"/>
      <dgm:spPr/>
    </dgm:pt>
    <dgm:pt modelId="{EA11F0E2-D27A-441B-A73C-F04D73E63A2E}" type="pres">
      <dgm:prSet presAssocID="{8A5397D6-6A85-4D15-A56A-36CDDE8473B3}" presName="vert2" presStyleCnt="0"/>
      <dgm:spPr/>
    </dgm:pt>
    <dgm:pt modelId="{2879F16D-4562-4817-BF1C-51BB0D3829CF}" type="pres">
      <dgm:prSet presAssocID="{26C9D34F-EE75-4AA5-9D5E-750AFC97A366}" presName="horz3" presStyleCnt="0"/>
      <dgm:spPr/>
    </dgm:pt>
    <dgm:pt modelId="{B9C4F2F5-A4FF-4103-98C7-7BFD519E3531}" type="pres">
      <dgm:prSet presAssocID="{26C9D34F-EE75-4AA5-9D5E-750AFC97A366}" presName="horzSpace3" presStyleCnt="0"/>
      <dgm:spPr/>
    </dgm:pt>
    <dgm:pt modelId="{63439876-30BB-4953-8451-074E27AA43E0}" type="pres">
      <dgm:prSet presAssocID="{26C9D34F-EE75-4AA5-9D5E-750AFC97A366}" presName="tx3" presStyleLbl="revTx" presStyleIdx="3" presStyleCnt="8"/>
      <dgm:spPr/>
    </dgm:pt>
    <dgm:pt modelId="{F0B7B1BC-773F-4968-897D-719AA2E3357B}" type="pres">
      <dgm:prSet presAssocID="{26C9D34F-EE75-4AA5-9D5E-750AFC97A366}" presName="vert3" presStyleCnt="0"/>
      <dgm:spPr/>
    </dgm:pt>
    <dgm:pt modelId="{C6471C78-C083-43D5-9B36-9B6B34F61D5D}" type="pres">
      <dgm:prSet presAssocID="{EAF12E67-7A7B-4C79-84AC-777D15450428}" presName="thinLine3" presStyleLbl="callout" presStyleIdx="1" presStyleCnt="5"/>
      <dgm:spPr/>
    </dgm:pt>
    <dgm:pt modelId="{176F57C9-5E6B-47D7-9720-A11F47DF75AD}" type="pres">
      <dgm:prSet presAssocID="{79B4D146-A68E-4426-82D0-794EA3D04704}" presName="horz3" presStyleCnt="0"/>
      <dgm:spPr/>
    </dgm:pt>
    <dgm:pt modelId="{98751A5A-E487-4516-B6B6-2C9BEFB5F588}" type="pres">
      <dgm:prSet presAssocID="{79B4D146-A68E-4426-82D0-794EA3D04704}" presName="horzSpace3" presStyleCnt="0"/>
      <dgm:spPr/>
    </dgm:pt>
    <dgm:pt modelId="{D83A13E3-EADD-48E8-BBDB-7ACD24CD7629}" type="pres">
      <dgm:prSet presAssocID="{79B4D146-A68E-4426-82D0-794EA3D04704}" presName="tx3" presStyleLbl="revTx" presStyleIdx="4" presStyleCnt="8"/>
      <dgm:spPr/>
    </dgm:pt>
    <dgm:pt modelId="{E8029094-8012-41B6-8E7F-A454151CD5A3}" type="pres">
      <dgm:prSet presAssocID="{79B4D146-A68E-4426-82D0-794EA3D04704}" presName="vert3" presStyleCnt="0"/>
      <dgm:spPr/>
    </dgm:pt>
    <dgm:pt modelId="{8F857326-8EE4-4D0E-A50C-8001062917D9}" type="pres">
      <dgm:prSet presAssocID="{4B41D0FF-C289-4431-95B6-CC590EF07CB5}" presName="thinLine3" presStyleLbl="callout" presStyleIdx="2" presStyleCnt="5"/>
      <dgm:spPr/>
    </dgm:pt>
    <dgm:pt modelId="{4C45710E-D6A9-4B18-9D9E-34C88F449432}" type="pres">
      <dgm:prSet presAssocID="{3873FFED-0757-45A3-859E-864FABC64699}" presName="horz3" presStyleCnt="0"/>
      <dgm:spPr/>
    </dgm:pt>
    <dgm:pt modelId="{BCD669BF-F371-4DC0-BA48-53D8F2375252}" type="pres">
      <dgm:prSet presAssocID="{3873FFED-0757-45A3-859E-864FABC64699}" presName="horzSpace3" presStyleCnt="0"/>
      <dgm:spPr/>
    </dgm:pt>
    <dgm:pt modelId="{A0FA50BC-665B-4D6A-A1E0-D5C2D79BE1C1}" type="pres">
      <dgm:prSet presAssocID="{3873FFED-0757-45A3-859E-864FABC64699}" presName="tx3" presStyleLbl="revTx" presStyleIdx="5" presStyleCnt="8"/>
      <dgm:spPr/>
    </dgm:pt>
    <dgm:pt modelId="{656B5EC8-CE13-4E03-9733-2167E53D39A1}" type="pres">
      <dgm:prSet presAssocID="{3873FFED-0757-45A3-859E-864FABC64699}" presName="vert3" presStyleCnt="0"/>
      <dgm:spPr/>
    </dgm:pt>
    <dgm:pt modelId="{CE87FB05-6CBA-4AC2-BBA7-0A3A15A5E3F0}" type="pres">
      <dgm:prSet presAssocID="{8A5397D6-6A85-4D15-A56A-36CDDE8473B3}" presName="thinLine2b" presStyleLbl="callout" presStyleIdx="3" presStyleCnt="5"/>
      <dgm:spPr/>
    </dgm:pt>
    <dgm:pt modelId="{7229E5B8-149C-44AD-9EEB-84ECE391BFB7}" type="pres">
      <dgm:prSet presAssocID="{8A5397D6-6A85-4D15-A56A-36CDDE8473B3}" presName="vertSpace2b" presStyleCnt="0"/>
      <dgm:spPr/>
    </dgm:pt>
    <dgm:pt modelId="{59769172-6F48-4D87-B941-3AD2B3A47DEC}" type="pres">
      <dgm:prSet presAssocID="{4A875E28-0BFF-4F98-84D6-3599666E53D6}" presName="thickLine" presStyleLbl="alignNode1" presStyleIdx="1" presStyleCnt="2"/>
      <dgm:spPr/>
    </dgm:pt>
    <dgm:pt modelId="{12020992-D696-4999-8F0E-DC11DA83826E}" type="pres">
      <dgm:prSet presAssocID="{4A875E28-0BFF-4F98-84D6-3599666E53D6}" presName="horz1" presStyleCnt="0"/>
      <dgm:spPr/>
    </dgm:pt>
    <dgm:pt modelId="{E9FA2774-1722-45B3-9D89-73E682476BEE}" type="pres">
      <dgm:prSet presAssocID="{4A875E28-0BFF-4F98-84D6-3599666E53D6}" presName="tx1" presStyleLbl="revTx" presStyleIdx="6" presStyleCnt="8"/>
      <dgm:spPr/>
    </dgm:pt>
    <dgm:pt modelId="{7F4DFE12-1893-4A40-94C9-4751222410EE}" type="pres">
      <dgm:prSet presAssocID="{4A875E28-0BFF-4F98-84D6-3599666E53D6}" presName="vert1" presStyleCnt="0"/>
      <dgm:spPr/>
    </dgm:pt>
    <dgm:pt modelId="{568DEB95-AD97-4D1B-89D0-078472768E70}" type="pres">
      <dgm:prSet presAssocID="{A574015E-8310-49F8-97F0-025B40A94C11}" presName="vertSpace2a" presStyleCnt="0"/>
      <dgm:spPr/>
    </dgm:pt>
    <dgm:pt modelId="{DAA691D8-0AD0-4D1B-B523-F4072472DC7E}" type="pres">
      <dgm:prSet presAssocID="{A574015E-8310-49F8-97F0-025B40A94C11}" presName="horz2" presStyleCnt="0"/>
      <dgm:spPr/>
    </dgm:pt>
    <dgm:pt modelId="{C398CCF0-B026-4268-8870-EDBE647F173B}" type="pres">
      <dgm:prSet presAssocID="{A574015E-8310-49F8-97F0-025B40A94C11}" presName="horzSpace2" presStyleCnt="0"/>
      <dgm:spPr/>
    </dgm:pt>
    <dgm:pt modelId="{5C518B0C-42C5-4B52-BA6B-C9C04A0B7226}" type="pres">
      <dgm:prSet presAssocID="{A574015E-8310-49F8-97F0-025B40A94C11}" presName="tx2" presStyleLbl="revTx" presStyleIdx="7" presStyleCnt="8" custScaleX="92947" custLinFactNeighborX="13355" custLinFactNeighborY="-2837"/>
      <dgm:spPr/>
    </dgm:pt>
    <dgm:pt modelId="{97065EAF-5DC8-495F-9C80-139289142B71}" type="pres">
      <dgm:prSet presAssocID="{A574015E-8310-49F8-97F0-025B40A94C11}" presName="vert2" presStyleCnt="0"/>
      <dgm:spPr/>
    </dgm:pt>
    <dgm:pt modelId="{57907AA1-5DEF-46F9-8D0F-192B687870C9}" type="pres">
      <dgm:prSet presAssocID="{A574015E-8310-49F8-97F0-025B40A94C11}" presName="thinLine2b" presStyleLbl="callout" presStyleIdx="4" presStyleCnt="5"/>
      <dgm:spPr/>
    </dgm:pt>
    <dgm:pt modelId="{2D487A09-84B2-4D91-86D1-DF5B32924C9B}" type="pres">
      <dgm:prSet presAssocID="{A574015E-8310-49F8-97F0-025B40A94C11}" presName="vertSpace2b" presStyleCnt="0"/>
      <dgm:spPr/>
    </dgm:pt>
  </dgm:ptLst>
  <dgm:cxnLst>
    <dgm:cxn modelId="{4A448511-6A67-40A9-A5C5-E9507C5B340B}" srcId="{EF4E8C2C-E856-4C0D-97FB-BB5D82D0C125}" destId="{12CD380B-6BAC-4CFA-8EA5-46F463097CC4}" srcOrd="0" destOrd="0" parTransId="{4E4DC9C8-54EC-480F-9A1A-C01934063863}" sibTransId="{8494088C-B27F-42B1-8C97-4E010AD10CF3}"/>
    <dgm:cxn modelId="{E5C20F24-B466-4FF4-BF57-F7D094D22867}" type="presOf" srcId="{A574015E-8310-49F8-97F0-025B40A94C11}" destId="{5C518B0C-42C5-4B52-BA6B-C9C04A0B7226}" srcOrd="0" destOrd="0" presId="urn:microsoft.com/office/officeart/2008/layout/LinedList"/>
    <dgm:cxn modelId="{CF8AB924-A9D9-4C3F-8C51-695743B66148}" type="presOf" srcId="{3873FFED-0757-45A3-859E-864FABC64699}" destId="{A0FA50BC-665B-4D6A-A1E0-D5C2D79BE1C1}" srcOrd="0" destOrd="0" presId="urn:microsoft.com/office/officeart/2008/layout/LinedList"/>
    <dgm:cxn modelId="{23837734-6FAB-4078-A3F2-C1B9130C6B2E}" srcId="{8A5397D6-6A85-4D15-A56A-36CDDE8473B3}" destId="{79B4D146-A68E-4426-82D0-794EA3D04704}" srcOrd="1" destOrd="0" parTransId="{D048800A-B3D9-4B57-AD4C-116FB5902255}" sibTransId="{4B41D0FF-C289-4431-95B6-CC590EF07CB5}"/>
    <dgm:cxn modelId="{F47A6039-1FF4-4112-8F8E-A241EE59C2BB}" srcId="{4A875E28-0BFF-4F98-84D6-3599666E53D6}" destId="{A574015E-8310-49F8-97F0-025B40A94C11}" srcOrd="0" destOrd="0" parTransId="{6B8ACB6B-7FC4-4374-BDE4-A044FDE2977A}" sibTransId="{C032ADD2-53EA-43D8-A2E6-6A1AAB4D4906}"/>
    <dgm:cxn modelId="{45C8EE60-EF2F-4ECF-A6C4-3038CDA06814}" type="presOf" srcId="{8A5397D6-6A85-4D15-A56A-36CDDE8473B3}" destId="{5D7BE0D8-0685-4880-8F96-B7D6A2EA3112}" srcOrd="0" destOrd="0" presId="urn:microsoft.com/office/officeart/2008/layout/LinedList"/>
    <dgm:cxn modelId="{EB8FC644-B34B-409D-B230-4BD127C0F1B5}" srcId="{8A5397D6-6A85-4D15-A56A-36CDDE8473B3}" destId="{3873FFED-0757-45A3-859E-864FABC64699}" srcOrd="2" destOrd="0" parTransId="{678A6E71-E79A-45C9-A4F9-6A31618CBA0B}" sibTransId="{57C8AD92-812C-4D27-B98D-D449CB0BE7B5}"/>
    <dgm:cxn modelId="{52151047-8FC0-46AC-A982-94E1550851A5}" srcId="{8A5397D6-6A85-4D15-A56A-36CDDE8473B3}" destId="{26C9D34F-EE75-4AA5-9D5E-750AFC97A366}" srcOrd="0" destOrd="0" parTransId="{6E707D44-0597-43E7-968B-827848E3AECA}" sibTransId="{EAF12E67-7A7B-4C79-84AC-777D15450428}"/>
    <dgm:cxn modelId="{8CD0824B-6B15-43D8-8E3A-594A06DB57F1}" type="presOf" srcId="{4A875E28-0BFF-4F98-84D6-3599666E53D6}" destId="{E9FA2774-1722-45B3-9D89-73E682476BEE}" srcOrd="0" destOrd="0" presId="urn:microsoft.com/office/officeart/2008/layout/LinedList"/>
    <dgm:cxn modelId="{67841351-CB30-43A9-B014-6F487CED89A9}" type="presOf" srcId="{79B4D146-A68E-4426-82D0-794EA3D04704}" destId="{D83A13E3-EADD-48E8-BBDB-7ACD24CD7629}" srcOrd="0" destOrd="0" presId="urn:microsoft.com/office/officeart/2008/layout/LinedList"/>
    <dgm:cxn modelId="{3F287758-A87F-46DE-A53D-40436645C1EC}" type="presOf" srcId="{26C9D34F-EE75-4AA5-9D5E-750AFC97A366}" destId="{63439876-30BB-4953-8451-074E27AA43E0}" srcOrd="0" destOrd="0" presId="urn:microsoft.com/office/officeart/2008/layout/LinedList"/>
    <dgm:cxn modelId="{DE629F84-29F0-40F4-A625-C9491B905A98}" srcId="{12CD380B-6BAC-4CFA-8EA5-46F463097CC4}" destId="{E344A56D-7968-484E-A9AF-FA38E7F912EB}" srcOrd="0" destOrd="0" parTransId="{2163F78A-1977-43B5-A74E-2381004428FB}" sibTransId="{0F5E204D-755F-4CD5-8528-6E8F8287E0F2}"/>
    <dgm:cxn modelId="{5A06698F-E3E2-4671-83AC-1B8D5778ED9B}" type="presOf" srcId="{EF4E8C2C-E856-4C0D-97FB-BB5D82D0C125}" destId="{BED08BC5-DFE7-48FD-8870-35C109281F5D}" srcOrd="0" destOrd="0" presId="urn:microsoft.com/office/officeart/2008/layout/LinedList"/>
    <dgm:cxn modelId="{25B6BC98-11B2-4241-9421-D3931B43CE7F}" srcId="{EF4E8C2C-E856-4C0D-97FB-BB5D82D0C125}" destId="{4A875E28-0BFF-4F98-84D6-3599666E53D6}" srcOrd="1" destOrd="0" parTransId="{01C275EF-917C-4054-8C6D-2C2FD9217C09}" sibTransId="{130E0063-0C3B-4098-846A-CA695CF6F927}"/>
    <dgm:cxn modelId="{38E31DC8-99AF-47F0-860B-0E9CC430CA86}" type="presOf" srcId="{12CD380B-6BAC-4CFA-8EA5-46F463097CC4}" destId="{B0B7C541-5E80-4ACD-895E-5B2E0B06F73B}" srcOrd="0" destOrd="0" presId="urn:microsoft.com/office/officeart/2008/layout/LinedList"/>
    <dgm:cxn modelId="{38355DC9-15EA-47D7-B4B1-7DD339D05F6B}" type="presOf" srcId="{E344A56D-7968-484E-A9AF-FA38E7F912EB}" destId="{399A9C8D-F2DA-4CCC-94D0-FE29380A4296}" srcOrd="0" destOrd="0" presId="urn:microsoft.com/office/officeart/2008/layout/LinedList"/>
    <dgm:cxn modelId="{6EF59AFA-6EF2-4BC5-B0A8-102C9FFB1269}" srcId="{12CD380B-6BAC-4CFA-8EA5-46F463097CC4}" destId="{8A5397D6-6A85-4D15-A56A-36CDDE8473B3}" srcOrd="1" destOrd="0" parTransId="{812024CE-AA19-4461-80AE-AF885E036341}" sibTransId="{4B7F9CC0-5C08-4F2E-9F80-F3B6D3AA0ED5}"/>
    <dgm:cxn modelId="{5D6BF9DB-9E7E-4312-9A42-F1E6F704EA07}" type="presParOf" srcId="{BED08BC5-DFE7-48FD-8870-35C109281F5D}" destId="{336F7DB0-78BD-4382-9C8D-C8C213308808}" srcOrd="0" destOrd="0" presId="urn:microsoft.com/office/officeart/2008/layout/LinedList"/>
    <dgm:cxn modelId="{DAA4DAD5-2F37-4A98-BE72-A86AA75F0400}" type="presParOf" srcId="{BED08BC5-DFE7-48FD-8870-35C109281F5D}" destId="{12113BD3-0FC5-41F5-847B-724C4CC9130B}" srcOrd="1" destOrd="0" presId="urn:microsoft.com/office/officeart/2008/layout/LinedList"/>
    <dgm:cxn modelId="{74ADEE78-8CBA-4705-B093-0D298DC173D1}" type="presParOf" srcId="{12113BD3-0FC5-41F5-847B-724C4CC9130B}" destId="{B0B7C541-5E80-4ACD-895E-5B2E0B06F73B}" srcOrd="0" destOrd="0" presId="urn:microsoft.com/office/officeart/2008/layout/LinedList"/>
    <dgm:cxn modelId="{DA887840-E429-4886-AAED-285A451B8C45}" type="presParOf" srcId="{12113BD3-0FC5-41F5-847B-724C4CC9130B}" destId="{2FA81C2B-E324-45CD-B082-705C8718D1BB}" srcOrd="1" destOrd="0" presId="urn:microsoft.com/office/officeart/2008/layout/LinedList"/>
    <dgm:cxn modelId="{D3D2EFF8-68E2-4139-9ECF-220755A864D4}" type="presParOf" srcId="{2FA81C2B-E324-45CD-B082-705C8718D1BB}" destId="{08285FBE-E78C-40BB-8C2A-EF05BFE9DFE8}" srcOrd="0" destOrd="0" presId="urn:microsoft.com/office/officeart/2008/layout/LinedList"/>
    <dgm:cxn modelId="{476F1537-B9DD-4B42-A14D-68752BC18970}" type="presParOf" srcId="{2FA81C2B-E324-45CD-B082-705C8718D1BB}" destId="{2B153FF4-2799-49D3-AB21-6C496C4C5F95}" srcOrd="1" destOrd="0" presId="urn:microsoft.com/office/officeart/2008/layout/LinedList"/>
    <dgm:cxn modelId="{FBBAE2E2-35E6-4CE5-A2A0-C4974336E9D3}" type="presParOf" srcId="{2B153FF4-2799-49D3-AB21-6C496C4C5F95}" destId="{922B1F0E-E215-4E9E-9F0F-1003970C6F37}" srcOrd="0" destOrd="0" presId="urn:microsoft.com/office/officeart/2008/layout/LinedList"/>
    <dgm:cxn modelId="{C76B1A42-A380-477F-867C-7086D841ACA8}" type="presParOf" srcId="{2B153FF4-2799-49D3-AB21-6C496C4C5F95}" destId="{399A9C8D-F2DA-4CCC-94D0-FE29380A4296}" srcOrd="1" destOrd="0" presId="urn:microsoft.com/office/officeart/2008/layout/LinedList"/>
    <dgm:cxn modelId="{FA9AB757-B2EC-4DA2-91A6-9EFD1CBD8DE7}" type="presParOf" srcId="{2B153FF4-2799-49D3-AB21-6C496C4C5F95}" destId="{5E95845F-5033-4DC7-8B97-98493D2D5AD9}" srcOrd="2" destOrd="0" presId="urn:microsoft.com/office/officeart/2008/layout/LinedList"/>
    <dgm:cxn modelId="{FE5BC5D2-72CA-44C7-999E-E509A6B285AB}" type="presParOf" srcId="{2FA81C2B-E324-45CD-B082-705C8718D1BB}" destId="{F224C286-5178-46A7-89BD-1666604427B5}" srcOrd="2" destOrd="0" presId="urn:microsoft.com/office/officeart/2008/layout/LinedList"/>
    <dgm:cxn modelId="{234F27B1-58AB-4F6B-B678-21B740ADB917}" type="presParOf" srcId="{2FA81C2B-E324-45CD-B082-705C8718D1BB}" destId="{1BEC91CC-8A32-4452-B3F0-17B95E8B404A}" srcOrd="3" destOrd="0" presId="urn:microsoft.com/office/officeart/2008/layout/LinedList"/>
    <dgm:cxn modelId="{AE34B0DD-CA00-4DAD-95C7-6713320201AB}" type="presParOf" srcId="{2FA81C2B-E324-45CD-B082-705C8718D1BB}" destId="{117D4F9C-FABB-418B-8359-38D50E68A86B}" srcOrd="4" destOrd="0" presId="urn:microsoft.com/office/officeart/2008/layout/LinedList"/>
    <dgm:cxn modelId="{110D7917-7D5B-4310-8EF2-752EA25F748B}" type="presParOf" srcId="{117D4F9C-FABB-418B-8359-38D50E68A86B}" destId="{8FCBFC4D-B7FC-44C0-82C1-C630B6B8E94A}" srcOrd="0" destOrd="0" presId="urn:microsoft.com/office/officeart/2008/layout/LinedList"/>
    <dgm:cxn modelId="{57E6130D-6A75-4F3B-AF42-9F26D7A9CBEB}" type="presParOf" srcId="{117D4F9C-FABB-418B-8359-38D50E68A86B}" destId="{5D7BE0D8-0685-4880-8F96-B7D6A2EA3112}" srcOrd="1" destOrd="0" presId="urn:microsoft.com/office/officeart/2008/layout/LinedList"/>
    <dgm:cxn modelId="{9F5AD97E-6F74-4E04-B80F-6C29665C1FDE}" type="presParOf" srcId="{117D4F9C-FABB-418B-8359-38D50E68A86B}" destId="{EA11F0E2-D27A-441B-A73C-F04D73E63A2E}" srcOrd="2" destOrd="0" presId="urn:microsoft.com/office/officeart/2008/layout/LinedList"/>
    <dgm:cxn modelId="{54A2E1BC-2218-4EE6-864A-F2536F0546EF}" type="presParOf" srcId="{EA11F0E2-D27A-441B-A73C-F04D73E63A2E}" destId="{2879F16D-4562-4817-BF1C-51BB0D3829CF}" srcOrd="0" destOrd="0" presId="urn:microsoft.com/office/officeart/2008/layout/LinedList"/>
    <dgm:cxn modelId="{92B3A6F8-09B6-422A-89F7-88238720CF11}" type="presParOf" srcId="{2879F16D-4562-4817-BF1C-51BB0D3829CF}" destId="{B9C4F2F5-A4FF-4103-98C7-7BFD519E3531}" srcOrd="0" destOrd="0" presId="urn:microsoft.com/office/officeart/2008/layout/LinedList"/>
    <dgm:cxn modelId="{A277A508-372B-446F-B249-27A217A14C04}" type="presParOf" srcId="{2879F16D-4562-4817-BF1C-51BB0D3829CF}" destId="{63439876-30BB-4953-8451-074E27AA43E0}" srcOrd="1" destOrd="0" presId="urn:microsoft.com/office/officeart/2008/layout/LinedList"/>
    <dgm:cxn modelId="{BE2BA272-E501-4661-BEDF-7BE9E2512E73}" type="presParOf" srcId="{2879F16D-4562-4817-BF1C-51BB0D3829CF}" destId="{F0B7B1BC-773F-4968-897D-719AA2E3357B}" srcOrd="2" destOrd="0" presId="urn:microsoft.com/office/officeart/2008/layout/LinedList"/>
    <dgm:cxn modelId="{ED0EB5E2-86D8-4E92-951C-38D1DF2A0CC1}" type="presParOf" srcId="{EA11F0E2-D27A-441B-A73C-F04D73E63A2E}" destId="{C6471C78-C083-43D5-9B36-9B6B34F61D5D}" srcOrd="1" destOrd="0" presId="urn:microsoft.com/office/officeart/2008/layout/LinedList"/>
    <dgm:cxn modelId="{21BA390A-0EA5-411F-B157-BC4B2655A6A0}" type="presParOf" srcId="{EA11F0E2-D27A-441B-A73C-F04D73E63A2E}" destId="{176F57C9-5E6B-47D7-9720-A11F47DF75AD}" srcOrd="2" destOrd="0" presId="urn:microsoft.com/office/officeart/2008/layout/LinedList"/>
    <dgm:cxn modelId="{3BB3711B-E578-4C23-858F-1F670CA11C74}" type="presParOf" srcId="{176F57C9-5E6B-47D7-9720-A11F47DF75AD}" destId="{98751A5A-E487-4516-B6B6-2C9BEFB5F588}" srcOrd="0" destOrd="0" presId="urn:microsoft.com/office/officeart/2008/layout/LinedList"/>
    <dgm:cxn modelId="{5EAFE3AA-3B6B-42EA-8377-87AA8457C956}" type="presParOf" srcId="{176F57C9-5E6B-47D7-9720-A11F47DF75AD}" destId="{D83A13E3-EADD-48E8-BBDB-7ACD24CD7629}" srcOrd="1" destOrd="0" presId="urn:microsoft.com/office/officeart/2008/layout/LinedList"/>
    <dgm:cxn modelId="{19EE4813-C1F1-4085-A351-2BA9A0D604CF}" type="presParOf" srcId="{176F57C9-5E6B-47D7-9720-A11F47DF75AD}" destId="{E8029094-8012-41B6-8E7F-A454151CD5A3}" srcOrd="2" destOrd="0" presId="urn:microsoft.com/office/officeart/2008/layout/LinedList"/>
    <dgm:cxn modelId="{64A59C69-B33F-4D72-946B-83BFE66AF6AC}" type="presParOf" srcId="{EA11F0E2-D27A-441B-A73C-F04D73E63A2E}" destId="{8F857326-8EE4-4D0E-A50C-8001062917D9}" srcOrd="3" destOrd="0" presId="urn:microsoft.com/office/officeart/2008/layout/LinedList"/>
    <dgm:cxn modelId="{92AE0A42-F07C-480A-A402-2B94690FA211}" type="presParOf" srcId="{EA11F0E2-D27A-441B-A73C-F04D73E63A2E}" destId="{4C45710E-D6A9-4B18-9D9E-34C88F449432}" srcOrd="4" destOrd="0" presId="urn:microsoft.com/office/officeart/2008/layout/LinedList"/>
    <dgm:cxn modelId="{274CEA95-12AA-411E-9F8E-0EA87A66B047}" type="presParOf" srcId="{4C45710E-D6A9-4B18-9D9E-34C88F449432}" destId="{BCD669BF-F371-4DC0-BA48-53D8F2375252}" srcOrd="0" destOrd="0" presId="urn:microsoft.com/office/officeart/2008/layout/LinedList"/>
    <dgm:cxn modelId="{0DC77DFB-C719-4663-B938-BFB9C44B77A0}" type="presParOf" srcId="{4C45710E-D6A9-4B18-9D9E-34C88F449432}" destId="{A0FA50BC-665B-4D6A-A1E0-D5C2D79BE1C1}" srcOrd="1" destOrd="0" presId="urn:microsoft.com/office/officeart/2008/layout/LinedList"/>
    <dgm:cxn modelId="{D5A9930D-DDB5-4CFD-86D6-38AD8F9E1EDC}" type="presParOf" srcId="{4C45710E-D6A9-4B18-9D9E-34C88F449432}" destId="{656B5EC8-CE13-4E03-9733-2167E53D39A1}" srcOrd="2" destOrd="0" presId="urn:microsoft.com/office/officeart/2008/layout/LinedList"/>
    <dgm:cxn modelId="{FB3017FC-DD3C-4BC6-8340-0E780F332CCA}" type="presParOf" srcId="{2FA81C2B-E324-45CD-B082-705C8718D1BB}" destId="{CE87FB05-6CBA-4AC2-BBA7-0A3A15A5E3F0}" srcOrd="5" destOrd="0" presId="urn:microsoft.com/office/officeart/2008/layout/LinedList"/>
    <dgm:cxn modelId="{E3C2E78A-EF7D-47E8-A06A-4B240BD28CCD}" type="presParOf" srcId="{2FA81C2B-E324-45CD-B082-705C8718D1BB}" destId="{7229E5B8-149C-44AD-9EEB-84ECE391BFB7}" srcOrd="6" destOrd="0" presId="urn:microsoft.com/office/officeart/2008/layout/LinedList"/>
    <dgm:cxn modelId="{3E234D9C-57A4-48C0-B3CF-BB16259F35F8}" type="presParOf" srcId="{BED08BC5-DFE7-48FD-8870-35C109281F5D}" destId="{59769172-6F48-4D87-B941-3AD2B3A47DEC}" srcOrd="2" destOrd="0" presId="urn:microsoft.com/office/officeart/2008/layout/LinedList"/>
    <dgm:cxn modelId="{67F5FFD0-D3C7-4882-B22A-02CCEBA7C088}" type="presParOf" srcId="{BED08BC5-DFE7-48FD-8870-35C109281F5D}" destId="{12020992-D696-4999-8F0E-DC11DA83826E}" srcOrd="3" destOrd="0" presId="urn:microsoft.com/office/officeart/2008/layout/LinedList"/>
    <dgm:cxn modelId="{684B487E-8D1E-4273-A7A2-55759413F699}" type="presParOf" srcId="{12020992-D696-4999-8F0E-DC11DA83826E}" destId="{E9FA2774-1722-45B3-9D89-73E682476BEE}" srcOrd="0" destOrd="0" presId="urn:microsoft.com/office/officeart/2008/layout/LinedList"/>
    <dgm:cxn modelId="{FEBA281E-590D-43DC-8A14-3555AB592160}" type="presParOf" srcId="{12020992-D696-4999-8F0E-DC11DA83826E}" destId="{7F4DFE12-1893-4A40-94C9-4751222410EE}" srcOrd="1" destOrd="0" presId="urn:microsoft.com/office/officeart/2008/layout/LinedList"/>
    <dgm:cxn modelId="{100CF1DD-1057-4BAC-B5FF-B3588DA644B8}" type="presParOf" srcId="{7F4DFE12-1893-4A40-94C9-4751222410EE}" destId="{568DEB95-AD97-4D1B-89D0-078472768E70}" srcOrd="0" destOrd="0" presId="urn:microsoft.com/office/officeart/2008/layout/LinedList"/>
    <dgm:cxn modelId="{49388635-8F2E-4CD8-A723-7B01F0259E56}" type="presParOf" srcId="{7F4DFE12-1893-4A40-94C9-4751222410EE}" destId="{DAA691D8-0AD0-4D1B-B523-F4072472DC7E}" srcOrd="1" destOrd="0" presId="urn:microsoft.com/office/officeart/2008/layout/LinedList"/>
    <dgm:cxn modelId="{19FF35E1-9712-49FA-8A3F-5AA6D0E5401A}" type="presParOf" srcId="{DAA691D8-0AD0-4D1B-B523-F4072472DC7E}" destId="{C398CCF0-B026-4268-8870-EDBE647F173B}" srcOrd="0" destOrd="0" presId="urn:microsoft.com/office/officeart/2008/layout/LinedList"/>
    <dgm:cxn modelId="{CFB0238E-97FE-4546-849A-ED62F2A32D33}" type="presParOf" srcId="{DAA691D8-0AD0-4D1B-B523-F4072472DC7E}" destId="{5C518B0C-42C5-4B52-BA6B-C9C04A0B7226}" srcOrd="1" destOrd="0" presId="urn:microsoft.com/office/officeart/2008/layout/LinedList"/>
    <dgm:cxn modelId="{EE6CAFF9-6F77-4956-ACEB-6342CE874BD5}" type="presParOf" srcId="{DAA691D8-0AD0-4D1B-B523-F4072472DC7E}" destId="{97065EAF-5DC8-495F-9C80-139289142B71}" srcOrd="2" destOrd="0" presId="urn:microsoft.com/office/officeart/2008/layout/LinedList"/>
    <dgm:cxn modelId="{4F888584-7300-41FA-ADDD-590ECE4D985D}" type="presParOf" srcId="{7F4DFE12-1893-4A40-94C9-4751222410EE}" destId="{57907AA1-5DEF-46F9-8D0F-192B687870C9}" srcOrd="2" destOrd="0" presId="urn:microsoft.com/office/officeart/2008/layout/LinedList"/>
    <dgm:cxn modelId="{18D27486-AC26-4D4B-BB76-E1663C5CE06A}" type="presParOf" srcId="{7F4DFE12-1893-4A40-94C9-4751222410EE}" destId="{2D487A09-84B2-4D91-86D1-DF5B32924C9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1C42F1-6FA9-4A66-8822-EFB9C0831EC0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8B4C9D-93C9-405F-8300-B27553193690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18A48CAD-B1E4-4452-8AE7-2FA06A135333}" type="parTrans" cxnId="{BFDB8BBC-5019-4F53-A76C-475089FECBF5}">
      <dgm:prSet/>
      <dgm:spPr/>
      <dgm:t>
        <a:bodyPr/>
        <a:lstStyle/>
        <a:p>
          <a:endParaRPr lang="en-US"/>
        </a:p>
      </dgm:t>
    </dgm:pt>
    <dgm:pt modelId="{6C67448C-CCC7-4806-BB95-34F137F1F21E}" type="sibTrans" cxnId="{BFDB8BBC-5019-4F53-A76C-475089FECBF5}">
      <dgm:prSet/>
      <dgm:spPr/>
      <dgm:t>
        <a:bodyPr/>
        <a:lstStyle/>
        <a:p>
          <a:endParaRPr lang="en-US"/>
        </a:p>
      </dgm:t>
    </dgm:pt>
    <dgm:pt modelId="{F859CCC7-187A-44F2-82B3-0CBADE299462}">
      <dgm:prSet phldrT="[Text]" custT="1"/>
      <dgm:spPr/>
      <dgm:t>
        <a:bodyPr/>
        <a:lstStyle/>
        <a:p>
          <a:r>
            <a:rPr lang="en-US" sz="2800" dirty="0"/>
            <a:t>Output</a:t>
          </a:r>
        </a:p>
      </dgm:t>
    </dgm:pt>
    <dgm:pt modelId="{485E327D-9268-434A-BC19-B569C4F80FF6}" type="parTrans" cxnId="{C479BD80-2F3A-4437-B516-6733B94BE0C0}">
      <dgm:prSet/>
      <dgm:spPr/>
      <dgm:t>
        <a:bodyPr/>
        <a:lstStyle/>
        <a:p>
          <a:endParaRPr lang="en-US"/>
        </a:p>
      </dgm:t>
    </dgm:pt>
    <dgm:pt modelId="{C2AFD37A-086D-43CE-825D-4FC895B30490}" type="sibTrans" cxnId="{C479BD80-2F3A-4437-B516-6733B94BE0C0}">
      <dgm:prSet/>
      <dgm:spPr/>
      <dgm:t>
        <a:bodyPr/>
        <a:lstStyle/>
        <a:p>
          <a:endParaRPr lang="en-US"/>
        </a:p>
      </dgm:t>
    </dgm:pt>
    <dgm:pt modelId="{0AFD54E9-5CB2-4CA6-973A-643550D2BA77}">
      <dgm:prSet phldrT="[Text]" custT="1"/>
      <dgm:spPr/>
      <dgm:t>
        <a:bodyPr/>
        <a:lstStyle/>
        <a:p>
          <a:r>
            <a:rPr lang="en-US" sz="2800" dirty="0"/>
            <a:t>Data</a:t>
          </a:r>
        </a:p>
      </dgm:t>
    </dgm:pt>
    <dgm:pt modelId="{D16A1B8D-0A7D-4B41-BE35-759AEC634C83}" type="sibTrans" cxnId="{B3C25263-792C-42BC-A5C9-79FED15768F2}">
      <dgm:prSet/>
      <dgm:spPr/>
      <dgm:t>
        <a:bodyPr/>
        <a:lstStyle/>
        <a:p>
          <a:endParaRPr lang="en-US"/>
        </a:p>
      </dgm:t>
    </dgm:pt>
    <dgm:pt modelId="{508C3B42-B1E1-4B6A-A08D-3AD686E9BEFE}" type="parTrans" cxnId="{B3C25263-792C-42BC-A5C9-79FED15768F2}">
      <dgm:prSet/>
      <dgm:spPr/>
      <dgm:t>
        <a:bodyPr/>
        <a:lstStyle/>
        <a:p>
          <a:endParaRPr lang="en-US"/>
        </a:p>
      </dgm:t>
    </dgm:pt>
    <dgm:pt modelId="{E8D09D76-9302-4C78-BA14-3C2B2433F44A}" type="pres">
      <dgm:prSet presAssocID="{491C42F1-6FA9-4A66-8822-EFB9C0831EC0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E524FBE7-AECE-487B-88B9-F2131128912E}" type="pres">
      <dgm:prSet presAssocID="{DE8B4C9D-93C9-405F-8300-B27553193690}" presName="composite" presStyleCnt="0"/>
      <dgm:spPr/>
    </dgm:pt>
    <dgm:pt modelId="{74509581-ECD7-4FCA-8A96-8D61D2299649}" type="pres">
      <dgm:prSet presAssocID="{DE8B4C9D-93C9-405F-8300-B27553193690}" presName="ParentAccent1" presStyleLbl="alignNode1" presStyleIdx="0" presStyleCnt="27"/>
      <dgm:spPr/>
    </dgm:pt>
    <dgm:pt modelId="{B2508E88-E51E-40D8-B09F-53B90EE12D28}" type="pres">
      <dgm:prSet presAssocID="{DE8B4C9D-93C9-405F-8300-B27553193690}" presName="ParentAccent2" presStyleLbl="alignNode1" presStyleIdx="1" presStyleCnt="27"/>
      <dgm:spPr/>
    </dgm:pt>
    <dgm:pt modelId="{A45BA2E3-151D-4DCE-B0FF-958B4C834FE4}" type="pres">
      <dgm:prSet presAssocID="{DE8B4C9D-93C9-405F-8300-B27553193690}" presName="ParentAccent3" presStyleLbl="alignNode1" presStyleIdx="2" presStyleCnt="27"/>
      <dgm:spPr/>
    </dgm:pt>
    <dgm:pt modelId="{3EE449E3-9F4C-4531-9E46-DFFD49D5DD55}" type="pres">
      <dgm:prSet presAssocID="{DE8B4C9D-93C9-405F-8300-B27553193690}" presName="ParentAccent4" presStyleLbl="alignNode1" presStyleIdx="3" presStyleCnt="27"/>
      <dgm:spPr/>
    </dgm:pt>
    <dgm:pt modelId="{8AD902DC-29D4-48A6-9941-8A35EC3BF0F2}" type="pres">
      <dgm:prSet presAssocID="{DE8B4C9D-93C9-405F-8300-B27553193690}" presName="ParentAccent5" presStyleLbl="alignNode1" presStyleIdx="4" presStyleCnt="27"/>
      <dgm:spPr/>
    </dgm:pt>
    <dgm:pt modelId="{84506C69-EB82-46A8-83CC-296C6C9C23CA}" type="pres">
      <dgm:prSet presAssocID="{DE8B4C9D-93C9-405F-8300-B27553193690}" presName="ParentAccent6" presStyleLbl="alignNode1" presStyleIdx="5" presStyleCnt="27"/>
      <dgm:spPr/>
    </dgm:pt>
    <dgm:pt modelId="{5B7E59AA-1DDE-4BC6-97DC-A236D33AD08F}" type="pres">
      <dgm:prSet presAssocID="{DE8B4C9D-93C9-405F-8300-B27553193690}" presName="ParentAccent7" presStyleLbl="alignNode1" presStyleIdx="6" presStyleCnt="27"/>
      <dgm:spPr/>
    </dgm:pt>
    <dgm:pt modelId="{7AC8D418-F2A9-4CAD-B86F-20FEDEBEA623}" type="pres">
      <dgm:prSet presAssocID="{DE8B4C9D-93C9-405F-8300-B27553193690}" presName="ParentAccent8" presStyleLbl="alignNode1" presStyleIdx="7" presStyleCnt="27"/>
      <dgm:spPr/>
    </dgm:pt>
    <dgm:pt modelId="{FC297521-E251-4C28-A758-151F6BFD3657}" type="pres">
      <dgm:prSet presAssocID="{DE8B4C9D-93C9-405F-8300-B27553193690}" presName="ParentAccent9" presStyleLbl="alignNode1" presStyleIdx="8" presStyleCnt="27"/>
      <dgm:spPr/>
    </dgm:pt>
    <dgm:pt modelId="{0EB29ED6-9ED6-4781-BD7F-906EC59A9B14}" type="pres">
      <dgm:prSet presAssocID="{DE8B4C9D-93C9-405F-8300-B27553193690}" presName="ParentAccent10" presStyleLbl="alignNode1" presStyleIdx="9" presStyleCnt="27"/>
      <dgm:spPr/>
    </dgm:pt>
    <dgm:pt modelId="{FF46E7D1-D15B-4895-A4AA-4E54F368C351}" type="pres">
      <dgm:prSet presAssocID="{DE8B4C9D-93C9-405F-8300-B27553193690}" presName="Parent" presStyleLbl="alignNode1" presStyleIdx="10" presStyleCnt="27" custLinFactNeighborX="2427" custLinFactNeighborY="-2159">
        <dgm:presLayoutVars>
          <dgm:chMax val="5"/>
          <dgm:chPref val="3"/>
          <dgm:bulletEnabled val="1"/>
        </dgm:presLayoutVars>
      </dgm:prSet>
      <dgm:spPr/>
    </dgm:pt>
    <dgm:pt modelId="{EED27EA3-4EC4-42C0-8168-7E61F63CA37B}" type="pres">
      <dgm:prSet presAssocID="{0AFD54E9-5CB2-4CA6-973A-643550D2BA77}" presName="Child1Accent1" presStyleLbl="alignNode1" presStyleIdx="11" presStyleCnt="27"/>
      <dgm:spPr/>
    </dgm:pt>
    <dgm:pt modelId="{DEC1EF8F-DD81-444C-8550-F1C8DC06D443}" type="pres">
      <dgm:prSet presAssocID="{0AFD54E9-5CB2-4CA6-973A-643550D2BA77}" presName="Child1Accent2" presStyleLbl="alignNode1" presStyleIdx="12" presStyleCnt="27"/>
      <dgm:spPr/>
    </dgm:pt>
    <dgm:pt modelId="{0E1681A8-5AEA-4F7B-81A0-EDA4DF3B96FE}" type="pres">
      <dgm:prSet presAssocID="{0AFD54E9-5CB2-4CA6-973A-643550D2BA77}" presName="Child1Accent3" presStyleLbl="alignNode1" presStyleIdx="13" presStyleCnt="27"/>
      <dgm:spPr/>
    </dgm:pt>
    <dgm:pt modelId="{AF6449B4-ADB4-452D-B028-E8DC41744098}" type="pres">
      <dgm:prSet presAssocID="{0AFD54E9-5CB2-4CA6-973A-643550D2BA77}" presName="Child1Accent4" presStyleLbl="alignNode1" presStyleIdx="14" presStyleCnt="27"/>
      <dgm:spPr/>
    </dgm:pt>
    <dgm:pt modelId="{D8555200-3C37-4ECA-B502-7C23D390761F}" type="pres">
      <dgm:prSet presAssocID="{0AFD54E9-5CB2-4CA6-973A-643550D2BA77}" presName="Child1Accent5" presStyleLbl="alignNode1" presStyleIdx="15" presStyleCnt="27"/>
      <dgm:spPr/>
    </dgm:pt>
    <dgm:pt modelId="{169EDE17-55BB-4D74-A5B5-8AA9087EA008}" type="pres">
      <dgm:prSet presAssocID="{0AFD54E9-5CB2-4CA6-973A-643550D2BA77}" presName="Child1Accent6" presStyleLbl="alignNode1" presStyleIdx="16" presStyleCnt="27"/>
      <dgm:spPr/>
    </dgm:pt>
    <dgm:pt modelId="{0EF3F3D1-DEDD-4E37-939C-A5FA89BAABF9}" type="pres">
      <dgm:prSet presAssocID="{0AFD54E9-5CB2-4CA6-973A-643550D2BA77}" presName="Child1Accent7" presStyleLbl="alignNode1" presStyleIdx="17" presStyleCnt="27"/>
      <dgm:spPr/>
    </dgm:pt>
    <dgm:pt modelId="{CCB9B42B-0F07-4476-A317-5CD05A2DA448}" type="pres">
      <dgm:prSet presAssocID="{0AFD54E9-5CB2-4CA6-973A-643550D2BA77}" presName="Child1Accent8" presStyleLbl="alignNode1" presStyleIdx="18" presStyleCnt="27"/>
      <dgm:spPr/>
    </dgm:pt>
    <dgm:pt modelId="{412E95EE-55E0-4315-8FCC-A66F57292E9C}" type="pres">
      <dgm:prSet presAssocID="{0AFD54E9-5CB2-4CA6-973A-643550D2BA77}" presName="Child1Accent9" presStyleLbl="alignNode1" presStyleIdx="19" presStyleCnt="27"/>
      <dgm:spPr/>
    </dgm:pt>
    <dgm:pt modelId="{897A9D2D-26F8-4E7A-AEC6-3E1E94290E0F}" type="pres">
      <dgm:prSet presAssocID="{0AFD54E9-5CB2-4CA6-973A-643550D2BA77}" presName="Child1" presStyleLbl="revTx" presStyleIdx="0" presStyleCnt="2">
        <dgm:presLayoutVars>
          <dgm:chMax/>
          <dgm:chPref val="0"/>
          <dgm:bulletEnabled val="1"/>
        </dgm:presLayoutVars>
      </dgm:prSet>
      <dgm:spPr/>
    </dgm:pt>
    <dgm:pt modelId="{B987B44F-4BC6-47AD-B321-0D55F3FA88A4}" type="pres">
      <dgm:prSet presAssocID="{F859CCC7-187A-44F2-82B3-0CBADE299462}" presName="Child2Accent1" presStyleLbl="alignNode1" presStyleIdx="20" presStyleCnt="27"/>
      <dgm:spPr/>
    </dgm:pt>
    <dgm:pt modelId="{5B520D26-4FD5-4F7F-A903-40C03F78D804}" type="pres">
      <dgm:prSet presAssocID="{F859CCC7-187A-44F2-82B3-0CBADE299462}" presName="Child2Accent2" presStyleLbl="alignNode1" presStyleIdx="21" presStyleCnt="27"/>
      <dgm:spPr/>
    </dgm:pt>
    <dgm:pt modelId="{1AE82FD7-3AB8-4831-BBBA-5692989F4929}" type="pres">
      <dgm:prSet presAssocID="{F859CCC7-187A-44F2-82B3-0CBADE299462}" presName="Child2Accent3" presStyleLbl="alignNode1" presStyleIdx="22" presStyleCnt="27"/>
      <dgm:spPr/>
    </dgm:pt>
    <dgm:pt modelId="{EB8F3004-7062-4C08-9A2A-CAF74295DA49}" type="pres">
      <dgm:prSet presAssocID="{F859CCC7-187A-44F2-82B3-0CBADE299462}" presName="Child2Accent4" presStyleLbl="alignNode1" presStyleIdx="23" presStyleCnt="27"/>
      <dgm:spPr/>
    </dgm:pt>
    <dgm:pt modelId="{5A7D4674-F23D-4EA3-8B22-56E2140E61F5}" type="pres">
      <dgm:prSet presAssocID="{F859CCC7-187A-44F2-82B3-0CBADE299462}" presName="Child2Accent5" presStyleLbl="alignNode1" presStyleIdx="24" presStyleCnt="27"/>
      <dgm:spPr/>
    </dgm:pt>
    <dgm:pt modelId="{AD3BD0FD-568E-49F1-BB5F-A7E30B855BE9}" type="pres">
      <dgm:prSet presAssocID="{F859CCC7-187A-44F2-82B3-0CBADE299462}" presName="Child2Accent6" presStyleLbl="alignNode1" presStyleIdx="25" presStyleCnt="27"/>
      <dgm:spPr/>
    </dgm:pt>
    <dgm:pt modelId="{5B6904E6-0278-4467-AE04-D6C49ACB19F3}" type="pres">
      <dgm:prSet presAssocID="{F859CCC7-187A-44F2-82B3-0CBADE299462}" presName="Child2Accent7" presStyleLbl="alignNode1" presStyleIdx="26" presStyleCnt="27"/>
      <dgm:spPr/>
    </dgm:pt>
    <dgm:pt modelId="{CB47088C-9FE3-40E8-8AFB-AF9C3F8A6D90}" type="pres">
      <dgm:prSet presAssocID="{F859CCC7-187A-44F2-82B3-0CBADE299462}" presName="Child2" presStyleLbl="revTx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0937F818-4DDA-4E56-9E83-9A8DF0F6CC64}" type="presOf" srcId="{0AFD54E9-5CB2-4CA6-973A-643550D2BA77}" destId="{897A9D2D-26F8-4E7A-AEC6-3E1E94290E0F}" srcOrd="0" destOrd="0" presId="urn:microsoft.com/office/officeart/2011/layout/ConvergingText"/>
    <dgm:cxn modelId="{B3C25263-792C-42BC-A5C9-79FED15768F2}" srcId="{DE8B4C9D-93C9-405F-8300-B27553193690}" destId="{0AFD54E9-5CB2-4CA6-973A-643550D2BA77}" srcOrd="0" destOrd="0" parTransId="{508C3B42-B1E1-4B6A-A08D-3AD686E9BEFE}" sibTransId="{D16A1B8D-0A7D-4B41-BE35-759AEC634C83}"/>
    <dgm:cxn modelId="{03CCAF73-8AEA-4951-A1E9-D338C2618961}" type="presOf" srcId="{491C42F1-6FA9-4A66-8822-EFB9C0831EC0}" destId="{E8D09D76-9302-4C78-BA14-3C2B2433F44A}" srcOrd="0" destOrd="0" presId="urn:microsoft.com/office/officeart/2011/layout/ConvergingText"/>
    <dgm:cxn modelId="{CC094B54-D104-4B1E-A321-6FBD643A4080}" type="presOf" srcId="{F859CCC7-187A-44F2-82B3-0CBADE299462}" destId="{CB47088C-9FE3-40E8-8AFB-AF9C3F8A6D90}" srcOrd="0" destOrd="0" presId="urn:microsoft.com/office/officeart/2011/layout/ConvergingText"/>
    <dgm:cxn modelId="{C479BD80-2F3A-4437-B516-6733B94BE0C0}" srcId="{DE8B4C9D-93C9-405F-8300-B27553193690}" destId="{F859CCC7-187A-44F2-82B3-0CBADE299462}" srcOrd="1" destOrd="0" parTransId="{485E327D-9268-434A-BC19-B569C4F80FF6}" sibTransId="{C2AFD37A-086D-43CE-825D-4FC895B30490}"/>
    <dgm:cxn modelId="{BFDB8BBC-5019-4F53-A76C-475089FECBF5}" srcId="{491C42F1-6FA9-4A66-8822-EFB9C0831EC0}" destId="{DE8B4C9D-93C9-405F-8300-B27553193690}" srcOrd="0" destOrd="0" parTransId="{18A48CAD-B1E4-4452-8AE7-2FA06A135333}" sibTransId="{6C67448C-CCC7-4806-BB95-34F137F1F21E}"/>
    <dgm:cxn modelId="{A4F134C9-FD59-4D5C-B9B0-0E0984337719}" type="presOf" srcId="{DE8B4C9D-93C9-405F-8300-B27553193690}" destId="{FF46E7D1-D15B-4895-A4AA-4E54F368C351}" srcOrd="0" destOrd="0" presId="urn:microsoft.com/office/officeart/2011/layout/ConvergingText"/>
    <dgm:cxn modelId="{489E0585-A0C3-47E8-9691-924C24F30D46}" type="presParOf" srcId="{E8D09D76-9302-4C78-BA14-3C2B2433F44A}" destId="{E524FBE7-AECE-487B-88B9-F2131128912E}" srcOrd="0" destOrd="0" presId="urn:microsoft.com/office/officeart/2011/layout/ConvergingText"/>
    <dgm:cxn modelId="{EFB8DB6E-6CB1-41C9-A981-52A2E4D60C08}" type="presParOf" srcId="{E524FBE7-AECE-487B-88B9-F2131128912E}" destId="{74509581-ECD7-4FCA-8A96-8D61D2299649}" srcOrd="0" destOrd="0" presId="urn:microsoft.com/office/officeart/2011/layout/ConvergingText"/>
    <dgm:cxn modelId="{8BDB5FA5-F7AD-4168-A70E-C7BF7BC88EE6}" type="presParOf" srcId="{E524FBE7-AECE-487B-88B9-F2131128912E}" destId="{B2508E88-E51E-40D8-B09F-53B90EE12D28}" srcOrd="1" destOrd="0" presId="urn:microsoft.com/office/officeart/2011/layout/ConvergingText"/>
    <dgm:cxn modelId="{CDD11F7C-3F67-4C60-A74D-0867B62E05C6}" type="presParOf" srcId="{E524FBE7-AECE-487B-88B9-F2131128912E}" destId="{A45BA2E3-151D-4DCE-B0FF-958B4C834FE4}" srcOrd="2" destOrd="0" presId="urn:microsoft.com/office/officeart/2011/layout/ConvergingText"/>
    <dgm:cxn modelId="{CAF56834-6F15-490A-84CE-88456F9C832E}" type="presParOf" srcId="{E524FBE7-AECE-487B-88B9-F2131128912E}" destId="{3EE449E3-9F4C-4531-9E46-DFFD49D5DD55}" srcOrd="3" destOrd="0" presId="urn:microsoft.com/office/officeart/2011/layout/ConvergingText"/>
    <dgm:cxn modelId="{FCBC88C2-DA9B-4AFF-8DB5-2C3BB3203B12}" type="presParOf" srcId="{E524FBE7-AECE-487B-88B9-F2131128912E}" destId="{8AD902DC-29D4-48A6-9941-8A35EC3BF0F2}" srcOrd="4" destOrd="0" presId="urn:microsoft.com/office/officeart/2011/layout/ConvergingText"/>
    <dgm:cxn modelId="{0BE0D0D7-D068-40A0-8CD2-33A7F8FD1BDD}" type="presParOf" srcId="{E524FBE7-AECE-487B-88B9-F2131128912E}" destId="{84506C69-EB82-46A8-83CC-296C6C9C23CA}" srcOrd="5" destOrd="0" presId="urn:microsoft.com/office/officeart/2011/layout/ConvergingText"/>
    <dgm:cxn modelId="{A0E95D92-160D-4EF6-9088-91DDAA98207D}" type="presParOf" srcId="{E524FBE7-AECE-487B-88B9-F2131128912E}" destId="{5B7E59AA-1DDE-4BC6-97DC-A236D33AD08F}" srcOrd="6" destOrd="0" presId="urn:microsoft.com/office/officeart/2011/layout/ConvergingText"/>
    <dgm:cxn modelId="{F561E9A4-F469-46A0-993A-08ABC4915639}" type="presParOf" srcId="{E524FBE7-AECE-487B-88B9-F2131128912E}" destId="{7AC8D418-F2A9-4CAD-B86F-20FEDEBEA623}" srcOrd="7" destOrd="0" presId="urn:microsoft.com/office/officeart/2011/layout/ConvergingText"/>
    <dgm:cxn modelId="{DB2F0523-8E7B-4ABB-9476-CB7DEC34D829}" type="presParOf" srcId="{E524FBE7-AECE-487B-88B9-F2131128912E}" destId="{FC297521-E251-4C28-A758-151F6BFD3657}" srcOrd="8" destOrd="0" presId="urn:microsoft.com/office/officeart/2011/layout/ConvergingText"/>
    <dgm:cxn modelId="{7DFC27FE-F5B1-491F-AC6D-6350E51E15DC}" type="presParOf" srcId="{E524FBE7-AECE-487B-88B9-F2131128912E}" destId="{0EB29ED6-9ED6-4781-BD7F-906EC59A9B14}" srcOrd="9" destOrd="0" presId="urn:microsoft.com/office/officeart/2011/layout/ConvergingText"/>
    <dgm:cxn modelId="{13005F84-F57B-4D96-BFCD-C442B7FB62D8}" type="presParOf" srcId="{E524FBE7-AECE-487B-88B9-F2131128912E}" destId="{FF46E7D1-D15B-4895-A4AA-4E54F368C351}" srcOrd="10" destOrd="0" presId="urn:microsoft.com/office/officeart/2011/layout/ConvergingText"/>
    <dgm:cxn modelId="{8BE95B5F-01AB-494C-AFA9-446DC6E5E5CB}" type="presParOf" srcId="{E524FBE7-AECE-487B-88B9-F2131128912E}" destId="{EED27EA3-4EC4-42C0-8168-7E61F63CA37B}" srcOrd="11" destOrd="0" presId="urn:microsoft.com/office/officeart/2011/layout/ConvergingText"/>
    <dgm:cxn modelId="{D695C3CF-B968-424F-B34A-8717D908C946}" type="presParOf" srcId="{E524FBE7-AECE-487B-88B9-F2131128912E}" destId="{DEC1EF8F-DD81-444C-8550-F1C8DC06D443}" srcOrd="12" destOrd="0" presId="urn:microsoft.com/office/officeart/2011/layout/ConvergingText"/>
    <dgm:cxn modelId="{B599808A-59FB-47CD-A65E-694D29FB6E3C}" type="presParOf" srcId="{E524FBE7-AECE-487B-88B9-F2131128912E}" destId="{0E1681A8-5AEA-4F7B-81A0-EDA4DF3B96FE}" srcOrd="13" destOrd="0" presId="urn:microsoft.com/office/officeart/2011/layout/ConvergingText"/>
    <dgm:cxn modelId="{05C0B65B-FDA8-4DC5-B62C-0F7943686BE6}" type="presParOf" srcId="{E524FBE7-AECE-487B-88B9-F2131128912E}" destId="{AF6449B4-ADB4-452D-B028-E8DC41744098}" srcOrd="14" destOrd="0" presId="urn:microsoft.com/office/officeart/2011/layout/ConvergingText"/>
    <dgm:cxn modelId="{98090996-3FCB-4D66-A95F-0FC182F14F6C}" type="presParOf" srcId="{E524FBE7-AECE-487B-88B9-F2131128912E}" destId="{D8555200-3C37-4ECA-B502-7C23D390761F}" srcOrd="15" destOrd="0" presId="urn:microsoft.com/office/officeart/2011/layout/ConvergingText"/>
    <dgm:cxn modelId="{E364AF71-9D03-4B3D-BF38-16EA9EEB357B}" type="presParOf" srcId="{E524FBE7-AECE-487B-88B9-F2131128912E}" destId="{169EDE17-55BB-4D74-A5B5-8AA9087EA008}" srcOrd="16" destOrd="0" presId="urn:microsoft.com/office/officeart/2011/layout/ConvergingText"/>
    <dgm:cxn modelId="{07C7A1F4-4CAC-44C1-BFB5-B09E2CDC4EAE}" type="presParOf" srcId="{E524FBE7-AECE-487B-88B9-F2131128912E}" destId="{0EF3F3D1-DEDD-4E37-939C-A5FA89BAABF9}" srcOrd="17" destOrd="0" presId="urn:microsoft.com/office/officeart/2011/layout/ConvergingText"/>
    <dgm:cxn modelId="{0CD8DE27-DD1D-4C38-9618-FC85697D2514}" type="presParOf" srcId="{E524FBE7-AECE-487B-88B9-F2131128912E}" destId="{CCB9B42B-0F07-4476-A317-5CD05A2DA448}" srcOrd="18" destOrd="0" presId="urn:microsoft.com/office/officeart/2011/layout/ConvergingText"/>
    <dgm:cxn modelId="{2A889F64-C140-4FEF-B981-2FD8DE26DB03}" type="presParOf" srcId="{E524FBE7-AECE-487B-88B9-F2131128912E}" destId="{412E95EE-55E0-4315-8FCC-A66F57292E9C}" srcOrd="19" destOrd="0" presId="urn:microsoft.com/office/officeart/2011/layout/ConvergingText"/>
    <dgm:cxn modelId="{16264626-153E-4306-984A-CD971D6B5C5D}" type="presParOf" srcId="{E524FBE7-AECE-487B-88B9-F2131128912E}" destId="{897A9D2D-26F8-4E7A-AEC6-3E1E94290E0F}" srcOrd="20" destOrd="0" presId="urn:microsoft.com/office/officeart/2011/layout/ConvergingText"/>
    <dgm:cxn modelId="{CE9B1497-A993-4D07-8A58-41280E9FCB4F}" type="presParOf" srcId="{E524FBE7-AECE-487B-88B9-F2131128912E}" destId="{B987B44F-4BC6-47AD-B321-0D55F3FA88A4}" srcOrd="21" destOrd="0" presId="urn:microsoft.com/office/officeart/2011/layout/ConvergingText"/>
    <dgm:cxn modelId="{1E49DDB6-9D98-49A8-810A-EC4380F0D4D7}" type="presParOf" srcId="{E524FBE7-AECE-487B-88B9-F2131128912E}" destId="{5B520D26-4FD5-4F7F-A903-40C03F78D804}" srcOrd="22" destOrd="0" presId="urn:microsoft.com/office/officeart/2011/layout/ConvergingText"/>
    <dgm:cxn modelId="{7C77350C-AC14-4845-9049-9BF77BD376C6}" type="presParOf" srcId="{E524FBE7-AECE-487B-88B9-F2131128912E}" destId="{1AE82FD7-3AB8-4831-BBBA-5692989F4929}" srcOrd="23" destOrd="0" presId="urn:microsoft.com/office/officeart/2011/layout/ConvergingText"/>
    <dgm:cxn modelId="{5567B4D2-6187-49F1-A934-785DFFAC5F7F}" type="presParOf" srcId="{E524FBE7-AECE-487B-88B9-F2131128912E}" destId="{EB8F3004-7062-4C08-9A2A-CAF74295DA49}" srcOrd="24" destOrd="0" presId="urn:microsoft.com/office/officeart/2011/layout/ConvergingText"/>
    <dgm:cxn modelId="{9F2A20BE-0DA9-47B8-A8A0-580900D9B13B}" type="presParOf" srcId="{E524FBE7-AECE-487B-88B9-F2131128912E}" destId="{5A7D4674-F23D-4EA3-8B22-56E2140E61F5}" srcOrd="25" destOrd="0" presId="urn:microsoft.com/office/officeart/2011/layout/ConvergingText"/>
    <dgm:cxn modelId="{E9ECF3FB-4C77-42F9-A02D-0D9014871E88}" type="presParOf" srcId="{E524FBE7-AECE-487B-88B9-F2131128912E}" destId="{AD3BD0FD-568E-49F1-BB5F-A7E30B855BE9}" srcOrd="26" destOrd="0" presId="urn:microsoft.com/office/officeart/2011/layout/ConvergingText"/>
    <dgm:cxn modelId="{2CBFE405-6DCD-4291-B5CB-EBDEB2CDF7F7}" type="presParOf" srcId="{E524FBE7-AECE-487B-88B9-F2131128912E}" destId="{5B6904E6-0278-4467-AE04-D6C49ACB19F3}" srcOrd="27" destOrd="0" presId="urn:microsoft.com/office/officeart/2011/layout/ConvergingText"/>
    <dgm:cxn modelId="{C58803EE-A98B-49E1-ADEF-B073F5126C25}" type="presParOf" srcId="{E524FBE7-AECE-487B-88B9-F2131128912E}" destId="{CB47088C-9FE3-40E8-8AFB-AF9C3F8A6D90}" srcOrd="28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B8419-DDE9-468E-90C3-F2A0BAB07A8D}">
      <dsp:nvSpPr>
        <dsp:cNvPr id="0" name=""/>
        <dsp:cNvSpPr/>
      </dsp:nvSpPr>
      <dsp:spPr>
        <a:xfrm>
          <a:off x="1156816" y="721"/>
          <a:ext cx="1638659" cy="11273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</a:t>
          </a:r>
          <a:r>
            <a:rPr lang="en-US" sz="2000" kern="1200" dirty="0" err="1"/>
            <a:t>Numpy</a:t>
          </a:r>
          <a:endParaRPr lang="en-US" sz="2000" kern="1200" dirty="0"/>
        </a:p>
      </dsp:txBody>
      <dsp:txXfrm>
        <a:off x="1396792" y="165821"/>
        <a:ext cx="1158707" cy="797173"/>
      </dsp:txXfrm>
    </dsp:sp>
    <dsp:sp modelId="{F9F8DAD0-1DB4-4387-9F6F-FFB838669BC2}">
      <dsp:nvSpPr>
        <dsp:cNvPr id="0" name=""/>
        <dsp:cNvSpPr/>
      </dsp:nvSpPr>
      <dsp:spPr>
        <a:xfrm rot="2700000">
          <a:off x="2470485" y="970301"/>
          <a:ext cx="203596" cy="380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479430" y="1024804"/>
        <a:ext cx="142517" cy="228292"/>
      </dsp:txXfrm>
    </dsp:sp>
    <dsp:sp modelId="{E74A4F77-27A5-4516-837F-2713665EB025}">
      <dsp:nvSpPr>
        <dsp:cNvPr id="0" name=""/>
        <dsp:cNvSpPr/>
      </dsp:nvSpPr>
      <dsp:spPr>
        <a:xfrm>
          <a:off x="2366390" y="1199073"/>
          <a:ext cx="1616213" cy="11273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Pandas</a:t>
          </a:r>
        </a:p>
      </dsp:txBody>
      <dsp:txXfrm>
        <a:off x="2603079" y="1364173"/>
        <a:ext cx="1142835" cy="797173"/>
      </dsp:txXfrm>
    </dsp:sp>
    <dsp:sp modelId="{1707CDDD-FDEC-4A0D-ADE0-1207A57342DD}">
      <dsp:nvSpPr>
        <dsp:cNvPr id="0" name=""/>
        <dsp:cNvSpPr/>
      </dsp:nvSpPr>
      <dsp:spPr>
        <a:xfrm rot="8100000">
          <a:off x="2505654" y="2151338"/>
          <a:ext cx="180040" cy="380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2551756" y="2208340"/>
        <a:ext cx="126028" cy="228292"/>
      </dsp:txXfrm>
    </dsp:sp>
    <dsp:sp modelId="{305E6270-24AD-4989-B494-A4DA3947EB04}">
      <dsp:nvSpPr>
        <dsp:cNvPr id="0" name=""/>
        <dsp:cNvSpPr/>
      </dsp:nvSpPr>
      <dsp:spPr>
        <a:xfrm>
          <a:off x="933838" y="2397424"/>
          <a:ext cx="2084614" cy="11273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</a:t>
          </a:r>
          <a:r>
            <a:rPr lang="en-US" sz="1800" kern="1200" dirty="0" err="1"/>
            <a:t>Mathplotlib</a:t>
          </a:r>
          <a:endParaRPr lang="en-US" sz="1800" kern="1200" dirty="0"/>
        </a:p>
      </dsp:txBody>
      <dsp:txXfrm>
        <a:off x="1239123" y="2562524"/>
        <a:ext cx="1474044" cy="797173"/>
      </dsp:txXfrm>
    </dsp:sp>
    <dsp:sp modelId="{4084FB2A-AD54-4B6E-BC30-8A335A13CE3A}">
      <dsp:nvSpPr>
        <dsp:cNvPr id="0" name=""/>
        <dsp:cNvSpPr/>
      </dsp:nvSpPr>
      <dsp:spPr>
        <a:xfrm rot="13500000">
          <a:off x="1293149" y="2169458"/>
          <a:ext cx="163174" cy="380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1334932" y="2262863"/>
        <a:ext cx="114222" cy="228292"/>
      </dsp:txXfrm>
    </dsp:sp>
    <dsp:sp modelId="{5B7E5A8E-085F-4CCC-921F-26E2334CDF54}">
      <dsp:nvSpPr>
        <dsp:cNvPr id="0" name=""/>
        <dsp:cNvSpPr/>
      </dsp:nvSpPr>
      <dsp:spPr>
        <a:xfrm>
          <a:off x="-172603" y="1199073"/>
          <a:ext cx="1900796" cy="11273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4. </a:t>
          </a:r>
          <a:r>
            <a:rPr lang="en-US" sz="2600" kern="1200" dirty="0" err="1"/>
            <a:t>Scikit</a:t>
          </a:r>
          <a:r>
            <a:rPr lang="en-US" sz="2600" kern="1200" dirty="0"/>
            <a:t>-learn</a:t>
          </a:r>
        </a:p>
      </dsp:txBody>
      <dsp:txXfrm>
        <a:off x="105762" y="1364173"/>
        <a:ext cx="1344066" cy="797173"/>
      </dsp:txXfrm>
    </dsp:sp>
    <dsp:sp modelId="{5B64C64C-0052-4979-8B91-D154CBECB84F}">
      <dsp:nvSpPr>
        <dsp:cNvPr id="0" name=""/>
        <dsp:cNvSpPr/>
      </dsp:nvSpPr>
      <dsp:spPr>
        <a:xfrm rot="18900000">
          <a:off x="1290082" y="966862"/>
          <a:ext cx="186730" cy="380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298286" y="1062766"/>
        <a:ext cx="130711" cy="228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F7DB0-78BD-4382-9C8D-C8C213308808}">
      <dsp:nvSpPr>
        <dsp:cNvPr id="0" name=""/>
        <dsp:cNvSpPr/>
      </dsp:nvSpPr>
      <dsp:spPr>
        <a:xfrm>
          <a:off x="0" y="0"/>
          <a:ext cx="7203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7C541-5E80-4ACD-895E-5B2E0B06F73B}">
      <dsp:nvSpPr>
        <dsp:cNvPr id="0" name=""/>
        <dsp:cNvSpPr/>
      </dsp:nvSpPr>
      <dsp:spPr>
        <a:xfrm>
          <a:off x="0" y="0"/>
          <a:ext cx="1841968" cy="193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Supervised Learning</a:t>
          </a:r>
        </a:p>
      </dsp:txBody>
      <dsp:txXfrm>
        <a:off x="0" y="0"/>
        <a:ext cx="1841968" cy="1936326"/>
      </dsp:txXfrm>
    </dsp:sp>
    <dsp:sp modelId="{399A9C8D-F2DA-4CCC-94D0-FE29380A4296}">
      <dsp:nvSpPr>
        <dsp:cNvPr id="0" name=""/>
        <dsp:cNvSpPr/>
      </dsp:nvSpPr>
      <dsp:spPr>
        <a:xfrm>
          <a:off x="1942423" y="45004"/>
          <a:ext cx="2578325" cy="900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Linear Regression</a:t>
          </a:r>
        </a:p>
      </dsp:txBody>
      <dsp:txXfrm>
        <a:off x="1942423" y="45004"/>
        <a:ext cx="2578325" cy="900089"/>
      </dsp:txXfrm>
    </dsp:sp>
    <dsp:sp modelId="{F224C286-5178-46A7-89BD-1666604427B5}">
      <dsp:nvSpPr>
        <dsp:cNvPr id="0" name=""/>
        <dsp:cNvSpPr/>
      </dsp:nvSpPr>
      <dsp:spPr>
        <a:xfrm>
          <a:off x="1841968" y="945093"/>
          <a:ext cx="53575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BE0D8-0685-4880-8F96-B7D6A2EA3112}">
      <dsp:nvSpPr>
        <dsp:cNvPr id="0" name=""/>
        <dsp:cNvSpPr/>
      </dsp:nvSpPr>
      <dsp:spPr>
        <a:xfrm>
          <a:off x="1942423" y="990098"/>
          <a:ext cx="2578325" cy="900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Classification</a:t>
          </a:r>
        </a:p>
      </dsp:txBody>
      <dsp:txXfrm>
        <a:off x="1942423" y="990098"/>
        <a:ext cx="2578325" cy="900089"/>
      </dsp:txXfrm>
    </dsp:sp>
    <dsp:sp modelId="{63439876-30BB-4953-8451-074E27AA43E0}">
      <dsp:nvSpPr>
        <dsp:cNvPr id="0" name=""/>
        <dsp:cNvSpPr/>
      </dsp:nvSpPr>
      <dsp:spPr>
        <a:xfrm>
          <a:off x="4621202" y="990098"/>
          <a:ext cx="2578325" cy="299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Using logistic Regression</a:t>
          </a:r>
        </a:p>
      </dsp:txBody>
      <dsp:txXfrm>
        <a:off x="4621202" y="990098"/>
        <a:ext cx="2578325" cy="299736"/>
      </dsp:txXfrm>
    </dsp:sp>
    <dsp:sp modelId="{C6471C78-C083-43D5-9B36-9B6B34F61D5D}">
      <dsp:nvSpPr>
        <dsp:cNvPr id="0" name=""/>
        <dsp:cNvSpPr/>
      </dsp:nvSpPr>
      <dsp:spPr>
        <a:xfrm>
          <a:off x="4520748" y="1289834"/>
          <a:ext cx="25783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A13E3-EADD-48E8-BBDB-7ACD24CD7629}">
      <dsp:nvSpPr>
        <dsp:cNvPr id="0" name=""/>
        <dsp:cNvSpPr/>
      </dsp:nvSpPr>
      <dsp:spPr>
        <a:xfrm>
          <a:off x="4621202" y="1289834"/>
          <a:ext cx="2578325" cy="299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FF00"/>
              </a:solidFill>
            </a:rPr>
            <a:t>Using Support Vector Machines</a:t>
          </a:r>
        </a:p>
      </dsp:txBody>
      <dsp:txXfrm>
        <a:off x="4621202" y="1289834"/>
        <a:ext cx="2578325" cy="299736"/>
      </dsp:txXfrm>
    </dsp:sp>
    <dsp:sp modelId="{8F857326-8EE4-4D0E-A50C-8001062917D9}">
      <dsp:nvSpPr>
        <dsp:cNvPr id="0" name=""/>
        <dsp:cNvSpPr/>
      </dsp:nvSpPr>
      <dsp:spPr>
        <a:xfrm>
          <a:off x="4520748" y="1589571"/>
          <a:ext cx="25783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A50BC-665B-4D6A-A1E0-D5C2D79BE1C1}">
      <dsp:nvSpPr>
        <dsp:cNvPr id="0" name=""/>
        <dsp:cNvSpPr/>
      </dsp:nvSpPr>
      <dsp:spPr>
        <a:xfrm>
          <a:off x="4621202" y="1589571"/>
          <a:ext cx="2578325" cy="299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Using K-Nearest Neighbors (KNN)</a:t>
          </a:r>
        </a:p>
      </dsp:txBody>
      <dsp:txXfrm>
        <a:off x="4621202" y="1589571"/>
        <a:ext cx="2578325" cy="299736"/>
      </dsp:txXfrm>
    </dsp:sp>
    <dsp:sp modelId="{CE87FB05-6CBA-4AC2-BBA7-0A3A15A5E3F0}">
      <dsp:nvSpPr>
        <dsp:cNvPr id="0" name=""/>
        <dsp:cNvSpPr/>
      </dsp:nvSpPr>
      <dsp:spPr>
        <a:xfrm>
          <a:off x="1841968" y="1890187"/>
          <a:ext cx="53575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69172-6F48-4D87-B941-3AD2B3A47DEC}">
      <dsp:nvSpPr>
        <dsp:cNvPr id="0" name=""/>
        <dsp:cNvSpPr/>
      </dsp:nvSpPr>
      <dsp:spPr>
        <a:xfrm>
          <a:off x="0" y="1936326"/>
          <a:ext cx="7203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A2774-1722-45B3-9D89-73E682476BEE}">
      <dsp:nvSpPr>
        <dsp:cNvPr id="0" name=""/>
        <dsp:cNvSpPr/>
      </dsp:nvSpPr>
      <dsp:spPr>
        <a:xfrm>
          <a:off x="0" y="1936326"/>
          <a:ext cx="1440688" cy="193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Unsupervised Learning</a:t>
          </a:r>
        </a:p>
      </dsp:txBody>
      <dsp:txXfrm>
        <a:off x="0" y="1936326"/>
        <a:ext cx="1440688" cy="1936326"/>
      </dsp:txXfrm>
    </dsp:sp>
    <dsp:sp modelId="{5C518B0C-42C5-4B52-BA6B-C9C04A0B7226}">
      <dsp:nvSpPr>
        <dsp:cNvPr id="0" name=""/>
        <dsp:cNvSpPr/>
      </dsp:nvSpPr>
      <dsp:spPr>
        <a:xfrm>
          <a:off x="1919117" y="1974364"/>
          <a:ext cx="2577721" cy="175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Clustering using K-means</a:t>
          </a:r>
        </a:p>
      </dsp:txBody>
      <dsp:txXfrm>
        <a:off x="1919117" y="1974364"/>
        <a:ext cx="2577721" cy="1758577"/>
      </dsp:txXfrm>
    </dsp:sp>
    <dsp:sp modelId="{57907AA1-5DEF-46F9-8D0F-192B687870C9}">
      <dsp:nvSpPr>
        <dsp:cNvPr id="0" name=""/>
        <dsp:cNvSpPr/>
      </dsp:nvSpPr>
      <dsp:spPr>
        <a:xfrm>
          <a:off x="1440688" y="3782833"/>
          <a:ext cx="57627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09581-ECD7-4FCA-8A96-8D61D2299649}">
      <dsp:nvSpPr>
        <dsp:cNvPr id="0" name=""/>
        <dsp:cNvSpPr/>
      </dsp:nvSpPr>
      <dsp:spPr>
        <a:xfrm>
          <a:off x="4902288" y="1503440"/>
          <a:ext cx="144780" cy="1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08E88-E51E-40D8-B09F-53B90EE12D28}">
      <dsp:nvSpPr>
        <dsp:cNvPr id="0" name=""/>
        <dsp:cNvSpPr/>
      </dsp:nvSpPr>
      <dsp:spPr>
        <a:xfrm>
          <a:off x="4636942" y="1503440"/>
          <a:ext cx="144780" cy="1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BA2E3-151D-4DCE-B0FF-958B4C834FE4}">
      <dsp:nvSpPr>
        <dsp:cNvPr id="0" name=""/>
        <dsp:cNvSpPr/>
      </dsp:nvSpPr>
      <dsp:spPr>
        <a:xfrm>
          <a:off x="4371596" y="1503440"/>
          <a:ext cx="144780" cy="1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449E3-9F4C-4531-9E46-DFFD49D5DD55}">
      <dsp:nvSpPr>
        <dsp:cNvPr id="0" name=""/>
        <dsp:cNvSpPr/>
      </dsp:nvSpPr>
      <dsp:spPr>
        <a:xfrm>
          <a:off x="4106754" y="1503440"/>
          <a:ext cx="144780" cy="1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902DC-29D4-48A6-9941-8A35EC3BF0F2}">
      <dsp:nvSpPr>
        <dsp:cNvPr id="0" name=""/>
        <dsp:cNvSpPr/>
      </dsp:nvSpPr>
      <dsp:spPr>
        <a:xfrm>
          <a:off x="3841408" y="1503440"/>
          <a:ext cx="144780" cy="1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06C69-EB82-46A8-83CC-296C6C9C23CA}">
      <dsp:nvSpPr>
        <dsp:cNvPr id="0" name=""/>
        <dsp:cNvSpPr/>
      </dsp:nvSpPr>
      <dsp:spPr>
        <a:xfrm>
          <a:off x="3431282" y="1431051"/>
          <a:ext cx="289560" cy="289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E59AA-1DDE-4BC6-97DC-A236D33AD08F}">
      <dsp:nvSpPr>
        <dsp:cNvPr id="0" name=""/>
        <dsp:cNvSpPr/>
      </dsp:nvSpPr>
      <dsp:spPr>
        <a:xfrm>
          <a:off x="4666200" y="1204359"/>
          <a:ext cx="144780" cy="1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8D418-F2A9-4CAD-B86F-20FEDEBEA623}">
      <dsp:nvSpPr>
        <dsp:cNvPr id="0" name=""/>
        <dsp:cNvSpPr/>
      </dsp:nvSpPr>
      <dsp:spPr>
        <a:xfrm>
          <a:off x="4666200" y="1804663"/>
          <a:ext cx="144780" cy="1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97521-E251-4C28-A758-151F6BFD3657}">
      <dsp:nvSpPr>
        <dsp:cNvPr id="0" name=""/>
        <dsp:cNvSpPr/>
      </dsp:nvSpPr>
      <dsp:spPr>
        <a:xfrm>
          <a:off x="4795342" y="1334373"/>
          <a:ext cx="144780" cy="1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29ED6-9ED6-4781-BD7F-906EC59A9B14}">
      <dsp:nvSpPr>
        <dsp:cNvPr id="0" name=""/>
        <dsp:cNvSpPr/>
      </dsp:nvSpPr>
      <dsp:spPr>
        <a:xfrm>
          <a:off x="4803918" y="1675363"/>
          <a:ext cx="144780" cy="1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6E7D1-D15B-4895-A4AA-4E54F368C351}">
      <dsp:nvSpPr>
        <dsp:cNvPr id="0" name=""/>
        <dsp:cNvSpPr/>
      </dsp:nvSpPr>
      <dsp:spPr>
        <a:xfrm>
          <a:off x="1880837" y="811237"/>
          <a:ext cx="1465961" cy="14661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Python</a:t>
          </a:r>
        </a:p>
      </dsp:txBody>
      <dsp:txXfrm>
        <a:off x="2095522" y="1025944"/>
        <a:ext cx="1036591" cy="1036699"/>
      </dsp:txXfrm>
    </dsp:sp>
    <dsp:sp modelId="{EED27EA3-4EC4-42C0-8168-7E61F63CA37B}">
      <dsp:nvSpPr>
        <dsp:cNvPr id="0" name=""/>
        <dsp:cNvSpPr/>
      </dsp:nvSpPr>
      <dsp:spPr>
        <a:xfrm>
          <a:off x="1735791" y="717639"/>
          <a:ext cx="289560" cy="289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1EF8F-DD81-444C-8550-F1C8DC06D443}">
      <dsp:nvSpPr>
        <dsp:cNvPr id="0" name=""/>
        <dsp:cNvSpPr/>
      </dsp:nvSpPr>
      <dsp:spPr>
        <a:xfrm>
          <a:off x="1550149" y="564765"/>
          <a:ext cx="144780" cy="1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681A8-5AEA-4F7B-81A0-EDA4DF3B96FE}">
      <dsp:nvSpPr>
        <dsp:cNvPr id="0" name=""/>
        <dsp:cNvSpPr/>
      </dsp:nvSpPr>
      <dsp:spPr>
        <a:xfrm>
          <a:off x="1240915" y="564765"/>
          <a:ext cx="144780" cy="1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449B4-ADB4-452D-B028-E8DC41744098}">
      <dsp:nvSpPr>
        <dsp:cNvPr id="0" name=""/>
        <dsp:cNvSpPr/>
      </dsp:nvSpPr>
      <dsp:spPr>
        <a:xfrm>
          <a:off x="931681" y="564765"/>
          <a:ext cx="144780" cy="1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55200-3C37-4ECA-B502-7C23D390761F}">
      <dsp:nvSpPr>
        <dsp:cNvPr id="0" name=""/>
        <dsp:cNvSpPr/>
      </dsp:nvSpPr>
      <dsp:spPr>
        <a:xfrm>
          <a:off x="622447" y="564765"/>
          <a:ext cx="144780" cy="1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EDE17-55BB-4D74-A5B5-8AA9087EA008}">
      <dsp:nvSpPr>
        <dsp:cNvPr id="0" name=""/>
        <dsp:cNvSpPr/>
      </dsp:nvSpPr>
      <dsp:spPr>
        <a:xfrm>
          <a:off x="312708" y="564765"/>
          <a:ext cx="144780" cy="1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3F3D1-DEDD-4E37-939C-A5FA89BAABF9}">
      <dsp:nvSpPr>
        <dsp:cNvPr id="0" name=""/>
        <dsp:cNvSpPr/>
      </dsp:nvSpPr>
      <dsp:spPr>
        <a:xfrm>
          <a:off x="3474" y="564765"/>
          <a:ext cx="144780" cy="1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A9D2D-26F8-4E7A-AEC6-3E1E94290E0F}">
      <dsp:nvSpPr>
        <dsp:cNvPr id="0" name=""/>
        <dsp:cNvSpPr/>
      </dsp:nvSpPr>
      <dsp:spPr>
        <a:xfrm>
          <a:off x="2465" y="191152"/>
          <a:ext cx="1697004" cy="37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</a:t>
          </a:r>
        </a:p>
      </dsp:txBody>
      <dsp:txXfrm>
        <a:off x="2465" y="191152"/>
        <a:ext cx="1697004" cy="372421"/>
      </dsp:txXfrm>
    </dsp:sp>
    <dsp:sp modelId="{B987B44F-4BC6-47AD-B321-0D55F3FA88A4}">
      <dsp:nvSpPr>
        <dsp:cNvPr id="0" name=""/>
        <dsp:cNvSpPr/>
      </dsp:nvSpPr>
      <dsp:spPr>
        <a:xfrm>
          <a:off x="1735791" y="2132556"/>
          <a:ext cx="289560" cy="289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20D26-4FD5-4F7F-A903-40C03F78D804}">
      <dsp:nvSpPr>
        <dsp:cNvPr id="0" name=""/>
        <dsp:cNvSpPr/>
      </dsp:nvSpPr>
      <dsp:spPr>
        <a:xfrm>
          <a:off x="1550149" y="2427589"/>
          <a:ext cx="144780" cy="1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82FD7-3AB8-4831-BBBA-5692989F4929}">
      <dsp:nvSpPr>
        <dsp:cNvPr id="0" name=""/>
        <dsp:cNvSpPr/>
      </dsp:nvSpPr>
      <dsp:spPr>
        <a:xfrm>
          <a:off x="1240915" y="2427589"/>
          <a:ext cx="144780" cy="1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F3004-7062-4C08-9A2A-CAF74295DA49}">
      <dsp:nvSpPr>
        <dsp:cNvPr id="0" name=""/>
        <dsp:cNvSpPr/>
      </dsp:nvSpPr>
      <dsp:spPr>
        <a:xfrm>
          <a:off x="931681" y="2427589"/>
          <a:ext cx="144780" cy="1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D4674-F23D-4EA3-8B22-56E2140E61F5}">
      <dsp:nvSpPr>
        <dsp:cNvPr id="0" name=""/>
        <dsp:cNvSpPr/>
      </dsp:nvSpPr>
      <dsp:spPr>
        <a:xfrm>
          <a:off x="622447" y="2427589"/>
          <a:ext cx="144780" cy="1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BD0FD-568E-49F1-BB5F-A7E30B855BE9}">
      <dsp:nvSpPr>
        <dsp:cNvPr id="0" name=""/>
        <dsp:cNvSpPr/>
      </dsp:nvSpPr>
      <dsp:spPr>
        <a:xfrm>
          <a:off x="312708" y="2427589"/>
          <a:ext cx="144780" cy="1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904E6-0278-4467-AE04-D6C49ACB19F3}">
      <dsp:nvSpPr>
        <dsp:cNvPr id="0" name=""/>
        <dsp:cNvSpPr/>
      </dsp:nvSpPr>
      <dsp:spPr>
        <a:xfrm>
          <a:off x="3474" y="2427589"/>
          <a:ext cx="144780" cy="1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7088C-9FE3-40E8-8AFB-AF9C3F8A6D90}">
      <dsp:nvSpPr>
        <dsp:cNvPr id="0" name=""/>
        <dsp:cNvSpPr/>
      </dsp:nvSpPr>
      <dsp:spPr>
        <a:xfrm>
          <a:off x="2465" y="2053738"/>
          <a:ext cx="1697004" cy="37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Output</a:t>
          </a:r>
        </a:p>
      </dsp:txBody>
      <dsp:txXfrm>
        <a:off x="2465" y="2053738"/>
        <a:ext cx="1697004" cy="372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6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64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465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2915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534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313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83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51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1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6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8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4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0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6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2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39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OwEe8s5WO8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3184652" y="2697480"/>
            <a:ext cx="5246437" cy="1463040"/>
          </a:xfrm>
          <a:prstGeom prst="roundRect">
            <a:avLst/>
          </a:prstGeom>
          <a:solidFill>
            <a:srgbClr val="E0375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https://youtu.be/JOwEe8s5WO8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3AC850-4050-40AA-8C35-1EFD5B9F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Taekwondo kicking Tracker</a:t>
            </a:r>
          </a:p>
        </p:txBody>
      </p:sp>
    </p:spTree>
    <p:extLst>
      <p:ext uri="{BB962C8B-B14F-4D97-AF65-F5344CB8AC3E}">
        <p14:creationId xmlns:p14="http://schemas.microsoft.com/office/powerpoint/2010/main" val="127916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1884-4AB5-413F-94C6-6F21F410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94C313-F9C9-4B40-A6E1-3910C543E1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5400000">
            <a:off x="8813815" y="-733428"/>
            <a:ext cx="3697720" cy="283604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2ED2DD-83B8-41A5-B374-D239EA106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259" y="0"/>
            <a:ext cx="9144000" cy="68580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23F68E-DF10-430D-B0D2-859E2BAEA8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 rot="5400000">
            <a:off x="7805465" y="2444927"/>
            <a:ext cx="5045880" cy="3784409"/>
          </a:xfrm>
        </p:spPr>
      </p:pic>
    </p:spTree>
    <p:extLst>
      <p:ext uri="{BB962C8B-B14F-4D97-AF65-F5344CB8AC3E}">
        <p14:creationId xmlns:p14="http://schemas.microsoft.com/office/powerpoint/2010/main" val="47848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41679" y="1970390"/>
            <a:ext cx="5769809" cy="4278010"/>
          </a:xfrm>
          <a:prstGeom prst="roundRect">
            <a:avLst/>
          </a:prstGeom>
          <a:solidFill>
            <a:srgbClr val="E0375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3AC850-4050-40AA-8C35-1EFD5B9F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407ED-F7A8-4B10-9440-0850D9EB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25" y="2733772"/>
            <a:ext cx="2890401" cy="2890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BD1FC-B1D9-4869-8F35-EBC3827D2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59" y="2338883"/>
            <a:ext cx="375734" cy="3037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6A04D-C7E0-4BB5-BD52-971B7884A16D}"/>
              </a:ext>
            </a:extLst>
          </p:cNvPr>
          <p:cNvCxnSpPr>
            <a:cxnSpLocks/>
          </p:cNvCxnSpPr>
          <p:nvPr/>
        </p:nvCxnSpPr>
        <p:spPr>
          <a:xfrm>
            <a:off x="1815412" y="2589500"/>
            <a:ext cx="1420710" cy="493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5A97CE1-8ED6-4DE0-B519-F3CC2F463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038" y="1935921"/>
            <a:ext cx="3697550" cy="21128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4415DE-3FEC-47E3-8792-89E2A1013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859" y="5036266"/>
            <a:ext cx="587907" cy="587907"/>
          </a:xfrm>
          <a:prstGeom prst="rect">
            <a:avLst/>
          </a:prstGeom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6B5AF0C4-033E-4680-8ADB-B610296715A8}"/>
              </a:ext>
            </a:extLst>
          </p:cNvPr>
          <p:cNvSpPr txBox="1">
            <a:spLocks/>
          </p:cNvSpPr>
          <p:nvPr/>
        </p:nvSpPr>
        <p:spPr>
          <a:xfrm>
            <a:off x="6797005" y="4478646"/>
            <a:ext cx="3461616" cy="443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Export</a:t>
            </a:r>
          </a:p>
        </p:txBody>
      </p:sp>
    </p:spTree>
    <p:extLst>
      <p:ext uri="{BB962C8B-B14F-4D97-AF65-F5344CB8AC3E}">
        <p14:creationId xmlns:p14="http://schemas.microsoft.com/office/powerpoint/2010/main" val="149178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0" y="2021840"/>
            <a:ext cx="4328160" cy="428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12800"/>
          </a:xfrm>
        </p:spPr>
        <p:txBody>
          <a:bodyPr/>
          <a:lstStyle/>
          <a:p>
            <a:r>
              <a:rPr lang="en-US" dirty="0"/>
              <a:t>The basics of machine learning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931495"/>
              </p:ext>
            </p:extLst>
          </p:nvPr>
        </p:nvGraphicFramePr>
        <p:xfrm>
          <a:off x="284479" y="2407920"/>
          <a:ext cx="3810001" cy="3525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48044877"/>
              </p:ext>
            </p:extLst>
          </p:nvPr>
        </p:nvGraphicFramePr>
        <p:xfrm>
          <a:off x="4785360" y="2265680"/>
          <a:ext cx="7203440" cy="3872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4960" y="1437065"/>
            <a:ext cx="3488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Python libraries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99280" y="1554480"/>
            <a:ext cx="91440" cy="53035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63440" y="1422401"/>
            <a:ext cx="7470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Basic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92534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140FB8-6B24-40B0-9A68-134F15B3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EC219-8988-4EBB-A8D3-9ED90012B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102" y="24040"/>
            <a:ext cx="5656082" cy="68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6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3787" y="3978673"/>
            <a:ext cx="4102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kick_pred</a:t>
            </a:r>
            <a:r>
              <a:rPr lang="en-US" dirty="0"/>
              <a:t> = </a:t>
            </a:r>
            <a:r>
              <a:rPr lang="en-US" dirty="0" err="1">
                <a:solidFill>
                  <a:srgbClr val="FFC000"/>
                </a:solidFill>
              </a:rPr>
              <a:t>model.predict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x_test</a:t>
            </a:r>
            <a:r>
              <a:rPr lang="en-US" dirty="0"/>
              <a:t>)</a:t>
            </a:r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681942"/>
              </p:ext>
            </p:extLst>
          </p:nvPr>
        </p:nvGraphicFramePr>
        <p:xfrm>
          <a:off x="1262382" y="2290709"/>
          <a:ext cx="5049534" cy="2763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90066" y="365527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5951" y="5105029"/>
            <a:ext cx="4740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data and the output to derive your</a:t>
            </a:r>
          </a:p>
          <a:p>
            <a:r>
              <a:rPr lang="en-US" dirty="0"/>
              <a:t> program (known as the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997" y="1694086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x_train</a:t>
            </a:r>
            <a:r>
              <a:rPr lang="en-US" dirty="0"/>
              <a:t>, </a:t>
            </a:r>
          </a:p>
        </p:txBody>
      </p:sp>
      <p:sp>
        <p:nvSpPr>
          <p:cNvPr id="13" name="Oval 12"/>
          <p:cNvSpPr/>
          <p:nvPr/>
        </p:nvSpPr>
        <p:spPr>
          <a:xfrm>
            <a:off x="425191" y="166560"/>
            <a:ext cx="1465961" cy="144974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Oval 4"/>
          <p:cNvSpPr/>
          <p:nvPr/>
        </p:nvSpPr>
        <p:spPr>
          <a:xfrm>
            <a:off x="911238" y="273858"/>
            <a:ext cx="938988" cy="9567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/>
              <a:t>       Data</a:t>
            </a:r>
          </a:p>
        </p:txBody>
      </p:sp>
      <p:sp>
        <p:nvSpPr>
          <p:cNvPr id="15" name="Pie 14"/>
          <p:cNvSpPr/>
          <p:nvPr/>
        </p:nvSpPr>
        <p:spPr>
          <a:xfrm>
            <a:off x="385723" y="159424"/>
            <a:ext cx="1532174" cy="1449743"/>
          </a:xfrm>
          <a:prstGeom prst="pie">
            <a:avLst>
              <a:gd name="adj1" fmla="val 425895"/>
              <a:gd name="adj2" fmla="val 1620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675422" y="2063418"/>
            <a:ext cx="1001045" cy="5114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1993" y="4520990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Y_train</a:t>
            </a:r>
            <a:r>
              <a:rPr lang="en-US" dirty="0"/>
              <a:t>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10218" y="4424871"/>
            <a:ext cx="741230" cy="1327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743910" y="4033068"/>
            <a:ext cx="2553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clf.fit</a:t>
            </a:r>
            <a:r>
              <a:rPr lang="en-US" dirty="0"/>
              <a:t>(points, result)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51068" y="3577372"/>
            <a:ext cx="14798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model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40569" y="3950338"/>
            <a:ext cx="934366" cy="283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724376" y="1694086"/>
            <a:ext cx="1816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x_test,</a:t>
            </a:r>
            <a:r>
              <a:rPr lang="en-US" dirty="0" err="1">
                <a:solidFill>
                  <a:srgbClr val="FFFF00"/>
                </a:solidFill>
              </a:rPr>
              <a:t>Y_test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05542" y="4545645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kicks are labels</a:t>
            </a:r>
          </a:p>
          <a:p>
            <a:r>
              <a:rPr lang="en-US" dirty="0"/>
              <a:t> numbered 1,2,3,or 4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922539" y="522784"/>
            <a:ext cx="6057959" cy="12212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69369" y="2005326"/>
            <a:ext cx="2163659" cy="20689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</p:cNvCxnSpPr>
          <p:nvPr/>
        </p:nvCxnSpPr>
        <p:spPr>
          <a:xfrm flipH="1">
            <a:off x="9587063" y="5191976"/>
            <a:ext cx="2" cy="1976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43185" y="5433386"/>
            <a:ext cx="377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Predicted kicks </a:t>
            </a:r>
          </a:p>
          <a:p>
            <a:r>
              <a:rPr lang="en-US" dirty="0"/>
              <a:t>with the corresponding </a:t>
            </a:r>
            <a:r>
              <a:rPr lang="en-US" dirty="0" err="1">
                <a:solidFill>
                  <a:srgbClr val="FFFF00"/>
                </a:solidFill>
              </a:rPr>
              <a:t>Y_test</a:t>
            </a:r>
            <a:r>
              <a:rPr lang="en-US" dirty="0"/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00535" y="640779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9610844" y="6210155"/>
            <a:ext cx="2" cy="1976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993108"/>
            <a:ext cx="196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70878" y="254444"/>
            <a:ext cx="1816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x_test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FF00"/>
                </a:solidFill>
              </a:rPr>
              <a:t>Y_test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10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A1942F-F563-45A4-8478-3651493C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124C89-23EB-4C88-827F-52EDA35E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20" y="-31407"/>
            <a:ext cx="8493550" cy="684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8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3AC850-4050-40AA-8C35-1EFD5B9F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560240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33AA69-F09C-4769-984A-89F3144473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C54328-0E3E-40FC-9B9C-E60E585EE030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16c05727-aa75-4e4a-9b5f-8a80a1165891"/>
    <ds:schemaRef ds:uri="http://www.w3.org/XML/1998/namespace"/>
    <ds:schemaRef ds:uri="http://schemas.microsoft.com/office/2006/metadata/properties"/>
    <ds:schemaRef ds:uri="71af3243-3dd4-4a8d-8c0d-dd76da1f02a5"/>
    <ds:schemaRef ds:uri="http://purl.org/dc/terms/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1AFC1D2-5B3D-4F0D-B2A2-5006A0EB9B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152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Damask</vt:lpstr>
      <vt:lpstr>Taekwondo kicking Tracker</vt:lpstr>
      <vt:lpstr>PowerPoint Presentation</vt:lpstr>
      <vt:lpstr>Data collection</vt:lpstr>
      <vt:lpstr>The basics of machine learning</vt:lpstr>
      <vt:lpstr>PowerPoint Presentation</vt:lpstr>
      <vt:lpstr>PowerPoint Presentation</vt:lpstr>
      <vt:lpstr>PowerPoint Presentation</vt:lpstr>
      <vt:lpstr>python jupyter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2020-03-03T21:47:35Z</dcterms:created>
  <dcterms:modified xsi:type="dcterms:W3CDTF">2020-05-04T04:58:23Z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