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1" r:id="rId3"/>
    <p:sldId id="263" r:id="rId4"/>
    <p:sldId id="264" r:id="rId5"/>
    <p:sldId id="265" r:id="rId6"/>
    <p:sldId id="257" r:id="rId7"/>
    <p:sldId id="266" r:id="rId8"/>
    <p:sldId id="258" r:id="rId9"/>
    <p:sldId id="272" r:id="rId10"/>
    <p:sldId id="27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00FF"/>
    <a:srgbClr val="004185"/>
    <a:srgbClr val="E6E6E6"/>
    <a:srgbClr val="AD575B"/>
    <a:srgbClr val="CE6C70"/>
    <a:srgbClr val="27A93A"/>
    <a:srgbClr val="39E745"/>
    <a:srgbClr val="A8A828"/>
    <a:srgbClr val="E1E937"/>
    <a:srgbClr val="78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037" autoAdjust="0"/>
  </p:normalViewPr>
  <p:slideViewPr>
    <p:cSldViewPr snapToGrid="0">
      <p:cViewPr>
        <p:scale>
          <a:sx n="75" d="100"/>
          <a:sy n="75" d="100"/>
        </p:scale>
        <p:origin x="1962" y="5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2688" y="66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54EAE71-807B-896D-0867-9088A51B67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615CA8-128E-C672-F249-C1E7CB510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14C11-1868-413E-B4E9-2B14CD73DD2A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319AD3-2A1B-E96F-5B64-B4D7AFB747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F66717-399F-3257-D2A9-DEC83400E9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16189-4D2C-49AB-A20F-91A8F5C11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33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974B1-C955-432A-A8B6-4EBFA727C550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B9D28-BB3A-4605-93A7-F508F0F1A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30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>
            <a:extLst>
              <a:ext uri="{FF2B5EF4-FFF2-40B4-BE49-F238E27FC236}">
                <a16:creationId xmlns:a16="http://schemas.microsoft.com/office/drawing/2014/main" id="{EF0FD379-8EB2-A90E-DBD7-EB01A11D727F}"/>
              </a:ext>
            </a:extLst>
          </p:cNvPr>
          <p:cNvSpPr/>
          <p:nvPr userDrawn="1"/>
        </p:nvSpPr>
        <p:spPr>
          <a:xfrm>
            <a:off x="9627353" y="5278149"/>
            <a:ext cx="314907" cy="314907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BF0DC05C-DA5C-539D-496A-E561C3F575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02917" y="2608247"/>
            <a:ext cx="3503216" cy="648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0090F969-456A-9D5B-231B-DC75FDBDC430}"/>
              </a:ext>
            </a:extLst>
          </p:cNvPr>
          <p:cNvSpPr/>
          <p:nvPr userDrawn="1"/>
        </p:nvSpPr>
        <p:spPr>
          <a:xfrm>
            <a:off x="-205664" y="5468915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2008D1F9-312C-AA3E-2092-1F32D8BC608D}"/>
              </a:ext>
            </a:extLst>
          </p:cNvPr>
          <p:cNvSpPr/>
          <p:nvPr userDrawn="1"/>
        </p:nvSpPr>
        <p:spPr>
          <a:xfrm>
            <a:off x="-205664" y="5541919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D03EFAF5-8DAA-D044-0B6B-DBF4030A84B1}"/>
              </a:ext>
            </a:extLst>
          </p:cNvPr>
          <p:cNvSpPr/>
          <p:nvPr userDrawn="1"/>
        </p:nvSpPr>
        <p:spPr>
          <a:xfrm>
            <a:off x="-205664" y="5612857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BDF4DC0-B41F-89FC-E09A-5D717521104D}"/>
              </a:ext>
            </a:extLst>
          </p:cNvPr>
          <p:cNvSpPr/>
          <p:nvPr userDrawn="1"/>
        </p:nvSpPr>
        <p:spPr>
          <a:xfrm>
            <a:off x="-205664" y="5686889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CB0064CB-B882-FB5D-5400-C7E5B047D3BC}"/>
              </a:ext>
            </a:extLst>
          </p:cNvPr>
          <p:cNvSpPr/>
          <p:nvPr userDrawn="1"/>
        </p:nvSpPr>
        <p:spPr>
          <a:xfrm>
            <a:off x="-205664" y="5756784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B51D1076-64D6-1452-F088-D105BB05FC7F}"/>
              </a:ext>
            </a:extLst>
          </p:cNvPr>
          <p:cNvSpPr/>
          <p:nvPr userDrawn="1"/>
        </p:nvSpPr>
        <p:spPr>
          <a:xfrm>
            <a:off x="-205664" y="5826575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E813BCC-09E5-E372-04C1-E448A6D53F8D}"/>
              </a:ext>
            </a:extLst>
          </p:cNvPr>
          <p:cNvSpPr/>
          <p:nvPr userDrawn="1"/>
        </p:nvSpPr>
        <p:spPr>
          <a:xfrm>
            <a:off x="-205664" y="5897173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155B6DD2-78CE-DFF6-526C-2C797341C25A}"/>
              </a:ext>
            </a:extLst>
          </p:cNvPr>
          <p:cNvSpPr/>
          <p:nvPr userDrawn="1"/>
        </p:nvSpPr>
        <p:spPr>
          <a:xfrm>
            <a:off x="-205664" y="5970177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08487114-75FB-CA1F-9D6B-830E9BC67CD8}"/>
              </a:ext>
            </a:extLst>
          </p:cNvPr>
          <p:cNvSpPr/>
          <p:nvPr userDrawn="1"/>
        </p:nvSpPr>
        <p:spPr>
          <a:xfrm>
            <a:off x="-205664" y="6041115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622D97DB-0FC1-6B63-21A4-17755602C345}"/>
              </a:ext>
            </a:extLst>
          </p:cNvPr>
          <p:cNvSpPr/>
          <p:nvPr userDrawn="1"/>
        </p:nvSpPr>
        <p:spPr>
          <a:xfrm>
            <a:off x="-205664" y="6115147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FFAB0E4A-BE86-C426-98A6-6E26AFBFCF52}"/>
              </a:ext>
            </a:extLst>
          </p:cNvPr>
          <p:cNvSpPr/>
          <p:nvPr userDrawn="1"/>
        </p:nvSpPr>
        <p:spPr>
          <a:xfrm>
            <a:off x="-205664" y="6185042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7241919F-D37C-9487-1D58-157AEAB77E1F}"/>
              </a:ext>
            </a:extLst>
          </p:cNvPr>
          <p:cNvSpPr/>
          <p:nvPr userDrawn="1"/>
        </p:nvSpPr>
        <p:spPr>
          <a:xfrm>
            <a:off x="-205664" y="6254833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нак ''плюс'' 26">
            <a:extLst>
              <a:ext uri="{FF2B5EF4-FFF2-40B4-BE49-F238E27FC236}">
                <a16:creationId xmlns:a16="http://schemas.microsoft.com/office/drawing/2014/main" id="{52A82AE9-7448-DD0E-BBD9-95314A1A4CCF}"/>
              </a:ext>
            </a:extLst>
          </p:cNvPr>
          <p:cNvSpPr/>
          <p:nvPr userDrawn="1"/>
        </p:nvSpPr>
        <p:spPr>
          <a:xfrm>
            <a:off x="9422364" y="5622264"/>
            <a:ext cx="362442" cy="362442"/>
          </a:xfrm>
          <a:prstGeom prst="mathPlus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5329CD4F-020C-E809-CD0C-71E84F666FA6}"/>
              </a:ext>
            </a:extLst>
          </p:cNvPr>
          <p:cNvSpPr/>
          <p:nvPr userDrawn="1"/>
        </p:nvSpPr>
        <p:spPr>
          <a:xfrm>
            <a:off x="1235073" y="2181728"/>
            <a:ext cx="1051697" cy="10516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Текст 64">
            <a:extLst>
              <a:ext uri="{FF2B5EF4-FFF2-40B4-BE49-F238E27FC236}">
                <a16:creationId xmlns:a16="http://schemas.microsoft.com/office/drawing/2014/main" id="{76178E35-44D4-5D30-46BE-B659B10D1F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02203" y="2181846"/>
            <a:ext cx="3503930" cy="42640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6" name="Заголовок 1">
            <a:extLst>
              <a:ext uri="{FF2B5EF4-FFF2-40B4-BE49-F238E27FC236}">
                <a16:creationId xmlns:a16="http://schemas.microsoft.com/office/drawing/2014/main" id="{EF234F60-2D93-4E76-811F-340719A142C5}"/>
              </a:ext>
            </a:extLst>
          </p:cNvPr>
          <p:cNvSpPr txBox="1">
            <a:spLocks/>
          </p:cNvSpPr>
          <p:nvPr userDrawn="1"/>
        </p:nvSpPr>
        <p:spPr>
          <a:xfrm>
            <a:off x="6431040" y="2312994"/>
            <a:ext cx="778096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67" name="Текст 10">
            <a:extLst>
              <a:ext uri="{FF2B5EF4-FFF2-40B4-BE49-F238E27FC236}">
                <a16:creationId xmlns:a16="http://schemas.microsoft.com/office/drawing/2014/main" id="{FF1D966F-8FE8-A39F-4558-C51431F71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3709" y="2585145"/>
            <a:ext cx="3503216" cy="648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4D813FAD-8B68-C469-FD17-44FD55180ACE}"/>
              </a:ext>
            </a:extLst>
          </p:cNvPr>
          <p:cNvSpPr/>
          <p:nvPr userDrawn="1"/>
        </p:nvSpPr>
        <p:spPr>
          <a:xfrm>
            <a:off x="6285865" y="2158626"/>
            <a:ext cx="1051697" cy="10516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Текст 64">
            <a:extLst>
              <a:ext uri="{FF2B5EF4-FFF2-40B4-BE49-F238E27FC236}">
                <a16:creationId xmlns:a16="http://schemas.microsoft.com/office/drawing/2014/main" id="{34F643A0-E8B5-CFEA-20B1-DCB81E93A2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52995" y="2158744"/>
            <a:ext cx="3503930" cy="42640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0" name="Заголовок 1">
            <a:extLst>
              <a:ext uri="{FF2B5EF4-FFF2-40B4-BE49-F238E27FC236}">
                <a16:creationId xmlns:a16="http://schemas.microsoft.com/office/drawing/2014/main" id="{472D64C1-A515-DB87-8C40-2B590EC74CF0}"/>
              </a:ext>
            </a:extLst>
          </p:cNvPr>
          <p:cNvSpPr txBox="1">
            <a:spLocks/>
          </p:cNvSpPr>
          <p:nvPr userDrawn="1"/>
        </p:nvSpPr>
        <p:spPr>
          <a:xfrm>
            <a:off x="1380248" y="4054671"/>
            <a:ext cx="778096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71" name="Текст 10">
            <a:extLst>
              <a:ext uri="{FF2B5EF4-FFF2-40B4-BE49-F238E27FC236}">
                <a16:creationId xmlns:a16="http://schemas.microsoft.com/office/drawing/2014/main" id="{37EC8426-C2A4-9ABD-D5A6-BBE3958487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02917" y="4129037"/>
            <a:ext cx="3503216" cy="648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3271E1AE-3730-B903-1073-3A314B27C26A}"/>
              </a:ext>
            </a:extLst>
          </p:cNvPr>
          <p:cNvSpPr/>
          <p:nvPr userDrawn="1"/>
        </p:nvSpPr>
        <p:spPr>
          <a:xfrm>
            <a:off x="1235073" y="3900303"/>
            <a:ext cx="1051697" cy="10516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Текст 64">
            <a:extLst>
              <a:ext uri="{FF2B5EF4-FFF2-40B4-BE49-F238E27FC236}">
                <a16:creationId xmlns:a16="http://schemas.microsoft.com/office/drawing/2014/main" id="{5E26EFAE-927C-A677-FACC-3CB162A691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02203" y="3702636"/>
            <a:ext cx="3503930" cy="42640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Заголовок 1">
            <a:extLst>
              <a:ext uri="{FF2B5EF4-FFF2-40B4-BE49-F238E27FC236}">
                <a16:creationId xmlns:a16="http://schemas.microsoft.com/office/drawing/2014/main" id="{FD712552-5485-33F2-0403-916F15E91144}"/>
              </a:ext>
            </a:extLst>
          </p:cNvPr>
          <p:cNvSpPr txBox="1">
            <a:spLocks/>
          </p:cNvSpPr>
          <p:nvPr userDrawn="1"/>
        </p:nvSpPr>
        <p:spPr>
          <a:xfrm>
            <a:off x="6431040" y="4031569"/>
            <a:ext cx="778096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4</a:t>
            </a:r>
            <a:endParaRPr lang="ru-RU" sz="2400" dirty="0"/>
          </a:p>
        </p:txBody>
      </p:sp>
      <p:sp>
        <p:nvSpPr>
          <p:cNvPr id="75" name="Текст 10">
            <a:extLst>
              <a:ext uri="{FF2B5EF4-FFF2-40B4-BE49-F238E27FC236}">
                <a16:creationId xmlns:a16="http://schemas.microsoft.com/office/drawing/2014/main" id="{EC69D3EB-0525-3E7B-5ECD-4CF71509FC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53709" y="4105935"/>
            <a:ext cx="3503216" cy="648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9B94E57F-9B88-8B3E-6239-10F5555C5B9F}"/>
              </a:ext>
            </a:extLst>
          </p:cNvPr>
          <p:cNvSpPr/>
          <p:nvPr userDrawn="1"/>
        </p:nvSpPr>
        <p:spPr>
          <a:xfrm>
            <a:off x="6285865" y="3877201"/>
            <a:ext cx="1051697" cy="10516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Текст 64">
            <a:extLst>
              <a:ext uri="{FF2B5EF4-FFF2-40B4-BE49-F238E27FC236}">
                <a16:creationId xmlns:a16="http://schemas.microsoft.com/office/drawing/2014/main" id="{991621D7-5F2E-8C2E-D543-EA6B026963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52995" y="3679534"/>
            <a:ext cx="3503930" cy="42640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E4BB9005-544F-B822-6FD4-7BB91A539C8F}"/>
              </a:ext>
            </a:extLst>
          </p:cNvPr>
          <p:cNvSpPr/>
          <p:nvPr userDrawn="1"/>
        </p:nvSpPr>
        <p:spPr>
          <a:xfrm rot="18711806" flipV="1">
            <a:off x="10429047" y="2007505"/>
            <a:ext cx="5664009" cy="924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52BAAB7-B078-6A81-B61A-23C1F4BB5DCC}"/>
              </a:ext>
            </a:extLst>
          </p:cNvPr>
          <p:cNvSpPr/>
          <p:nvPr userDrawn="1"/>
        </p:nvSpPr>
        <p:spPr>
          <a:xfrm rot="18711806" flipV="1">
            <a:off x="7168172" y="6337084"/>
            <a:ext cx="5664009" cy="924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Знак ''плюс'' 79">
            <a:extLst>
              <a:ext uri="{FF2B5EF4-FFF2-40B4-BE49-F238E27FC236}">
                <a16:creationId xmlns:a16="http://schemas.microsoft.com/office/drawing/2014/main" id="{34F25291-84A5-BD25-AB36-8FCBEC62460B}"/>
              </a:ext>
            </a:extLst>
          </p:cNvPr>
          <p:cNvSpPr/>
          <p:nvPr userDrawn="1"/>
        </p:nvSpPr>
        <p:spPr>
          <a:xfrm>
            <a:off x="3946560" y="5980039"/>
            <a:ext cx="733162" cy="733162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5F968111-E86C-A084-7327-F9E3BD648A58}"/>
              </a:ext>
            </a:extLst>
          </p:cNvPr>
          <p:cNvSpPr/>
          <p:nvPr userDrawn="1"/>
        </p:nvSpPr>
        <p:spPr>
          <a:xfrm>
            <a:off x="2619192" y="163212"/>
            <a:ext cx="237211" cy="237211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Заголовок 113">
            <a:extLst>
              <a:ext uri="{FF2B5EF4-FFF2-40B4-BE49-F238E27FC236}">
                <a16:creationId xmlns:a16="http://schemas.microsoft.com/office/drawing/2014/main" id="{519BEE59-52FF-7543-1ECC-F8CDD499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4" y="549275"/>
            <a:ext cx="9721851" cy="114141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6" name="Заголовок 1">
            <a:extLst>
              <a:ext uri="{FF2B5EF4-FFF2-40B4-BE49-F238E27FC236}">
                <a16:creationId xmlns:a16="http://schemas.microsoft.com/office/drawing/2014/main" id="{871C290D-9652-F844-D7E2-3243E6F4C630}"/>
              </a:ext>
            </a:extLst>
          </p:cNvPr>
          <p:cNvSpPr txBox="1">
            <a:spLocks/>
          </p:cNvSpPr>
          <p:nvPr userDrawn="1"/>
        </p:nvSpPr>
        <p:spPr>
          <a:xfrm>
            <a:off x="1380248" y="2302198"/>
            <a:ext cx="778096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A9985774-EC60-05FD-0980-C3D1B57E7376}"/>
              </a:ext>
            </a:extLst>
          </p:cNvPr>
          <p:cNvSpPr/>
          <p:nvPr userDrawn="1"/>
        </p:nvSpPr>
        <p:spPr>
          <a:xfrm>
            <a:off x="10342875" y="100375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BD3010D1-3BEC-9264-BF47-4FD8B92A6A9E}"/>
              </a:ext>
            </a:extLst>
          </p:cNvPr>
          <p:cNvSpPr/>
          <p:nvPr userDrawn="1"/>
        </p:nvSpPr>
        <p:spPr>
          <a:xfrm>
            <a:off x="10956925" y="383944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A2F03481-01B9-7066-CFAE-3C741C11B847}"/>
              </a:ext>
            </a:extLst>
          </p:cNvPr>
          <p:cNvSpPr/>
          <p:nvPr userDrawn="1"/>
        </p:nvSpPr>
        <p:spPr>
          <a:xfrm>
            <a:off x="10647607" y="8438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id="{51B4B1E0-48ED-221C-1DFE-4C7A0580B569}"/>
              </a:ext>
            </a:extLst>
          </p:cNvPr>
          <p:cNvSpPr/>
          <p:nvPr userDrawn="1"/>
        </p:nvSpPr>
        <p:spPr>
          <a:xfrm>
            <a:off x="10956925" y="81219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86DC90F4-5147-AE0E-C672-D5FAE1E869E3}"/>
              </a:ext>
            </a:extLst>
          </p:cNvPr>
          <p:cNvSpPr/>
          <p:nvPr userDrawn="1"/>
        </p:nvSpPr>
        <p:spPr>
          <a:xfrm>
            <a:off x="10342875" y="690846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AA06128E-32C0-C519-5182-9523135B84D0}"/>
              </a:ext>
            </a:extLst>
          </p:cNvPr>
          <p:cNvSpPr/>
          <p:nvPr userDrawn="1"/>
        </p:nvSpPr>
        <p:spPr>
          <a:xfrm>
            <a:off x="10647607" y="387729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4B68B441-C7E4-FFFC-DADE-7158DAECC930}"/>
              </a:ext>
            </a:extLst>
          </p:cNvPr>
          <p:cNvSpPr/>
          <p:nvPr userDrawn="1"/>
        </p:nvSpPr>
        <p:spPr>
          <a:xfrm>
            <a:off x="10033468" y="696592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FE9ECDBA-AF4F-F2AD-A79F-6F56EBF6BA9D}"/>
              </a:ext>
            </a:extLst>
          </p:cNvPr>
          <p:cNvSpPr/>
          <p:nvPr userDrawn="1"/>
        </p:nvSpPr>
        <p:spPr>
          <a:xfrm>
            <a:off x="10033469" y="82951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5C2E72DE-994E-E8AA-C203-7A92B587F7CB}"/>
              </a:ext>
            </a:extLst>
          </p:cNvPr>
          <p:cNvSpPr/>
          <p:nvPr userDrawn="1"/>
        </p:nvSpPr>
        <p:spPr>
          <a:xfrm>
            <a:off x="10033469" y="387731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id="{6301A648-9225-F920-B1E2-FC97336B5D57}"/>
              </a:ext>
            </a:extLst>
          </p:cNvPr>
          <p:cNvSpPr/>
          <p:nvPr userDrawn="1"/>
        </p:nvSpPr>
        <p:spPr>
          <a:xfrm>
            <a:off x="10033468" y="100375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88151A79-8C75-8B9B-9F9C-C16A17838A48}"/>
              </a:ext>
            </a:extLst>
          </p:cNvPr>
          <p:cNvSpPr/>
          <p:nvPr userDrawn="1"/>
        </p:nvSpPr>
        <p:spPr>
          <a:xfrm>
            <a:off x="10342875" y="38773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5DEAF8E5-731F-31A5-04EC-D09C3F0482F9}"/>
              </a:ext>
            </a:extLst>
          </p:cNvPr>
          <p:cNvSpPr/>
          <p:nvPr userDrawn="1"/>
        </p:nvSpPr>
        <p:spPr>
          <a:xfrm>
            <a:off x="10342875" y="8438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17BFBA48-DF61-BB5F-1EC0-0A767D0ED1B9}"/>
              </a:ext>
            </a:extLst>
          </p:cNvPr>
          <p:cNvSpPr/>
          <p:nvPr userDrawn="1"/>
        </p:nvSpPr>
        <p:spPr>
          <a:xfrm>
            <a:off x="10956925" y="99014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466B96A9-B1B5-6DFE-880E-B0DE2D6DBA35}"/>
              </a:ext>
            </a:extLst>
          </p:cNvPr>
          <p:cNvSpPr/>
          <p:nvPr userDrawn="1"/>
        </p:nvSpPr>
        <p:spPr>
          <a:xfrm>
            <a:off x="10647607" y="690576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6D66DD36-E69A-A093-F43B-9DFBC3DD2D68}"/>
              </a:ext>
            </a:extLst>
          </p:cNvPr>
          <p:cNvSpPr/>
          <p:nvPr userDrawn="1"/>
        </p:nvSpPr>
        <p:spPr>
          <a:xfrm>
            <a:off x="10956925" y="687415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87997DDF-842C-A42E-3C38-14C2C467D305}"/>
              </a:ext>
            </a:extLst>
          </p:cNvPr>
          <p:cNvSpPr/>
          <p:nvPr userDrawn="1"/>
        </p:nvSpPr>
        <p:spPr>
          <a:xfrm>
            <a:off x="10647607" y="993925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9ABDF25D-0A1D-2D45-909B-B52BBAE8B14A}"/>
              </a:ext>
            </a:extLst>
          </p:cNvPr>
          <p:cNvSpPr/>
          <p:nvPr userDrawn="1"/>
        </p:nvSpPr>
        <p:spPr>
          <a:xfrm rot="18711806">
            <a:off x="-2316241" y="-914969"/>
            <a:ext cx="5131903" cy="22473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B9541718-34D2-F21B-4ECB-0A6DDBF76DCA}"/>
              </a:ext>
            </a:extLst>
          </p:cNvPr>
          <p:cNvSpPr/>
          <p:nvPr userDrawn="1"/>
        </p:nvSpPr>
        <p:spPr>
          <a:xfrm rot="18711806" flipV="1">
            <a:off x="298223" y="-1682056"/>
            <a:ext cx="6913145" cy="924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557E238F-6456-0D79-DA45-007ED07C8011}"/>
              </a:ext>
            </a:extLst>
          </p:cNvPr>
          <p:cNvSpPr/>
          <p:nvPr userDrawn="1"/>
        </p:nvSpPr>
        <p:spPr>
          <a:xfrm rot="18711806" flipV="1">
            <a:off x="-3971083" y="3730018"/>
            <a:ext cx="5664009" cy="924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DBFFFD9C-560E-2C21-F92E-D6D250C76090}"/>
              </a:ext>
            </a:extLst>
          </p:cNvPr>
          <p:cNvSpPr/>
          <p:nvPr userDrawn="1"/>
        </p:nvSpPr>
        <p:spPr>
          <a:xfrm>
            <a:off x="2658132" y="6609951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AD66542C-1D83-9AEE-C78F-F5893A4FC595}"/>
              </a:ext>
            </a:extLst>
          </p:cNvPr>
          <p:cNvSpPr/>
          <p:nvPr userDrawn="1"/>
        </p:nvSpPr>
        <p:spPr>
          <a:xfrm>
            <a:off x="3272182" y="5990142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Овал 137">
            <a:extLst>
              <a:ext uri="{FF2B5EF4-FFF2-40B4-BE49-F238E27FC236}">
                <a16:creationId xmlns:a16="http://schemas.microsoft.com/office/drawing/2014/main" id="{F33EF215-93F5-6EB9-161E-12D465934A94}"/>
              </a:ext>
            </a:extLst>
          </p:cNvPr>
          <p:cNvSpPr/>
          <p:nvPr userDrawn="1"/>
        </p:nvSpPr>
        <p:spPr>
          <a:xfrm>
            <a:off x="2962864" y="5690578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D3A8A299-DB4D-815E-21ED-A4E0B64B56B7}"/>
              </a:ext>
            </a:extLst>
          </p:cNvPr>
          <p:cNvSpPr/>
          <p:nvPr userDrawn="1"/>
        </p:nvSpPr>
        <p:spPr>
          <a:xfrm>
            <a:off x="3272182" y="5687417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1E5EBDA9-DF0C-AD26-61C9-2BBA641FCC91}"/>
              </a:ext>
            </a:extLst>
          </p:cNvPr>
          <p:cNvSpPr/>
          <p:nvPr userDrawn="1"/>
        </p:nvSpPr>
        <p:spPr>
          <a:xfrm>
            <a:off x="2658132" y="6297044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D62CB29F-1D8E-A8FD-5234-79852C4016C4}"/>
              </a:ext>
            </a:extLst>
          </p:cNvPr>
          <p:cNvSpPr/>
          <p:nvPr userDrawn="1"/>
        </p:nvSpPr>
        <p:spPr>
          <a:xfrm>
            <a:off x="2962864" y="5993927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6CF111E8-8E64-9C87-FB7E-3E0088F8B086}"/>
              </a:ext>
            </a:extLst>
          </p:cNvPr>
          <p:cNvSpPr/>
          <p:nvPr userDrawn="1"/>
        </p:nvSpPr>
        <p:spPr>
          <a:xfrm>
            <a:off x="2348725" y="630279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Овал 142">
            <a:extLst>
              <a:ext uri="{FF2B5EF4-FFF2-40B4-BE49-F238E27FC236}">
                <a16:creationId xmlns:a16="http://schemas.microsoft.com/office/drawing/2014/main" id="{A160EDC2-7FA2-B4FC-9153-CC8D03B217C8}"/>
              </a:ext>
            </a:extLst>
          </p:cNvPr>
          <p:cNvSpPr/>
          <p:nvPr userDrawn="1"/>
        </p:nvSpPr>
        <p:spPr>
          <a:xfrm>
            <a:off x="2348726" y="5689149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31869662-FAA0-C041-18E3-F063DD9A8267}"/>
              </a:ext>
            </a:extLst>
          </p:cNvPr>
          <p:cNvSpPr/>
          <p:nvPr userDrawn="1"/>
        </p:nvSpPr>
        <p:spPr>
          <a:xfrm>
            <a:off x="2348726" y="5993929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8B72AF0C-4F14-9D76-35D0-48C042BFA017}"/>
              </a:ext>
            </a:extLst>
          </p:cNvPr>
          <p:cNvSpPr/>
          <p:nvPr userDrawn="1"/>
        </p:nvSpPr>
        <p:spPr>
          <a:xfrm>
            <a:off x="2348725" y="6609951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04D2BFE3-C5C6-2BBD-671B-7DDBA3E7CBD9}"/>
              </a:ext>
            </a:extLst>
          </p:cNvPr>
          <p:cNvSpPr/>
          <p:nvPr userDrawn="1"/>
        </p:nvSpPr>
        <p:spPr>
          <a:xfrm>
            <a:off x="2658132" y="5993928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2940F810-EEE4-ADEB-0246-43BB7F9AA447}"/>
              </a:ext>
            </a:extLst>
          </p:cNvPr>
          <p:cNvSpPr/>
          <p:nvPr userDrawn="1"/>
        </p:nvSpPr>
        <p:spPr>
          <a:xfrm>
            <a:off x="2658132" y="5690578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7CBA0CA1-93CE-1C03-B4A8-0D15DB1857E6}"/>
              </a:ext>
            </a:extLst>
          </p:cNvPr>
          <p:cNvSpPr/>
          <p:nvPr userDrawn="1"/>
        </p:nvSpPr>
        <p:spPr>
          <a:xfrm>
            <a:off x="3272182" y="6596338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BED2B359-3903-0D01-2C72-43A08F1D8F66}"/>
              </a:ext>
            </a:extLst>
          </p:cNvPr>
          <p:cNvSpPr/>
          <p:nvPr userDrawn="1"/>
        </p:nvSpPr>
        <p:spPr>
          <a:xfrm>
            <a:off x="2962864" y="6296774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" name="Овал 149">
            <a:extLst>
              <a:ext uri="{FF2B5EF4-FFF2-40B4-BE49-F238E27FC236}">
                <a16:creationId xmlns:a16="http://schemas.microsoft.com/office/drawing/2014/main" id="{909528B1-D4E6-D3E7-B75D-D8DE4F19B4B1}"/>
              </a:ext>
            </a:extLst>
          </p:cNvPr>
          <p:cNvSpPr/>
          <p:nvPr userDrawn="1"/>
        </p:nvSpPr>
        <p:spPr>
          <a:xfrm>
            <a:off x="3272182" y="629361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Овал 150">
            <a:extLst>
              <a:ext uri="{FF2B5EF4-FFF2-40B4-BE49-F238E27FC236}">
                <a16:creationId xmlns:a16="http://schemas.microsoft.com/office/drawing/2014/main" id="{3B5353EE-D563-A411-F6B7-25F207BE6C76}"/>
              </a:ext>
            </a:extLst>
          </p:cNvPr>
          <p:cNvSpPr/>
          <p:nvPr userDrawn="1"/>
        </p:nvSpPr>
        <p:spPr>
          <a:xfrm>
            <a:off x="2962864" y="660012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268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>
            <a:extLst>
              <a:ext uri="{FF2B5EF4-FFF2-40B4-BE49-F238E27FC236}">
                <a16:creationId xmlns:a16="http://schemas.microsoft.com/office/drawing/2014/main" id="{EF0FD379-8EB2-A90E-DBD7-EB01A11D727F}"/>
              </a:ext>
            </a:extLst>
          </p:cNvPr>
          <p:cNvSpPr/>
          <p:nvPr userDrawn="1"/>
        </p:nvSpPr>
        <p:spPr>
          <a:xfrm>
            <a:off x="273596" y="4061243"/>
            <a:ext cx="314907" cy="314907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0090F969-456A-9D5B-231B-DC75FDBDC430}"/>
              </a:ext>
            </a:extLst>
          </p:cNvPr>
          <p:cNvSpPr/>
          <p:nvPr userDrawn="1"/>
        </p:nvSpPr>
        <p:spPr>
          <a:xfrm>
            <a:off x="-1669524" y="582613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2008D1F9-312C-AA3E-2092-1F32D8BC608D}"/>
              </a:ext>
            </a:extLst>
          </p:cNvPr>
          <p:cNvSpPr/>
          <p:nvPr userDrawn="1"/>
        </p:nvSpPr>
        <p:spPr>
          <a:xfrm>
            <a:off x="-1669524" y="655617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D03EFAF5-8DAA-D044-0B6B-DBF4030A84B1}"/>
              </a:ext>
            </a:extLst>
          </p:cNvPr>
          <p:cNvSpPr/>
          <p:nvPr userDrawn="1"/>
        </p:nvSpPr>
        <p:spPr>
          <a:xfrm>
            <a:off x="-1669524" y="726555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BDF4DC0-B41F-89FC-E09A-5D717521104D}"/>
              </a:ext>
            </a:extLst>
          </p:cNvPr>
          <p:cNvSpPr/>
          <p:nvPr userDrawn="1"/>
        </p:nvSpPr>
        <p:spPr>
          <a:xfrm>
            <a:off x="-1669524" y="800587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CB0064CB-B882-FB5D-5400-C7E5B047D3BC}"/>
              </a:ext>
            </a:extLst>
          </p:cNvPr>
          <p:cNvSpPr/>
          <p:nvPr userDrawn="1"/>
        </p:nvSpPr>
        <p:spPr>
          <a:xfrm>
            <a:off x="-1669524" y="870482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B51D1076-64D6-1452-F088-D105BB05FC7F}"/>
              </a:ext>
            </a:extLst>
          </p:cNvPr>
          <p:cNvSpPr/>
          <p:nvPr userDrawn="1"/>
        </p:nvSpPr>
        <p:spPr>
          <a:xfrm>
            <a:off x="-1669524" y="940273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E813BCC-09E5-E372-04C1-E448A6D53F8D}"/>
              </a:ext>
            </a:extLst>
          </p:cNvPr>
          <p:cNvSpPr/>
          <p:nvPr userDrawn="1"/>
        </p:nvSpPr>
        <p:spPr>
          <a:xfrm>
            <a:off x="-1669524" y="1010871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155B6DD2-78CE-DFF6-526C-2C797341C25A}"/>
              </a:ext>
            </a:extLst>
          </p:cNvPr>
          <p:cNvSpPr/>
          <p:nvPr userDrawn="1"/>
        </p:nvSpPr>
        <p:spPr>
          <a:xfrm>
            <a:off x="-1669524" y="1083875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08487114-75FB-CA1F-9D6B-830E9BC67CD8}"/>
              </a:ext>
            </a:extLst>
          </p:cNvPr>
          <p:cNvSpPr/>
          <p:nvPr userDrawn="1"/>
        </p:nvSpPr>
        <p:spPr>
          <a:xfrm>
            <a:off x="-1669524" y="1154813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622D97DB-0FC1-6B63-21A4-17755602C345}"/>
              </a:ext>
            </a:extLst>
          </p:cNvPr>
          <p:cNvSpPr/>
          <p:nvPr userDrawn="1"/>
        </p:nvSpPr>
        <p:spPr>
          <a:xfrm>
            <a:off x="-1669524" y="1228845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FFAB0E4A-BE86-C426-98A6-6E26AFBFCF52}"/>
              </a:ext>
            </a:extLst>
          </p:cNvPr>
          <p:cNvSpPr/>
          <p:nvPr userDrawn="1"/>
        </p:nvSpPr>
        <p:spPr>
          <a:xfrm>
            <a:off x="-1669524" y="1298740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7241919F-D37C-9487-1D58-157AEAB77E1F}"/>
              </a:ext>
            </a:extLst>
          </p:cNvPr>
          <p:cNvSpPr/>
          <p:nvPr userDrawn="1"/>
        </p:nvSpPr>
        <p:spPr>
          <a:xfrm>
            <a:off x="-1669524" y="1368531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нак ''плюс'' 26">
            <a:extLst>
              <a:ext uri="{FF2B5EF4-FFF2-40B4-BE49-F238E27FC236}">
                <a16:creationId xmlns:a16="http://schemas.microsoft.com/office/drawing/2014/main" id="{52A82AE9-7448-DD0E-BBD9-95314A1A4CCF}"/>
              </a:ext>
            </a:extLst>
          </p:cNvPr>
          <p:cNvSpPr/>
          <p:nvPr userDrawn="1"/>
        </p:nvSpPr>
        <p:spPr>
          <a:xfrm>
            <a:off x="11117574" y="2571900"/>
            <a:ext cx="362442" cy="362442"/>
          </a:xfrm>
          <a:prstGeom prst="mathPlus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Знак ''плюс'' 79">
            <a:extLst>
              <a:ext uri="{FF2B5EF4-FFF2-40B4-BE49-F238E27FC236}">
                <a16:creationId xmlns:a16="http://schemas.microsoft.com/office/drawing/2014/main" id="{34F25291-84A5-BD25-AB36-8FCBEC62460B}"/>
              </a:ext>
            </a:extLst>
          </p:cNvPr>
          <p:cNvSpPr/>
          <p:nvPr userDrawn="1"/>
        </p:nvSpPr>
        <p:spPr>
          <a:xfrm>
            <a:off x="11298795" y="2027227"/>
            <a:ext cx="602264" cy="602264"/>
          </a:xfrm>
          <a:prstGeom prst="mathPlus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5F968111-E86C-A084-7327-F9E3BD648A58}"/>
              </a:ext>
            </a:extLst>
          </p:cNvPr>
          <p:cNvSpPr/>
          <p:nvPr userDrawn="1"/>
        </p:nvSpPr>
        <p:spPr>
          <a:xfrm>
            <a:off x="10100143" y="6373338"/>
            <a:ext cx="237211" cy="237211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Заголовок 113">
            <a:extLst>
              <a:ext uri="{FF2B5EF4-FFF2-40B4-BE49-F238E27FC236}">
                <a16:creationId xmlns:a16="http://schemas.microsoft.com/office/drawing/2014/main" id="{519BEE59-52FF-7543-1ECC-F8CDD499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4" y="549275"/>
            <a:ext cx="9721851" cy="114141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A9985774-EC60-05FD-0980-C3D1B57E7376}"/>
              </a:ext>
            </a:extLst>
          </p:cNvPr>
          <p:cNvSpPr/>
          <p:nvPr userDrawn="1"/>
        </p:nvSpPr>
        <p:spPr>
          <a:xfrm>
            <a:off x="1155332" y="274316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BD3010D1-3BEC-9264-BF47-4FD8B92A6A9E}"/>
              </a:ext>
            </a:extLst>
          </p:cNvPr>
          <p:cNvSpPr/>
          <p:nvPr userDrawn="1"/>
        </p:nvSpPr>
        <p:spPr>
          <a:xfrm>
            <a:off x="1769382" y="-345493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A2F03481-01B9-7066-CFAE-3C741C11B847}"/>
              </a:ext>
            </a:extLst>
          </p:cNvPr>
          <p:cNvSpPr/>
          <p:nvPr userDrawn="1"/>
        </p:nvSpPr>
        <p:spPr>
          <a:xfrm>
            <a:off x="1460064" y="-645057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id="{51B4B1E0-48ED-221C-1DFE-4C7A0580B569}"/>
              </a:ext>
            </a:extLst>
          </p:cNvPr>
          <p:cNvSpPr/>
          <p:nvPr userDrawn="1"/>
        </p:nvSpPr>
        <p:spPr>
          <a:xfrm>
            <a:off x="1769382" y="-648218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86DC90F4-5147-AE0E-C672-D5FAE1E869E3}"/>
              </a:ext>
            </a:extLst>
          </p:cNvPr>
          <p:cNvSpPr/>
          <p:nvPr userDrawn="1"/>
        </p:nvSpPr>
        <p:spPr>
          <a:xfrm>
            <a:off x="1155332" y="-38591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AA06128E-32C0-C519-5182-9523135B84D0}"/>
              </a:ext>
            </a:extLst>
          </p:cNvPr>
          <p:cNvSpPr/>
          <p:nvPr userDrawn="1"/>
        </p:nvSpPr>
        <p:spPr>
          <a:xfrm>
            <a:off x="1460064" y="-341708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4B68B441-C7E4-FFFC-DADE-7158DAECC930}"/>
              </a:ext>
            </a:extLst>
          </p:cNvPr>
          <p:cNvSpPr/>
          <p:nvPr userDrawn="1"/>
        </p:nvSpPr>
        <p:spPr>
          <a:xfrm>
            <a:off x="845925" y="-32845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FE9ECDBA-AF4F-F2AD-A79F-6F56EBF6BA9D}"/>
              </a:ext>
            </a:extLst>
          </p:cNvPr>
          <p:cNvSpPr/>
          <p:nvPr userDrawn="1"/>
        </p:nvSpPr>
        <p:spPr>
          <a:xfrm>
            <a:off x="845926" y="-646486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5C2E72DE-994E-E8AA-C203-7A92B587F7CB}"/>
              </a:ext>
            </a:extLst>
          </p:cNvPr>
          <p:cNvSpPr/>
          <p:nvPr userDrawn="1"/>
        </p:nvSpPr>
        <p:spPr>
          <a:xfrm>
            <a:off x="845926" y="-341706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id="{6301A648-9225-F920-B1E2-FC97336B5D57}"/>
              </a:ext>
            </a:extLst>
          </p:cNvPr>
          <p:cNvSpPr/>
          <p:nvPr userDrawn="1"/>
        </p:nvSpPr>
        <p:spPr>
          <a:xfrm>
            <a:off x="845925" y="274316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88151A79-8C75-8B9B-9F9C-C16A17838A48}"/>
              </a:ext>
            </a:extLst>
          </p:cNvPr>
          <p:cNvSpPr/>
          <p:nvPr userDrawn="1"/>
        </p:nvSpPr>
        <p:spPr>
          <a:xfrm>
            <a:off x="1155332" y="-341707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5DEAF8E5-731F-31A5-04EC-D09C3F0482F9}"/>
              </a:ext>
            </a:extLst>
          </p:cNvPr>
          <p:cNvSpPr/>
          <p:nvPr userDrawn="1"/>
        </p:nvSpPr>
        <p:spPr>
          <a:xfrm>
            <a:off x="1155332" y="-645057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17BFBA48-DF61-BB5F-1EC0-0A767D0ED1B9}"/>
              </a:ext>
            </a:extLst>
          </p:cNvPr>
          <p:cNvSpPr/>
          <p:nvPr userDrawn="1"/>
        </p:nvSpPr>
        <p:spPr>
          <a:xfrm>
            <a:off x="1769382" y="260703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466B96A9-B1B5-6DFE-880E-B0DE2D6DBA35}"/>
              </a:ext>
            </a:extLst>
          </p:cNvPr>
          <p:cNvSpPr/>
          <p:nvPr userDrawn="1"/>
        </p:nvSpPr>
        <p:spPr>
          <a:xfrm>
            <a:off x="1460064" y="-38861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6D66DD36-E69A-A093-F43B-9DFBC3DD2D68}"/>
              </a:ext>
            </a:extLst>
          </p:cNvPr>
          <p:cNvSpPr/>
          <p:nvPr userDrawn="1"/>
        </p:nvSpPr>
        <p:spPr>
          <a:xfrm>
            <a:off x="1769382" y="-42022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87997DDF-842C-A42E-3C38-14C2C467D305}"/>
              </a:ext>
            </a:extLst>
          </p:cNvPr>
          <p:cNvSpPr/>
          <p:nvPr userDrawn="1"/>
        </p:nvSpPr>
        <p:spPr>
          <a:xfrm>
            <a:off x="1460064" y="264488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8F58DF59-ADCA-74A2-1FBA-2C4D3B303A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35789" y="4503320"/>
            <a:ext cx="2713693" cy="114141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C90B22C-0B7F-6C20-64F0-CEC80A3DAA75}"/>
              </a:ext>
            </a:extLst>
          </p:cNvPr>
          <p:cNvSpPr/>
          <p:nvPr userDrawn="1"/>
        </p:nvSpPr>
        <p:spPr>
          <a:xfrm>
            <a:off x="2049377" y="2125607"/>
            <a:ext cx="1051697" cy="10516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64">
            <a:extLst>
              <a:ext uri="{FF2B5EF4-FFF2-40B4-BE49-F238E27FC236}">
                <a16:creationId xmlns:a16="http://schemas.microsoft.com/office/drawing/2014/main" id="{2C8DA9C1-FD4C-4400-1370-B86987F9D8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5075" y="3749878"/>
            <a:ext cx="2713693" cy="753441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26101582-2EDA-03C8-6302-1B336E578974}"/>
              </a:ext>
            </a:extLst>
          </p:cNvPr>
          <p:cNvSpPr txBox="1">
            <a:spLocks/>
          </p:cNvSpPr>
          <p:nvPr userDrawn="1"/>
        </p:nvSpPr>
        <p:spPr>
          <a:xfrm>
            <a:off x="2186178" y="2261043"/>
            <a:ext cx="778096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8AC65BA3-A02C-576D-8C2B-2F6AC5E67A1B}"/>
              </a:ext>
            </a:extLst>
          </p:cNvPr>
          <p:cNvSpPr/>
          <p:nvPr userDrawn="1"/>
        </p:nvSpPr>
        <p:spPr>
          <a:xfrm rot="2880000" flipV="1">
            <a:off x="728967" y="8007560"/>
            <a:ext cx="5664009" cy="924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2C5C5A07-15FA-52C8-6399-A8F9F7E35219}"/>
              </a:ext>
            </a:extLst>
          </p:cNvPr>
          <p:cNvSpPr/>
          <p:nvPr userDrawn="1"/>
        </p:nvSpPr>
        <p:spPr>
          <a:xfrm rot="2880000">
            <a:off x="9863934" y="-643110"/>
            <a:ext cx="5131903" cy="22473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CBAFD7C-9734-09EF-56E2-A34342416875}"/>
              </a:ext>
            </a:extLst>
          </p:cNvPr>
          <p:cNvSpPr/>
          <p:nvPr userDrawn="1"/>
        </p:nvSpPr>
        <p:spPr>
          <a:xfrm rot="2880000">
            <a:off x="-2379865" y="5368251"/>
            <a:ext cx="5131903" cy="22473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AE0BE06-80A3-32E4-FD3E-AB0C6526E889}"/>
              </a:ext>
            </a:extLst>
          </p:cNvPr>
          <p:cNvSpPr/>
          <p:nvPr userDrawn="1"/>
        </p:nvSpPr>
        <p:spPr>
          <a:xfrm rot="2880000" flipV="1">
            <a:off x="7139712" y="-306894"/>
            <a:ext cx="5664009" cy="924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14AAB5AC-1924-6542-FCB2-9117106B822F}"/>
              </a:ext>
            </a:extLst>
          </p:cNvPr>
          <p:cNvCxnSpPr>
            <a:stCxn id="24" idx="2"/>
          </p:cNvCxnSpPr>
          <p:nvPr userDrawn="1"/>
        </p:nvCxnSpPr>
        <p:spPr>
          <a:xfrm>
            <a:off x="2575226" y="3177304"/>
            <a:ext cx="0" cy="191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21698E4A-1831-F634-AEFB-3BEDDB42FF81}"/>
              </a:ext>
            </a:extLst>
          </p:cNvPr>
          <p:cNvSpPr/>
          <p:nvPr userDrawn="1"/>
        </p:nvSpPr>
        <p:spPr>
          <a:xfrm>
            <a:off x="2488476" y="3359227"/>
            <a:ext cx="178523" cy="1785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Текст 10">
            <a:extLst>
              <a:ext uri="{FF2B5EF4-FFF2-40B4-BE49-F238E27FC236}">
                <a16:creationId xmlns:a16="http://schemas.microsoft.com/office/drawing/2014/main" id="{E5E49FBA-79DD-9C46-187A-4997DB63EE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7048" y="4503320"/>
            <a:ext cx="2713693" cy="114141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101D3E1E-6F6F-1626-8C50-0C14BD942C08}"/>
              </a:ext>
            </a:extLst>
          </p:cNvPr>
          <p:cNvSpPr/>
          <p:nvPr userDrawn="1"/>
        </p:nvSpPr>
        <p:spPr>
          <a:xfrm>
            <a:off x="5610636" y="2125607"/>
            <a:ext cx="1051697" cy="10516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Текст 64">
            <a:extLst>
              <a:ext uri="{FF2B5EF4-FFF2-40B4-BE49-F238E27FC236}">
                <a16:creationId xmlns:a16="http://schemas.microsoft.com/office/drawing/2014/main" id="{8FF45D59-5831-0BDE-3E93-3FAC79D71A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6334" y="3749878"/>
            <a:ext cx="2713693" cy="753441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6" name="Заголовок 1">
            <a:extLst>
              <a:ext uri="{FF2B5EF4-FFF2-40B4-BE49-F238E27FC236}">
                <a16:creationId xmlns:a16="http://schemas.microsoft.com/office/drawing/2014/main" id="{707B0D97-A716-64FE-5FFE-1F202C9ED916}"/>
              </a:ext>
            </a:extLst>
          </p:cNvPr>
          <p:cNvSpPr txBox="1">
            <a:spLocks/>
          </p:cNvSpPr>
          <p:nvPr userDrawn="1"/>
        </p:nvSpPr>
        <p:spPr>
          <a:xfrm>
            <a:off x="5747437" y="2261043"/>
            <a:ext cx="778096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2</a:t>
            </a:r>
            <a:endParaRPr lang="ru-RU" sz="2400" dirty="0"/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227E12AB-43F3-E491-857C-C0687E339A10}"/>
              </a:ext>
            </a:extLst>
          </p:cNvPr>
          <p:cNvCxnSpPr>
            <a:stCxn id="44" idx="2"/>
          </p:cNvCxnSpPr>
          <p:nvPr userDrawn="1"/>
        </p:nvCxnSpPr>
        <p:spPr>
          <a:xfrm>
            <a:off x="6136485" y="3177304"/>
            <a:ext cx="0" cy="191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3BC7C1EA-BD52-13D8-0EE8-C08CA58B470A}"/>
              </a:ext>
            </a:extLst>
          </p:cNvPr>
          <p:cNvSpPr/>
          <p:nvPr userDrawn="1"/>
        </p:nvSpPr>
        <p:spPr>
          <a:xfrm>
            <a:off x="6049735" y="3359227"/>
            <a:ext cx="178523" cy="1785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Текст 10">
            <a:extLst>
              <a:ext uri="{FF2B5EF4-FFF2-40B4-BE49-F238E27FC236}">
                <a16:creationId xmlns:a16="http://schemas.microsoft.com/office/drawing/2014/main" id="{2C769440-69E4-AAE1-B581-6D15B6E263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28814" y="4503320"/>
            <a:ext cx="2713693" cy="114141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37C640B0-F3EB-13C1-6DB5-F96D4E252F7A}"/>
              </a:ext>
            </a:extLst>
          </p:cNvPr>
          <p:cNvSpPr/>
          <p:nvPr userDrawn="1"/>
        </p:nvSpPr>
        <p:spPr>
          <a:xfrm>
            <a:off x="9042402" y="2125607"/>
            <a:ext cx="1051697" cy="10516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Текст 64">
            <a:extLst>
              <a:ext uri="{FF2B5EF4-FFF2-40B4-BE49-F238E27FC236}">
                <a16:creationId xmlns:a16="http://schemas.microsoft.com/office/drawing/2014/main" id="{35C24FED-291E-58C5-08A9-8DA9E8DA33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28100" y="3749878"/>
            <a:ext cx="2713693" cy="753441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2" name="Заголовок 1">
            <a:extLst>
              <a:ext uri="{FF2B5EF4-FFF2-40B4-BE49-F238E27FC236}">
                <a16:creationId xmlns:a16="http://schemas.microsoft.com/office/drawing/2014/main" id="{C93D0E4E-25E3-F264-7067-0BEE06249A66}"/>
              </a:ext>
            </a:extLst>
          </p:cNvPr>
          <p:cNvSpPr txBox="1">
            <a:spLocks/>
          </p:cNvSpPr>
          <p:nvPr userDrawn="1"/>
        </p:nvSpPr>
        <p:spPr>
          <a:xfrm>
            <a:off x="9179203" y="2261043"/>
            <a:ext cx="778096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3</a:t>
            </a:r>
            <a:endParaRPr lang="ru-RU" sz="2400" dirty="0"/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99108DCF-46C2-9A93-D024-AFD47991C6AB}"/>
              </a:ext>
            </a:extLst>
          </p:cNvPr>
          <p:cNvCxnSpPr>
            <a:stCxn id="50" idx="2"/>
          </p:cNvCxnSpPr>
          <p:nvPr userDrawn="1"/>
        </p:nvCxnSpPr>
        <p:spPr>
          <a:xfrm>
            <a:off x="9568251" y="3177304"/>
            <a:ext cx="0" cy="191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A2C54C2-2EFB-D94E-0631-8D75CFF2ACC7}"/>
              </a:ext>
            </a:extLst>
          </p:cNvPr>
          <p:cNvSpPr/>
          <p:nvPr userDrawn="1"/>
        </p:nvSpPr>
        <p:spPr>
          <a:xfrm>
            <a:off x="9481501" y="3359227"/>
            <a:ext cx="178523" cy="1785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17418A3A-0C61-D726-84D4-A2A82CF2C9C6}"/>
              </a:ext>
            </a:extLst>
          </p:cNvPr>
          <p:cNvCxnSpPr>
            <a:cxnSpLocks/>
            <a:stCxn id="44" idx="1"/>
            <a:endCxn id="24" idx="3"/>
          </p:cNvCxnSpPr>
          <p:nvPr userDrawn="1"/>
        </p:nvCxnSpPr>
        <p:spPr>
          <a:xfrm flipH="1">
            <a:off x="3101074" y="2651456"/>
            <a:ext cx="25095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C635164B-1DF3-7170-DD04-081CF6EFEC1E}"/>
              </a:ext>
            </a:extLst>
          </p:cNvPr>
          <p:cNvCxnSpPr>
            <a:cxnSpLocks/>
            <a:stCxn id="50" idx="1"/>
          </p:cNvCxnSpPr>
          <p:nvPr userDrawn="1"/>
        </p:nvCxnSpPr>
        <p:spPr>
          <a:xfrm flipH="1">
            <a:off x="6662333" y="2651456"/>
            <a:ext cx="2380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18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orient="horz" pos="3974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>
            <a:extLst>
              <a:ext uri="{FF2B5EF4-FFF2-40B4-BE49-F238E27FC236}">
                <a16:creationId xmlns:a16="http://schemas.microsoft.com/office/drawing/2014/main" id="{EF0FD379-8EB2-A90E-DBD7-EB01A11D727F}"/>
              </a:ext>
            </a:extLst>
          </p:cNvPr>
          <p:cNvSpPr/>
          <p:nvPr userDrawn="1"/>
        </p:nvSpPr>
        <p:spPr>
          <a:xfrm>
            <a:off x="273596" y="4061243"/>
            <a:ext cx="314907" cy="314907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0090F969-456A-9D5B-231B-DC75FDBDC430}"/>
              </a:ext>
            </a:extLst>
          </p:cNvPr>
          <p:cNvSpPr/>
          <p:nvPr userDrawn="1"/>
        </p:nvSpPr>
        <p:spPr>
          <a:xfrm>
            <a:off x="-1669524" y="582613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2008D1F9-312C-AA3E-2092-1F32D8BC608D}"/>
              </a:ext>
            </a:extLst>
          </p:cNvPr>
          <p:cNvSpPr/>
          <p:nvPr userDrawn="1"/>
        </p:nvSpPr>
        <p:spPr>
          <a:xfrm>
            <a:off x="-1669524" y="655617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D03EFAF5-8DAA-D044-0B6B-DBF4030A84B1}"/>
              </a:ext>
            </a:extLst>
          </p:cNvPr>
          <p:cNvSpPr/>
          <p:nvPr userDrawn="1"/>
        </p:nvSpPr>
        <p:spPr>
          <a:xfrm>
            <a:off x="-1669524" y="726555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BDF4DC0-B41F-89FC-E09A-5D717521104D}"/>
              </a:ext>
            </a:extLst>
          </p:cNvPr>
          <p:cNvSpPr/>
          <p:nvPr userDrawn="1"/>
        </p:nvSpPr>
        <p:spPr>
          <a:xfrm>
            <a:off x="-1669524" y="800587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CB0064CB-B882-FB5D-5400-C7E5B047D3BC}"/>
              </a:ext>
            </a:extLst>
          </p:cNvPr>
          <p:cNvSpPr/>
          <p:nvPr userDrawn="1"/>
        </p:nvSpPr>
        <p:spPr>
          <a:xfrm>
            <a:off x="-1669524" y="870482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B51D1076-64D6-1452-F088-D105BB05FC7F}"/>
              </a:ext>
            </a:extLst>
          </p:cNvPr>
          <p:cNvSpPr/>
          <p:nvPr userDrawn="1"/>
        </p:nvSpPr>
        <p:spPr>
          <a:xfrm>
            <a:off x="-1669524" y="940273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E813BCC-09E5-E372-04C1-E448A6D53F8D}"/>
              </a:ext>
            </a:extLst>
          </p:cNvPr>
          <p:cNvSpPr/>
          <p:nvPr userDrawn="1"/>
        </p:nvSpPr>
        <p:spPr>
          <a:xfrm>
            <a:off x="-1669524" y="1010871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155B6DD2-78CE-DFF6-526C-2C797341C25A}"/>
              </a:ext>
            </a:extLst>
          </p:cNvPr>
          <p:cNvSpPr/>
          <p:nvPr userDrawn="1"/>
        </p:nvSpPr>
        <p:spPr>
          <a:xfrm>
            <a:off x="-1669524" y="1083875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08487114-75FB-CA1F-9D6B-830E9BC67CD8}"/>
              </a:ext>
            </a:extLst>
          </p:cNvPr>
          <p:cNvSpPr/>
          <p:nvPr userDrawn="1"/>
        </p:nvSpPr>
        <p:spPr>
          <a:xfrm>
            <a:off x="-1669524" y="1154813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622D97DB-0FC1-6B63-21A4-17755602C345}"/>
              </a:ext>
            </a:extLst>
          </p:cNvPr>
          <p:cNvSpPr/>
          <p:nvPr userDrawn="1"/>
        </p:nvSpPr>
        <p:spPr>
          <a:xfrm>
            <a:off x="-1669524" y="1228845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FFAB0E4A-BE86-C426-98A6-6E26AFBFCF52}"/>
              </a:ext>
            </a:extLst>
          </p:cNvPr>
          <p:cNvSpPr/>
          <p:nvPr userDrawn="1"/>
        </p:nvSpPr>
        <p:spPr>
          <a:xfrm>
            <a:off x="-1669524" y="1298740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7241919F-D37C-9487-1D58-157AEAB77E1F}"/>
              </a:ext>
            </a:extLst>
          </p:cNvPr>
          <p:cNvSpPr/>
          <p:nvPr userDrawn="1"/>
        </p:nvSpPr>
        <p:spPr>
          <a:xfrm>
            <a:off x="-1669524" y="1368531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нак ''плюс'' 26">
            <a:extLst>
              <a:ext uri="{FF2B5EF4-FFF2-40B4-BE49-F238E27FC236}">
                <a16:creationId xmlns:a16="http://schemas.microsoft.com/office/drawing/2014/main" id="{52A82AE9-7448-DD0E-BBD9-95314A1A4CCF}"/>
              </a:ext>
            </a:extLst>
          </p:cNvPr>
          <p:cNvSpPr/>
          <p:nvPr userDrawn="1"/>
        </p:nvSpPr>
        <p:spPr>
          <a:xfrm>
            <a:off x="11117574" y="2571900"/>
            <a:ext cx="362442" cy="362442"/>
          </a:xfrm>
          <a:prstGeom prst="mathPlus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Знак ''плюс'' 79">
            <a:extLst>
              <a:ext uri="{FF2B5EF4-FFF2-40B4-BE49-F238E27FC236}">
                <a16:creationId xmlns:a16="http://schemas.microsoft.com/office/drawing/2014/main" id="{34F25291-84A5-BD25-AB36-8FCBEC62460B}"/>
              </a:ext>
            </a:extLst>
          </p:cNvPr>
          <p:cNvSpPr/>
          <p:nvPr userDrawn="1"/>
        </p:nvSpPr>
        <p:spPr>
          <a:xfrm>
            <a:off x="11298795" y="2027227"/>
            <a:ext cx="602264" cy="602264"/>
          </a:xfrm>
          <a:prstGeom prst="mathPlus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5F968111-E86C-A084-7327-F9E3BD648A58}"/>
              </a:ext>
            </a:extLst>
          </p:cNvPr>
          <p:cNvSpPr/>
          <p:nvPr userDrawn="1"/>
        </p:nvSpPr>
        <p:spPr>
          <a:xfrm>
            <a:off x="10100143" y="6373338"/>
            <a:ext cx="237211" cy="237211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Заголовок 113">
            <a:extLst>
              <a:ext uri="{FF2B5EF4-FFF2-40B4-BE49-F238E27FC236}">
                <a16:creationId xmlns:a16="http://schemas.microsoft.com/office/drawing/2014/main" id="{519BEE59-52FF-7543-1ECC-F8CDD499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4" y="549275"/>
            <a:ext cx="9721851" cy="114141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A9985774-EC60-05FD-0980-C3D1B57E7376}"/>
              </a:ext>
            </a:extLst>
          </p:cNvPr>
          <p:cNvSpPr/>
          <p:nvPr userDrawn="1"/>
        </p:nvSpPr>
        <p:spPr>
          <a:xfrm>
            <a:off x="1155332" y="274316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BD3010D1-3BEC-9264-BF47-4FD8B92A6A9E}"/>
              </a:ext>
            </a:extLst>
          </p:cNvPr>
          <p:cNvSpPr/>
          <p:nvPr userDrawn="1"/>
        </p:nvSpPr>
        <p:spPr>
          <a:xfrm>
            <a:off x="1769382" y="-345493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A2F03481-01B9-7066-CFAE-3C741C11B847}"/>
              </a:ext>
            </a:extLst>
          </p:cNvPr>
          <p:cNvSpPr/>
          <p:nvPr userDrawn="1"/>
        </p:nvSpPr>
        <p:spPr>
          <a:xfrm>
            <a:off x="1460064" y="-645057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id="{51B4B1E0-48ED-221C-1DFE-4C7A0580B569}"/>
              </a:ext>
            </a:extLst>
          </p:cNvPr>
          <p:cNvSpPr/>
          <p:nvPr userDrawn="1"/>
        </p:nvSpPr>
        <p:spPr>
          <a:xfrm>
            <a:off x="1769382" y="-648218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86DC90F4-5147-AE0E-C672-D5FAE1E869E3}"/>
              </a:ext>
            </a:extLst>
          </p:cNvPr>
          <p:cNvSpPr/>
          <p:nvPr userDrawn="1"/>
        </p:nvSpPr>
        <p:spPr>
          <a:xfrm>
            <a:off x="1155332" y="-38591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AA06128E-32C0-C519-5182-9523135B84D0}"/>
              </a:ext>
            </a:extLst>
          </p:cNvPr>
          <p:cNvSpPr/>
          <p:nvPr userDrawn="1"/>
        </p:nvSpPr>
        <p:spPr>
          <a:xfrm>
            <a:off x="1460064" y="-341708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4B68B441-C7E4-FFFC-DADE-7158DAECC930}"/>
              </a:ext>
            </a:extLst>
          </p:cNvPr>
          <p:cNvSpPr/>
          <p:nvPr userDrawn="1"/>
        </p:nvSpPr>
        <p:spPr>
          <a:xfrm>
            <a:off x="845925" y="-32845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FE9ECDBA-AF4F-F2AD-A79F-6F56EBF6BA9D}"/>
              </a:ext>
            </a:extLst>
          </p:cNvPr>
          <p:cNvSpPr/>
          <p:nvPr userDrawn="1"/>
        </p:nvSpPr>
        <p:spPr>
          <a:xfrm>
            <a:off x="845926" y="-646486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5C2E72DE-994E-E8AA-C203-7A92B587F7CB}"/>
              </a:ext>
            </a:extLst>
          </p:cNvPr>
          <p:cNvSpPr/>
          <p:nvPr userDrawn="1"/>
        </p:nvSpPr>
        <p:spPr>
          <a:xfrm>
            <a:off x="845926" y="-341706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id="{6301A648-9225-F920-B1E2-FC97336B5D57}"/>
              </a:ext>
            </a:extLst>
          </p:cNvPr>
          <p:cNvSpPr/>
          <p:nvPr userDrawn="1"/>
        </p:nvSpPr>
        <p:spPr>
          <a:xfrm>
            <a:off x="845925" y="274316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88151A79-8C75-8B9B-9F9C-C16A17838A48}"/>
              </a:ext>
            </a:extLst>
          </p:cNvPr>
          <p:cNvSpPr/>
          <p:nvPr userDrawn="1"/>
        </p:nvSpPr>
        <p:spPr>
          <a:xfrm>
            <a:off x="1155332" y="-341707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5DEAF8E5-731F-31A5-04EC-D09C3F0482F9}"/>
              </a:ext>
            </a:extLst>
          </p:cNvPr>
          <p:cNvSpPr/>
          <p:nvPr userDrawn="1"/>
        </p:nvSpPr>
        <p:spPr>
          <a:xfrm>
            <a:off x="1155332" y="-645057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17BFBA48-DF61-BB5F-1EC0-0A767D0ED1B9}"/>
              </a:ext>
            </a:extLst>
          </p:cNvPr>
          <p:cNvSpPr/>
          <p:nvPr userDrawn="1"/>
        </p:nvSpPr>
        <p:spPr>
          <a:xfrm>
            <a:off x="1769382" y="260703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466B96A9-B1B5-6DFE-880E-B0DE2D6DBA35}"/>
              </a:ext>
            </a:extLst>
          </p:cNvPr>
          <p:cNvSpPr/>
          <p:nvPr userDrawn="1"/>
        </p:nvSpPr>
        <p:spPr>
          <a:xfrm>
            <a:off x="1460064" y="-38861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6D66DD36-E69A-A093-F43B-9DFBC3DD2D68}"/>
              </a:ext>
            </a:extLst>
          </p:cNvPr>
          <p:cNvSpPr/>
          <p:nvPr userDrawn="1"/>
        </p:nvSpPr>
        <p:spPr>
          <a:xfrm>
            <a:off x="1769382" y="-42022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87997DDF-842C-A42E-3C38-14C2C467D305}"/>
              </a:ext>
            </a:extLst>
          </p:cNvPr>
          <p:cNvSpPr/>
          <p:nvPr userDrawn="1"/>
        </p:nvSpPr>
        <p:spPr>
          <a:xfrm>
            <a:off x="1460064" y="264488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8F58DF59-ADCA-74A2-1FBA-2C4D3B303A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35789" y="4503320"/>
            <a:ext cx="2713693" cy="114141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C90B22C-0B7F-6C20-64F0-CEC80A3DAA75}"/>
              </a:ext>
            </a:extLst>
          </p:cNvPr>
          <p:cNvSpPr/>
          <p:nvPr userDrawn="1"/>
        </p:nvSpPr>
        <p:spPr>
          <a:xfrm>
            <a:off x="2049377" y="2125607"/>
            <a:ext cx="1051697" cy="10516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64">
            <a:extLst>
              <a:ext uri="{FF2B5EF4-FFF2-40B4-BE49-F238E27FC236}">
                <a16:creationId xmlns:a16="http://schemas.microsoft.com/office/drawing/2014/main" id="{2C8DA9C1-FD4C-4400-1370-B86987F9D8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5075" y="3749878"/>
            <a:ext cx="2713693" cy="753441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26101582-2EDA-03C8-6302-1B336E578974}"/>
              </a:ext>
            </a:extLst>
          </p:cNvPr>
          <p:cNvSpPr txBox="1">
            <a:spLocks/>
          </p:cNvSpPr>
          <p:nvPr userDrawn="1"/>
        </p:nvSpPr>
        <p:spPr>
          <a:xfrm>
            <a:off x="2186178" y="2261043"/>
            <a:ext cx="778096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8AC65BA3-A02C-576D-8C2B-2F6AC5E67A1B}"/>
              </a:ext>
            </a:extLst>
          </p:cNvPr>
          <p:cNvSpPr/>
          <p:nvPr userDrawn="1"/>
        </p:nvSpPr>
        <p:spPr>
          <a:xfrm rot="2880000" flipV="1">
            <a:off x="728967" y="8007560"/>
            <a:ext cx="5664009" cy="924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2C5C5A07-15FA-52C8-6399-A8F9F7E35219}"/>
              </a:ext>
            </a:extLst>
          </p:cNvPr>
          <p:cNvSpPr/>
          <p:nvPr userDrawn="1"/>
        </p:nvSpPr>
        <p:spPr>
          <a:xfrm rot="2880000">
            <a:off x="9863934" y="-643110"/>
            <a:ext cx="5131903" cy="22473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CBAFD7C-9734-09EF-56E2-A34342416875}"/>
              </a:ext>
            </a:extLst>
          </p:cNvPr>
          <p:cNvSpPr/>
          <p:nvPr userDrawn="1"/>
        </p:nvSpPr>
        <p:spPr>
          <a:xfrm rot="2880000">
            <a:off x="-2379865" y="5368251"/>
            <a:ext cx="5131903" cy="22473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AE0BE06-80A3-32E4-FD3E-AB0C6526E889}"/>
              </a:ext>
            </a:extLst>
          </p:cNvPr>
          <p:cNvSpPr/>
          <p:nvPr userDrawn="1"/>
        </p:nvSpPr>
        <p:spPr>
          <a:xfrm rot="2880000" flipV="1">
            <a:off x="7139712" y="-306894"/>
            <a:ext cx="5664009" cy="924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14AAB5AC-1924-6542-FCB2-9117106B822F}"/>
              </a:ext>
            </a:extLst>
          </p:cNvPr>
          <p:cNvCxnSpPr>
            <a:stCxn id="24" idx="2"/>
          </p:cNvCxnSpPr>
          <p:nvPr userDrawn="1"/>
        </p:nvCxnSpPr>
        <p:spPr>
          <a:xfrm>
            <a:off x="2575226" y="3177304"/>
            <a:ext cx="0" cy="191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21698E4A-1831-F634-AEFB-3BEDDB42FF81}"/>
              </a:ext>
            </a:extLst>
          </p:cNvPr>
          <p:cNvSpPr/>
          <p:nvPr userDrawn="1"/>
        </p:nvSpPr>
        <p:spPr>
          <a:xfrm>
            <a:off x="2488476" y="3359227"/>
            <a:ext cx="178523" cy="1785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Текст 10">
            <a:extLst>
              <a:ext uri="{FF2B5EF4-FFF2-40B4-BE49-F238E27FC236}">
                <a16:creationId xmlns:a16="http://schemas.microsoft.com/office/drawing/2014/main" id="{E5E49FBA-79DD-9C46-187A-4997DB63EE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7048" y="4503320"/>
            <a:ext cx="2713693" cy="114141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101D3E1E-6F6F-1626-8C50-0C14BD942C08}"/>
              </a:ext>
            </a:extLst>
          </p:cNvPr>
          <p:cNvSpPr/>
          <p:nvPr userDrawn="1"/>
        </p:nvSpPr>
        <p:spPr>
          <a:xfrm>
            <a:off x="5610636" y="2125607"/>
            <a:ext cx="1051697" cy="10516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Текст 64">
            <a:extLst>
              <a:ext uri="{FF2B5EF4-FFF2-40B4-BE49-F238E27FC236}">
                <a16:creationId xmlns:a16="http://schemas.microsoft.com/office/drawing/2014/main" id="{8FF45D59-5831-0BDE-3E93-3FAC79D71A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6334" y="3749878"/>
            <a:ext cx="2713693" cy="753441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6" name="Заголовок 1">
            <a:extLst>
              <a:ext uri="{FF2B5EF4-FFF2-40B4-BE49-F238E27FC236}">
                <a16:creationId xmlns:a16="http://schemas.microsoft.com/office/drawing/2014/main" id="{707B0D97-A716-64FE-5FFE-1F202C9ED916}"/>
              </a:ext>
            </a:extLst>
          </p:cNvPr>
          <p:cNvSpPr txBox="1">
            <a:spLocks/>
          </p:cNvSpPr>
          <p:nvPr userDrawn="1"/>
        </p:nvSpPr>
        <p:spPr>
          <a:xfrm>
            <a:off x="5747437" y="2261043"/>
            <a:ext cx="778096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2</a:t>
            </a:r>
            <a:endParaRPr lang="ru-RU" sz="2400" dirty="0"/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227E12AB-43F3-E491-857C-C0687E339A10}"/>
              </a:ext>
            </a:extLst>
          </p:cNvPr>
          <p:cNvCxnSpPr>
            <a:stCxn id="44" idx="2"/>
          </p:cNvCxnSpPr>
          <p:nvPr userDrawn="1"/>
        </p:nvCxnSpPr>
        <p:spPr>
          <a:xfrm>
            <a:off x="6136485" y="3177304"/>
            <a:ext cx="0" cy="191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3BC7C1EA-BD52-13D8-0EE8-C08CA58B470A}"/>
              </a:ext>
            </a:extLst>
          </p:cNvPr>
          <p:cNvSpPr/>
          <p:nvPr userDrawn="1"/>
        </p:nvSpPr>
        <p:spPr>
          <a:xfrm>
            <a:off x="6049735" y="3359227"/>
            <a:ext cx="178523" cy="1785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Текст 10">
            <a:extLst>
              <a:ext uri="{FF2B5EF4-FFF2-40B4-BE49-F238E27FC236}">
                <a16:creationId xmlns:a16="http://schemas.microsoft.com/office/drawing/2014/main" id="{2C769440-69E4-AAE1-B581-6D15B6E263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28814" y="4503320"/>
            <a:ext cx="2713693" cy="114141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37C640B0-F3EB-13C1-6DB5-F96D4E252F7A}"/>
              </a:ext>
            </a:extLst>
          </p:cNvPr>
          <p:cNvSpPr/>
          <p:nvPr userDrawn="1"/>
        </p:nvSpPr>
        <p:spPr>
          <a:xfrm>
            <a:off x="9042402" y="2125607"/>
            <a:ext cx="1051697" cy="10516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Текст 64">
            <a:extLst>
              <a:ext uri="{FF2B5EF4-FFF2-40B4-BE49-F238E27FC236}">
                <a16:creationId xmlns:a16="http://schemas.microsoft.com/office/drawing/2014/main" id="{35C24FED-291E-58C5-08A9-8DA9E8DA33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28100" y="3749878"/>
            <a:ext cx="2713693" cy="753441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2" name="Заголовок 1">
            <a:extLst>
              <a:ext uri="{FF2B5EF4-FFF2-40B4-BE49-F238E27FC236}">
                <a16:creationId xmlns:a16="http://schemas.microsoft.com/office/drawing/2014/main" id="{C93D0E4E-25E3-F264-7067-0BEE06249A66}"/>
              </a:ext>
            </a:extLst>
          </p:cNvPr>
          <p:cNvSpPr txBox="1">
            <a:spLocks/>
          </p:cNvSpPr>
          <p:nvPr userDrawn="1"/>
        </p:nvSpPr>
        <p:spPr>
          <a:xfrm>
            <a:off x="9179203" y="2261043"/>
            <a:ext cx="778096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3</a:t>
            </a:r>
            <a:endParaRPr lang="ru-RU" sz="2400" dirty="0"/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99108DCF-46C2-9A93-D024-AFD47991C6AB}"/>
              </a:ext>
            </a:extLst>
          </p:cNvPr>
          <p:cNvCxnSpPr>
            <a:stCxn id="50" idx="2"/>
          </p:cNvCxnSpPr>
          <p:nvPr userDrawn="1"/>
        </p:nvCxnSpPr>
        <p:spPr>
          <a:xfrm>
            <a:off x="9568251" y="3177304"/>
            <a:ext cx="0" cy="191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A2C54C2-2EFB-D94E-0631-8D75CFF2ACC7}"/>
              </a:ext>
            </a:extLst>
          </p:cNvPr>
          <p:cNvSpPr/>
          <p:nvPr userDrawn="1"/>
        </p:nvSpPr>
        <p:spPr>
          <a:xfrm>
            <a:off x="9481501" y="3359227"/>
            <a:ext cx="178523" cy="1785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17418A3A-0C61-D726-84D4-A2A82CF2C9C6}"/>
              </a:ext>
            </a:extLst>
          </p:cNvPr>
          <p:cNvCxnSpPr>
            <a:cxnSpLocks/>
            <a:stCxn id="44" idx="1"/>
            <a:endCxn id="24" idx="3"/>
          </p:cNvCxnSpPr>
          <p:nvPr userDrawn="1"/>
        </p:nvCxnSpPr>
        <p:spPr>
          <a:xfrm flipH="1">
            <a:off x="3101074" y="2651456"/>
            <a:ext cx="25095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C635164B-1DF3-7170-DD04-081CF6EFEC1E}"/>
              </a:ext>
            </a:extLst>
          </p:cNvPr>
          <p:cNvCxnSpPr>
            <a:cxnSpLocks/>
            <a:stCxn id="50" idx="1"/>
          </p:cNvCxnSpPr>
          <p:nvPr userDrawn="1"/>
        </p:nvCxnSpPr>
        <p:spPr>
          <a:xfrm flipH="1">
            <a:off x="6662333" y="2651456"/>
            <a:ext cx="2380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44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orient="horz" pos="3974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>
            <a:extLst>
              <a:ext uri="{FF2B5EF4-FFF2-40B4-BE49-F238E27FC236}">
                <a16:creationId xmlns:a16="http://schemas.microsoft.com/office/drawing/2014/main" id="{EF0FD379-8EB2-A90E-DBD7-EB01A11D727F}"/>
              </a:ext>
            </a:extLst>
          </p:cNvPr>
          <p:cNvSpPr/>
          <p:nvPr userDrawn="1"/>
        </p:nvSpPr>
        <p:spPr>
          <a:xfrm>
            <a:off x="273596" y="4061243"/>
            <a:ext cx="314907" cy="314907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0090F969-456A-9D5B-231B-DC75FDBDC430}"/>
              </a:ext>
            </a:extLst>
          </p:cNvPr>
          <p:cNvSpPr/>
          <p:nvPr userDrawn="1"/>
        </p:nvSpPr>
        <p:spPr>
          <a:xfrm>
            <a:off x="-1669524" y="582613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2008D1F9-312C-AA3E-2092-1F32D8BC608D}"/>
              </a:ext>
            </a:extLst>
          </p:cNvPr>
          <p:cNvSpPr/>
          <p:nvPr userDrawn="1"/>
        </p:nvSpPr>
        <p:spPr>
          <a:xfrm>
            <a:off x="-1669524" y="655617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D03EFAF5-8DAA-D044-0B6B-DBF4030A84B1}"/>
              </a:ext>
            </a:extLst>
          </p:cNvPr>
          <p:cNvSpPr/>
          <p:nvPr userDrawn="1"/>
        </p:nvSpPr>
        <p:spPr>
          <a:xfrm>
            <a:off x="-1669524" y="726555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BDF4DC0-B41F-89FC-E09A-5D717521104D}"/>
              </a:ext>
            </a:extLst>
          </p:cNvPr>
          <p:cNvSpPr/>
          <p:nvPr userDrawn="1"/>
        </p:nvSpPr>
        <p:spPr>
          <a:xfrm>
            <a:off x="-1669524" y="800587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CB0064CB-B882-FB5D-5400-C7E5B047D3BC}"/>
              </a:ext>
            </a:extLst>
          </p:cNvPr>
          <p:cNvSpPr/>
          <p:nvPr userDrawn="1"/>
        </p:nvSpPr>
        <p:spPr>
          <a:xfrm>
            <a:off x="-1669524" y="870482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B51D1076-64D6-1452-F088-D105BB05FC7F}"/>
              </a:ext>
            </a:extLst>
          </p:cNvPr>
          <p:cNvSpPr/>
          <p:nvPr userDrawn="1"/>
        </p:nvSpPr>
        <p:spPr>
          <a:xfrm>
            <a:off x="-1669524" y="940273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E813BCC-09E5-E372-04C1-E448A6D53F8D}"/>
              </a:ext>
            </a:extLst>
          </p:cNvPr>
          <p:cNvSpPr/>
          <p:nvPr userDrawn="1"/>
        </p:nvSpPr>
        <p:spPr>
          <a:xfrm>
            <a:off x="-1669524" y="1010871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155B6DD2-78CE-DFF6-526C-2C797341C25A}"/>
              </a:ext>
            </a:extLst>
          </p:cNvPr>
          <p:cNvSpPr/>
          <p:nvPr userDrawn="1"/>
        </p:nvSpPr>
        <p:spPr>
          <a:xfrm>
            <a:off x="-1669524" y="1083875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08487114-75FB-CA1F-9D6B-830E9BC67CD8}"/>
              </a:ext>
            </a:extLst>
          </p:cNvPr>
          <p:cNvSpPr/>
          <p:nvPr userDrawn="1"/>
        </p:nvSpPr>
        <p:spPr>
          <a:xfrm>
            <a:off x="-1669524" y="1154813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622D97DB-0FC1-6B63-21A4-17755602C345}"/>
              </a:ext>
            </a:extLst>
          </p:cNvPr>
          <p:cNvSpPr/>
          <p:nvPr userDrawn="1"/>
        </p:nvSpPr>
        <p:spPr>
          <a:xfrm>
            <a:off x="-1669524" y="1228845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FFAB0E4A-BE86-C426-98A6-6E26AFBFCF52}"/>
              </a:ext>
            </a:extLst>
          </p:cNvPr>
          <p:cNvSpPr/>
          <p:nvPr userDrawn="1"/>
        </p:nvSpPr>
        <p:spPr>
          <a:xfrm>
            <a:off x="-1669524" y="1298740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7241919F-D37C-9487-1D58-157AEAB77E1F}"/>
              </a:ext>
            </a:extLst>
          </p:cNvPr>
          <p:cNvSpPr/>
          <p:nvPr userDrawn="1"/>
        </p:nvSpPr>
        <p:spPr>
          <a:xfrm>
            <a:off x="-1669524" y="1368531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нак ''плюс'' 26">
            <a:extLst>
              <a:ext uri="{FF2B5EF4-FFF2-40B4-BE49-F238E27FC236}">
                <a16:creationId xmlns:a16="http://schemas.microsoft.com/office/drawing/2014/main" id="{52A82AE9-7448-DD0E-BBD9-95314A1A4CCF}"/>
              </a:ext>
            </a:extLst>
          </p:cNvPr>
          <p:cNvSpPr/>
          <p:nvPr userDrawn="1"/>
        </p:nvSpPr>
        <p:spPr>
          <a:xfrm>
            <a:off x="11117574" y="2571900"/>
            <a:ext cx="362442" cy="362442"/>
          </a:xfrm>
          <a:prstGeom prst="mathPlus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Знак ''плюс'' 79">
            <a:extLst>
              <a:ext uri="{FF2B5EF4-FFF2-40B4-BE49-F238E27FC236}">
                <a16:creationId xmlns:a16="http://schemas.microsoft.com/office/drawing/2014/main" id="{34F25291-84A5-BD25-AB36-8FCBEC62460B}"/>
              </a:ext>
            </a:extLst>
          </p:cNvPr>
          <p:cNvSpPr/>
          <p:nvPr userDrawn="1"/>
        </p:nvSpPr>
        <p:spPr>
          <a:xfrm>
            <a:off x="11298795" y="2027227"/>
            <a:ext cx="602264" cy="602264"/>
          </a:xfrm>
          <a:prstGeom prst="mathPlus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5F968111-E86C-A084-7327-F9E3BD648A58}"/>
              </a:ext>
            </a:extLst>
          </p:cNvPr>
          <p:cNvSpPr/>
          <p:nvPr userDrawn="1"/>
        </p:nvSpPr>
        <p:spPr>
          <a:xfrm>
            <a:off x="10100143" y="6373338"/>
            <a:ext cx="237211" cy="237211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Заголовок 113">
            <a:extLst>
              <a:ext uri="{FF2B5EF4-FFF2-40B4-BE49-F238E27FC236}">
                <a16:creationId xmlns:a16="http://schemas.microsoft.com/office/drawing/2014/main" id="{519BEE59-52FF-7543-1ECC-F8CDD499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4" y="549275"/>
            <a:ext cx="9721851" cy="114141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A9985774-EC60-05FD-0980-C3D1B57E7376}"/>
              </a:ext>
            </a:extLst>
          </p:cNvPr>
          <p:cNvSpPr/>
          <p:nvPr userDrawn="1"/>
        </p:nvSpPr>
        <p:spPr>
          <a:xfrm>
            <a:off x="1155332" y="274316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BD3010D1-3BEC-9264-BF47-4FD8B92A6A9E}"/>
              </a:ext>
            </a:extLst>
          </p:cNvPr>
          <p:cNvSpPr/>
          <p:nvPr userDrawn="1"/>
        </p:nvSpPr>
        <p:spPr>
          <a:xfrm>
            <a:off x="1769382" y="-345493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A2F03481-01B9-7066-CFAE-3C741C11B847}"/>
              </a:ext>
            </a:extLst>
          </p:cNvPr>
          <p:cNvSpPr/>
          <p:nvPr userDrawn="1"/>
        </p:nvSpPr>
        <p:spPr>
          <a:xfrm>
            <a:off x="1460064" y="-645057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id="{51B4B1E0-48ED-221C-1DFE-4C7A0580B569}"/>
              </a:ext>
            </a:extLst>
          </p:cNvPr>
          <p:cNvSpPr/>
          <p:nvPr userDrawn="1"/>
        </p:nvSpPr>
        <p:spPr>
          <a:xfrm>
            <a:off x="1769382" y="-648218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86DC90F4-5147-AE0E-C672-D5FAE1E869E3}"/>
              </a:ext>
            </a:extLst>
          </p:cNvPr>
          <p:cNvSpPr/>
          <p:nvPr userDrawn="1"/>
        </p:nvSpPr>
        <p:spPr>
          <a:xfrm>
            <a:off x="1155332" y="-38591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AA06128E-32C0-C519-5182-9523135B84D0}"/>
              </a:ext>
            </a:extLst>
          </p:cNvPr>
          <p:cNvSpPr/>
          <p:nvPr userDrawn="1"/>
        </p:nvSpPr>
        <p:spPr>
          <a:xfrm>
            <a:off x="1460064" y="-341708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4B68B441-C7E4-FFFC-DADE-7158DAECC930}"/>
              </a:ext>
            </a:extLst>
          </p:cNvPr>
          <p:cNvSpPr/>
          <p:nvPr userDrawn="1"/>
        </p:nvSpPr>
        <p:spPr>
          <a:xfrm>
            <a:off x="845925" y="-32845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FE9ECDBA-AF4F-F2AD-A79F-6F56EBF6BA9D}"/>
              </a:ext>
            </a:extLst>
          </p:cNvPr>
          <p:cNvSpPr/>
          <p:nvPr userDrawn="1"/>
        </p:nvSpPr>
        <p:spPr>
          <a:xfrm>
            <a:off x="845926" y="-646486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5C2E72DE-994E-E8AA-C203-7A92B587F7CB}"/>
              </a:ext>
            </a:extLst>
          </p:cNvPr>
          <p:cNvSpPr/>
          <p:nvPr userDrawn="1"/>
        </p:nvSpPr>
        <p:spPr>
          <a:xfrm>
            <a:off x="845926" y="-341706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id="{6301A648-9225-F920-B1E2-FC97336B5D57}"/>
              </a:ext>
            </a:extLst>
          </p:cNvPr>
          <p:cNvSpPr/>
          <p:nvPr userDrawn="1"/>
        </p:nvSpPr>
        <p:spPr>
          <a:xfrm>
            <a:off x="845925" y="274316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88151A79-8C75-8B9B-9F9C-C16A17838A48}"/>
              </a:ext>
            </a:extLst>
          </p:cNvPr>
          <p:cNvSpPr/>
          <p:nvPr userDrawn="1"/>
        </p:nvSpPr>
        <p:spPr>
          <a:xfrm>
            <a:off x="1155332" y="-341707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5DEAF8E5-731F-31A5-04EC-D09C3F0482F9}"/>
              </a:ext>
            </a:extLst>
          </p:cNvPr>
          <p:cNvSpPr/>
          <p:nvPr userDrawn="1"/>
        </p:nvSpPr>
        <p:spPr>
          <a:xfrm>
            <a:off x="1155332" y="-645057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17BFBA48-DF61-BB5F-1EC0-0A767D0ED1B9}"/>
              </a:ext>
            </a:extLst>
          </p:cNvPr>
          <p:cNvSpPr/>
          <p:nvPr userDrawn="1"/>
        </p:nvSpPr>
        <p:spPr>
          <a:xfrm>
            <a:off x="1769382" y="260703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466B96A9-B1B5-6DFE-880E-B0DE2D6DBA35}"/>
              </a:ext>
            </a:extLst>
          </p:cNvPr>
          <p:cNvSpPr/>
          <p:nvPr userDrawn="1"/>
        </p:nvSpPr>
        <p:spPr>
          <a:xfrm>
            <a:off x="1460064" y="-38861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6D66DD36-E69A-A093-F43B-9DFBC3DD2D68}"/>
              </a:ext>
            </a:extLst>
          </p:cNvPr>
          <p:cNvSpPr/>
          <p:nvPr userDrawn="1"/>
        </p:nvSpPr>
        <p:spPr>
          <a:xfrm>
            <a:off x="1769382" y="-42022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87997DDF-842C-A42E-3C38-14C2C467D305}"/>
              </a:ext>
            </a:extLst>
          </p:cNvPr>
          <p:cNvSpPr/>
          <p:nvPr userDrawn="1"/>
        </p:nvSpPr>
        <p:spPr>
          <a:xfrm>
            <a:off x="1460064" y="264488"/>
            <a:ext cx="84837" cy="8483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8F58DF59-ADCA-74A2-1FBA-2C4D3B303A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35789" y="4503320"/>
            <a:ext cx="2713693" cy="114141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Текст 64">
            <a:extLst>
              <a:ext uri="{FF2B5EF4-FFF2-40B4-BE49-F238E27FC236}">
                <a16:creationId xmlns:a16="http://schemas.microsoft.com/office/drawing/2014/main" id="{2C8DA9C1-FD4C-4400-1370-B86987F9D8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5075" y="3749878"/>
            <a:ext cx="2713693" cy="753441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8AC65BA3-A02C-576D-8C2B-2F6AC5E67A1B}"/>
              </a:ext>
            </a:extLst>
          </p:cNvPr>
          <p:cNvSpPr/>
          <p:nvPr userDrawn="1"/>
        </p:nvSpPr>
        <p:spPr>
          <a:xfrm rot="2880000" flipV="1">
            <a:off x="728967" y="8007560"/>
            <a:ext cx="5664009" cy="924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2C5C5A07-15FA-52C8-6399-A8F9F7E35219}"/>
              </a:ext>
            </a:extLst>
          </p:cNvPr>
          <p:cNvSpPr/>
          <p:nvPr userDrawn="1"/>
        </p:nvSpPr>
        <p:spPr>
          <a:xfrm rot="2880000">
            <a:off x="9863934" y="-643110"/>
            <a:ext cx="5131903" cy="22473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CBAFD7C-9734-09EF-56E2-A34342416875}"/>
              </a:ext>
            </a:extLst>
          </p:cNvPr>
          <p:cNvSpPr/>
          <p:nvPr userDrawn="1"/>
        </p:nvSpPr>
        <p:spPr>
          <a:xfrm rot="2880000">
            <a:off x="-2379865" y="5368251"/>
            <a:ext cx="5131903" cy="22473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AE0BE06-80A3-32E4-FD3E-AB0C6526E889}"/>
              </a:ext>
            </a:extLst>
          </p:cNvPr>
          <p:cNvSpPr/>
          <p:nvPr userDrawn="1"/>
        </p:nvSpPr>
        <p:spPr>
          <a:xfrm rot="2880000" flipV="1">
            <a:off x="7139712" y="-306894"/>
            <a:ext cx="5664009" cy="924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14AAB5AC-1924-6542-FCB2-9117106B822F}"/>
              </a:ext>
            </a:extLst>
          </p:cNvPr>
          <p:cNvCxnSpPr>
            <a:cxnSpLocks/>
          </p:cNvCxnSpPr>
          <p:nvPr userDrawn="1"/>
        </p:nvCxnSpPr>
        <p:spPr>
          <a:xfrm>
            <a:off x="2575226" y="3177304"/>
            <a:ext cx="0" cy="191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21698E4A-1831-F634-AEFB-3BEDDB42FF81}"/>
              </a:ext>
            </a:extLst>
          </p:cNvPr>
          <p:cNvSpPr/>
          <p:nvPr userDrawn="1"/>
        </p:nvSpPr>
        <p:spPr>
          <a:xfrm>
            <a:off x="2488476" y="3359227"/>
            <a:ext cx="178523" cy="1785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Текст 10">
            <a:extLst>
              <a:ext uri="{FF2B5EF4-FFF2-40B4-BE49-F238E27FC236}">
                <a16:creationId xmlns:a16="http://schemas.microsoft.com/office/drawing/2014/main" id="{E5E49FBA-79DD-9C46-187A-4997DB63EE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7048" y="4503320"/>
            <a:ext cx="2713693" cy="114141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5" name="Текст 64">
            <a:extLst>
              <a:ext uri="{FF2B5EF4-FFF2-40B4-BE49-F238E27FC236}">
                <a16:creationId xmlns:a16="http://schemas.microsoft.com/office/drawing/2014/main" id="{8FF45D59-5831-0BDE-3E93-3FAC79D71A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6334" y="3749878"/>
            <a:ext cx="2713693" cy="753441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227E12AB-43F3-E491-857C-C0687E339A10}"/>
              </a:ext>
            </a:extLst>
          </p:cNvPr>
          <p:cNvCxnSpPr>
            <a:cxnSpLocks/>
          </p:cNvCxnSpPr>
          <p:nvPr userDrawn="1"/>
        </p:nvCxnSpPr>
        <p:spPr>
          <a:xfrm>
            <a:off x="6136485" y="3177304"/>
            <a:ext cx="0" cy="191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3BC7C1EA-BD52-13D8-0EE8-C08CA58B470A}"/>
              </a:ext>
            </a:extLst>
          </p:cNvPr>
          <p:cNvSpPr/>
          <p:nvPr userDrawn="1"/>
        </p:nvSpPr>
        <p:spPr>
          <a:xfrm>
            <a:off x="6049735" y="3359227"/>
            <a:ext cx="178523" cy="1785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Текст 10">
            <a:extLst>
              <a:ext uri="{FF2B5EF4-FFF2-40B4-BE49-F238E27FC236}">
                <a16:creationId xmlns:a16="http://schemas.microsoft.com/office/drawing/2014/main" id="{2C769440-69E4-AAE1-B581-6D15B6E263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28814" y="4503320"/>
            <a:ext cx="2713693" cy="114141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1" name="Текст 64">
            <a:extLst>
              <a:ext uri="{FF2B5EF4-FFF2-40B4-BE49-F238E27FC236}">
                <a16:creationId xmlns:a16="http://schemas.microsoft.com/office/drawing/2014/main" id="{35C24FED-291E-58C5-08A9-8DA9E8DA33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28100" y="3749878"/>
            <a:ext cx="2713693" cy="753441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99108DCF-46C2-9A93-D024-AFD47991C6AB}"/>
              </a:ext>
            </a:extLst>
          </p:cNvPr>
          <p:cNvCxnSpPr>
            <a:cxnSpLocks/>
          </p:cNvCxnSpPr>
          <p:nvPr userDrawn="1"/>
        </p:nvCxnSpPr>
        <p:spPr>
          <a:xfrm>
            <a:off x="9568251" y="3177304"/>
            <a:ext cx="0" cy="191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A2C54C2-2EFB-D94E-0631-8D75CFF2ACC7}"/>
              </a:ext>
            </a:extLst>
          </p:cNvPr>
          <p:cNvSpPr/>
          <p:nvPr userDrawn="1"/>
        </p:nvSpPr>
        <p:spPr>
          <a:xfrm>
            <a:off x="9481501" y="3359227"/>
            <a:ext cx="178523" cy="1785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17418A3A-0C61-D726-84D4-A2A82CF2C9C6}"/>
              </a:ext>
            </a:extLst>
          </p:cNvPr>
          <p:cNvCxnSpPr>
            <a:cxnSpLocks/>
          </p:cNvCxnSpPr>
          <p:nvPr userDrawn="1"/>
        </p:nvCxnSpPr>
        <p:spPr>
          <a:xfrm flipH="1">
            <a:off x="3625232" y="2651456"/>
            <a:ext cx="1642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2D1D1723-9227-41E6-7EC5-7FA26D6EEF15}"/>
              </a:ext>
            </a:extLst>
          </p:cNvPr>
          <p:cNvCxnSpPr>
            <a:cxnSpLocks/>
          </p:cNvCxnSpPr>
          <p:nvPr userDrawn="1"/>
        </p:nvCxnSpPr>
        <p:spPr>
          <a:xfrm flipH="1">
            <a:off x="7221032" y="2663560"/>
            <a:ext cx="1642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98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orient="horz" pos="3974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>
            <a:extLst>
              <a:ext uri="{FF2B5EF4-FFF2-40B4-BE49-F238E27FC236}">
                <a16:creationId xmlns:a16="http://schemas.microsoft.com/office/drawing/2014/main" id="{EF0FD379-8EB2-A90E-DBD7-EB01A11D727F}"/>
              </a:ext>
            </a:extLst>
          </p:cNvPr>
          <p:cNvSpPr/>
          <p:nvPr userDrawn="1"/>
        </p:nvSpPr>
        <p:spPr>
          <a:xfrm>
            <a:off x="2208684" y="5415274"/>
            <a:ext cx="314907" cy="314907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0090F969-456A-9D5B-231B-DC75FDBDC430}"/>
              </a:ext>
            </a:extLst>
          </p:cNvPr>
          <p:cNvSpPr/>
          <p:nvPr userDrawn="1"/>
        </p:nvSpPr>
        <p:spPr>
          <a:xfrm>
            <a:off x="9942260" y="666909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2008D1F9-312C-AA3E-2092-1F32D8BC608D}"/>
              </a:ext>
            </a:extLst>
          </p:cNvPr>
          <p:cNvSpPr/>
          <p:nvPr userDrawn="1"/>
        </p:nvSpPr>
        <p:spPr>
          <a:xfrm>
            <a:off x="9942260" y="739913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D03EFAF5-8DAA-D044-0B6B-DBF4030A84B1}"/>
              </a:ext>
            </a:extLst>
          </p:cNvPr>
          <p:cNvSpPr/>
          <p:nvPr userDrawn="1"/>
        </p:nvSpPr>
        <p:spPr>
          <a:xfrm>
            <a:off x="9942260" y="810851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BDF4DC0-B41F-89FC-E09A-5D717521104D}"/>
              </a:ext>
            </a:extLst>
          </p:cNvPr>
          <p:cNvSpPr/>
          <p:nvPr userDrawn="1"/>
        </p:nvSpPr>
        <p:spPr>
          <a:xfrm>
            <a:off x="9942260" y="884883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CB0064CB-B882-FB5D-5400-C7E5B047D3BC}"/>
              </a:ext>
            </a:extLst>
          </p:cNvPr>
          <p:cNvSpPr/>
          <p:nvPr userDrawn="1"/>
        </p:nvSpPr>
        <p:spPr>
          <a:xfrm>
            <a:off x="9942260" y="954778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B51D1076-64D6-1452-F088-D105BB05FC7F}"/>
              </a:ext>
            </a:extLst>
          </p:cNvPr>
          <p:cNvSpPr/>
          <p:nvPr userDrawn="1"/>
        </p:nvSpPr>
        <p:spPr>
          <a:xfrm>
            <a:off x="9942260" y="1024569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E813BCC-09E5-E372-04C1-E448A6D53F8D}"/>
              </a:ext>
            </a:extLst>
          </p:cNvPr>
          <p:cNvSpPr/>
          <p:nvPr userDrawn="1"/>
        </p:nvSpPr>
        <p:spPr>
          <a:xfrm>
            <a:off x="9942260" y="1095167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155B6DD2-78CE-DFF6-526C-2C797341C25A}"/>
              </a:ext>
            </a:extLst>
          </p:cNvPr>
          <p:cNvSpPr/>
          <p:nvPr userDrawn="1"/>
        </p:nvSpPr>
        <p:spPr>
          <a:xfrm>
            <a:off x="9942260" y="1168171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08487114-75FB-CA1F-9D6B-830E9BC67CD8}"/>
              </a:ext>
            </a:extLst>
          </p:cNvPr>
          <p:cNvSpPr/>
          <p:nvPr userDrawn="1"/>
        </p:nvSpPr>
        <p:spPr>
          <a:xfrm>
            <a:off x="9942260" y="1239109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622D97DB-0FC1-6B63-21A4-17755602C345}"/>
              </a:ext>
            </a:extLst>
          </p:cNvPr>
          <p:cNvSpPr/>
          <p:nvPr userDrawn="1"/>
        </p:nvSpPr>
        <p:spPr>
          <a:xfrm>
            <a:off x="9942260" y="1313141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FFAB0E4A-BE86-C426-98A6-6E26AFBFCF52}"/>
              </a:ext>
            </a:extLst>
          </p:cNvPr>
          <p:cNvSpPr/>
          <p:nvPr userDrawn="1"/>
        </p:nvSpPr>
        <p:spPr>
          <a:xfrm>
            <a:off x="9942260" y="1383036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7241919F-D37C-9487-1D58-157AEAB77E1F}"/>
              </a:ext>
            </a:extLst>
          </p:cNvPr>
          <p:cNvSpPr/>
          <p:nvPr userDrawn="1"/>
        </p:nvSpPr>
        <p:spPr>
          <a:xfrm>
            <a:off x="9942260" y="1452827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нак ''плюс'' 26">
            <a:extLst>
              <a:ext uri="{FF2B5EF4-FFF2-40B4-BE49-F238E27FC236}">
                <a16:creationId xmlns:a16="http://schemas.microsoft.com/office/drawing/2014/main" id="{52A82AE9-7448-DD0E-BBD9-95314A1A4CCF}"/>
              </a:ext>
            </a:extLst>
          </p:cNvPr>
          <p:cNvSpPr/>
          <p:nvPr userDrawn="1"/>
        </p:nvSpPr>
        <p:spPr>
          <a:xfrm>
            <a:off x="757597" y="2502862"/>
            <a:ext cx="315793" cy="315793"/>
          </a:xfrm>
          <a:prstGeom prst="mathPlus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5329CD4F-020C-E809-CD0C-71E84F666FA6}"/>
              </a:ext>
            </a:extLst>
          </p:cNvPr>
          <p:cNvSpPr/>
          <p:nvPr userDrawn="1"/>
        </p:nvSpPr>
        <p:spPr>
          <a:xfrm>
            <a:off x="5465323" y="1642141"/>
            <a:ext cx="1261351" cy="126135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Текст 10">
            <a:extLst>
              <a:ext uri="{FF2B5EF4-FFF2-40B4-BE49-F238E27FC236}">
                <a16:creationId xmlns:a16="http://schemas.microsoft.com/office/drawing/2014/main" id="{37EC8426-C2A4-9ABD-D5A6-BBE3958487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19190" y="4129037"/>
            <a:ext cx="7008161" cy="64806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3271E1AE-3730-B903-1073-3A314B27C26A}"/>
              </a:ext>
            </a:extLst>
          </p:cNvPr>
          <p:cNvSpPr/>
          <p:nvPr userDrawn="1"/>
        </p:nvSpPr>
        <p:spPr>
          <a:xfrm>
            <a:off x="2619191" y="4052142"/>
            <a:ext cx="7008161" cy="7916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E4BB9005-544F-B822-6FD4-7BB91A539C8F}"/>
              </a:ext>
            </a:extLst>
          </p:cNvPr>
          <p:cNvSpPr/>
          <p:nvPr userDrawn="1"/>
        </p:nvSpPr>
        <p:spPr>
          <a:xfrm rot="18711806" flipV="1">
            <a:off x="7299202" y="6222757"/>
            <a:ext cx="5664009" cy="924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52BAAB7-B078-6A81-B61A-23C1F4BB5DCC}"/>
              </a:ext>
            </a:extLst>
          </p:cNvPr>
          <p:cNvSpPr/>
          <p:nvPr userDrawn="1"/>
        </p:nvSpPr>
        <p:spPr>
          <a:xfrm rot="18711806" flipV="1">
            <a:off x="6268314" y="7030420"/>
            <a:ext cx="5664009" cy="45719"/>
          </a:xfrm>
          <a:prstGeom prst="rect">
            <a:avLst/>
          </a:prstGeom>
          <a:solidFill>
            <a:schemeClr val="accent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80383CF8-DFF7-B385-C554-FF073B3350FB}"/>
              </a:ext>
            </a:extLst>
          </p:cNvPr>
          <p:cNvSpPr/>
          <p:nvPr userDrawn="1"/>
        </p:nvSpPr>
        <p:spPr>
          <a:xfrm>
            <a:off x="5893496" y="68672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BC430872-5908-6693-BF91-19ABDCCD2CCB}"/>
              </a:ext>
            </a:extLst>
          </p:cNvPr>
          <p:cNvSpPr/>
          <p:nvPr userDrawn="1"/>
        </p:nvSpPr>
        <p:spPr>
          <a:xfrm>
            <a:off x="6507546" y="66911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F27691AD-BB3C-6E46-E0CF-082917F14901}"/>
              </a:ext>
            </a:extLst>
          </p:cNvPr>
          <p:cNvSpPr/>
          <p:nvPr userDrawn="1"/>
        </p:nvSpPr>
        <p:spPr>
          <a:xfrm>
            <a:off x="6198228" y="-23265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54D6A247-12A2-0D2A-2034-F3A12957BD9D}"/>
              </a:ext>
            </a:extLst>
          </p:cNvPr>
          <p:cNvSpPr/>
          <p:nvPr userDrawn="1"/>
        </p:nvSpPr>
        <p:spPr>
          <a:xfrm>
            <a:off x="6507546" y="-235814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603C77C9-848F-84CF-8D78-1456170E705A}"/>
              </a:ext>
            </a:extLst>
          </p:cNvPr>
          <p:cNvSpPr/>
          <p:nvPr userDrawn="1"/>
        </p:nvSpPr>
        <p:spPr>
          <a:xfrm>
            <a:off x="5893496" y="37381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83FD9EAA-21BF-E8D4-85DC-A8F1D571FAB1}"/>
              </a:ext>
            </a:extLst>
          </p:cNvPr>
          <p:cNvSpPr/>
          <p:nvPr userDrawn="1"/>
        </p:nvSpPr>
        <p:spPr>
          <a:xfrm>
            <a:off x="6198228" y="70696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D53166A4-F821-151E-3F1E-605F2C8FCC78}"/>
              </a:ext>
            </a:extLst>
          </p:cNvPr>
          <p:cNvSpPr/>
          <p:nvPr userDrawn="1"/>
        </p:nvSpPr>
        <p:spPr>
          <a:xfrm>
            <a:off x="5584089" y="379559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03647921-302E-238B-B9FF-58CA5C23C959}"/>
              </a:ext>
            </a:extLst>
          </p:cNvPr>
          <p:cNvSpPr/>
          <p:nvPr userDrawn="1"/>
        </p:nvSpPr>
        <p:spPr>
          <a:xfrm>
            <a:off x="5584090" y="-234082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985E0ED3-080F-D49E-2712-3C1FEFF2D1F0}"/>
              </a:ext>
            </a:extLst>
          </p:cNvPr>
          <p:cNvSpPr/>
          <p:nvPr userDrawn="1"/>
        </p:nvSpPr>
        <p:spPr>
          <a:xfrm>
            <a:off x="5584090" y="70698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7947ACBD-418A-F863-1CB6-9D2EF7C9C42E}"/>
              </a:ext>
            </a:extLst>
          </p:cNvPr>
          <p:cNvSpPr/>
          <p:nvPr userDrawn="1"/>
        </p:nvSpPr>
        <p:spPr>
          <a:xfrm>
            <a:off x="5584089" y="68672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C1145B44-8F27-D5D4-CFD3-624AD18F639F}"/>
              </a:ext>
            </a:extLst>
          </p:cNvPr>
          <p:cNvSpPr/>
          <p:nvPr userDrawn="1"/>
        </p:nvSpPr>
        <p:spPr>
          <a:xfrm>
            <a:off x="5893496" y="70697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D4BD8F38-6A70-E155-C5C4-089B953F344B}"/>
              </a:ext>
            </a:extLst>
          </p:cNvPr>
          <p:cNvSpPr/>
          <p:nvPr userDrawn="1"/>
        </p:nvSpPr>
        <p:spPr>
          <a:xfrm>
            <a:off x="5893496" y="-23265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6517B90E-7FFD-C18A-E6EF-FAA6D60E7C91}"/>
              </a:ext>
            </a:extLst>
          </p:cNvPr>
          <p:cNvSpPr/>
          <p:nvPr userDrawn="1"/>
        </p:nvSpPr>
        <p:spPr>
          <a:xfrm>
            <a:off x="6507546" y="673107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4F7C1D01-6D6C-FE8B-EB42-32E10EBD1A5F}"/>
              </a:ext>
            </a:extLst>
          </p:cNvPr>
          <p:cNvSpPr/>
          <p:nvPr userDrawn="1"/>
        </p:nvSpPr>
        <p:spPr>
          <a:xfrm>
            <a:off x="6198228" y="37354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87CE4026-583F-6D1C-6059-E7B11A213AC6}"/>
              </a:ext>
            </a:extLst>
          </p:cNvPr>
          <p:cNvSpPr/>
          <p:nvPr userDrawn="1"/>
        </p:nvSpPr>
        <p:spPr>
          <a:xfrm>
            <a:off x="6507546" y="370382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9E51EEB6-16B5-19CC-0ADB-4FCF65492FC3}"/>
              </a:ext>
            </a:extLst>
          </p:cNvPr>
          <p:cNvSpPr/>
          <p:nvPr userDrawn="1"/>
        </p:nvSpPr>
        <p:spPr>
          <a:xfrm>
            <a:off x="6198228" y="676892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5F968111-E86C-A084-7327-F9E3BD648A58}"/>
              </a:ext>
            </a:extLst>
          </p:cNvPr>
          <p:cNvSpPr/>
          <p:nvPr userDrawn="1"/>
        </p:nvSpPr>
        <p:spPr>
          <a:xfrm>
            <a:off x="11734381" y="3398370"/>
            <a:ext cx="237211" cy="237211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Заголовок 113">
            <a:extLst>
              <a:ext uri="{FF2B5EF4-FFF2-40B4-BE49-F238E27FC236}">
                <a16:creationId xmlns:a16="http://schemas.microsoft.com/office/drawing/2014/main" id="{519BEE59-52FF-7543-1ECC-F8CDD499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4" y="3037736"/>
            <a:ext cx="9721851" cy="906912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6" name="Заголовок 1">
            <a:extLst>
              <a:ext uri="{FF2B5EF4-FFF2-40B4-BE49-F238E27FC236}">
                <a16:creationId xmlns:a16="http://schemas.microsoft.com/office/drawing/2014/main" id="{871C290D-9652-F844-D7E2-3243E6F4C630}"/>
              </a:ext>
            </a:extLst>
          </p:cNvPr>
          <p:cNvSpPr txBox="1">
            <a:spLocks/>
          </p:cNvSpPr>
          <p:nvPr userDrawn="1"/>
        </p:nvSpPr>
        <p:spPr>
          <a:xfrm>
            <a:off x="5706950" y="1916427"/>
            <a:ext cx="778096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0" dirty="0"/>
              <a:t>1</a:t>
            </a:r>
            <a:endParaRPr lang="ru-RU" sz="4800" b="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B1DD95-732F-55EC-934A-5EE729D7BA6D}"/>
              </a:ext>
            </a:extLst>
          </p:cNvPr>
          <p:cNvSpPr/>
          <p:nvPr userDrawn="1"/>
        </p:nvSpPr>
        <p:spPr>
          <a:xfrm rot="18711806">
            <a:off x="9368638" y="5080513"/>
            <a:ext cx="5131903" cy="22473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26C6EA8-E328-EAC8-5C67-1D4C34622BA5}"/>
              </a:ext>
            </a:extLst>
          </p:cNvPr>
          <p:cNvSpPr/>
          <p:nvPr userDrawn="1"/>
        </p:nvSpPr>
        <p:spPr>
          <a:xfrm>
            <a:off x="621025" y="687161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400A4EF-5655-10C2-7F0B-EA26BCE89817}"/>
              </a:ext>
            </a:extLst>
          </p:cNvPr>
          <p:cNvSpPr/>
          <p:nvPr userDrawn="1"/>
        </p:nvSpPr>
        <p:spPr>
          <a:xfrm>
            <a:off x="1235075" y="6251804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995C907-DD99-1CBA-8076-916C547970C1}"/>
              </a:ext>
            </a:extLst>
          </p:cNvPr>
          <p:cNvSpPr/>
          <p:nvPr userDrawn="1"/>
        </p:nvSpPr>
        <p:spPr>
          <a:xfrm>
            <a:off x="925757" y="595224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DFE5E5A-BEAA-798A-7187-1D8F55B4371C}"/>
              </a:ext>
            </a:extLst>
          </p:cNvPr>
          <p:cNvSpPr/>
          <p:nvPr userDrawn="1"/>
        </p:nvSpPr>
        <p:spPr>
          <a:xfrm>
            <a:off x="1235075" y="5949079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817335E-84C5-25B8-59E1-53D6F26CDA66}"/>
              </a:ext>
            </a:extLst>
          </p:cNvPr>
          <p:cNvSpPr/>
          <p:nvPr userDrawn="1"/>
        </p:nvSpPr>
        <p:spPr>
          <a:xfrm>
            <a:off x="621025" y="6558706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19794D1-4697-1877-A22A-57B78785E1F4}"/>
              </a:ext>
            </a:extLst>
          </p:cNvPr>
          <p:cNvSpPr/>
          <p:nvPr userDrawn="1"/>
        </p:nvSpPr>
        <p:spPr>
          <a:xfrm>
            <a:off x="925757" y="6255589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AAC04B2-FBC3-D939-E64B-5FC313CBF01A}"/>
              </a:ext>
            </a:extLst>
          </p:cNvPr>
          <p:cNvSpPr/>
          <p:nvPr userDrawn="1"/>
        </p:nvSpPr>
        <p:spPr>
          <a:xfrm>
            <a:off x="311618" y="6564452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171EA37-B6F7-3CA6-985A-C037A6DC475C}"/>
              </a:ext>
            </a:extLst>
          </p:cNvPr>
          <p:cNvSpPr/>
          <p:nvPr userDrawn="1"/>
        </p:nvSpPr>
        <p:spPr>
          <a:xfrm>
            <a:off x="311619" y="5950811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06301AC5-A1A0-7A1C-A379-0DF7B637A8FD}"/>
              </a:ext>
            </a:extLst>
          </p:cNvPr>
          <p:cNvSpPr/>
          <p:nvPr userDrawn="1"/>
        </p:nvSpPr>
        <p:spPr>
          <a:xfrm>
            <a:off x="311619" y="6255591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9436D46-5A37-D15D-BC56-E1D3F1CBF1C5}"/>
              </a:ext>
            </a:extLst>
          </p:cNvPr>
          <p:cNvSpPr/>
          <p:nvPr userDrawn="1"/>
        </p:nvSpPr>
        <p:spPr>
          <a:xfrm>
            <a:off x="311618" y="687161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108D8A95-2CD7-4EDA-2979-5EA9DECC1BA7}"/>
              </a:ext>
            </a:extLst>
          </p:cNvPr>
          <p:cNvSpPr/>
          <p:nvPr userDrawn="1"/>
        </p:nvSpPr>
        <p:spPr>
          <a:xfrm>
            <a:off x="621025" y="625559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893AAC8-ADCB-5082-BC6E-CD79D599C032}"/>
              </a:ext>
            </a:extLst>
          </p:cNvPr>
          <p:cNvSpPr/>
          <p:nvPr userDrawn="1"/>
        </p:nvSpPr>
        <p:spPr>
          <a:xfrm>
            <a:off x="621025" y="595224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117476B4-8330-7285-55E4-E7EABADA5A17}"/>
              </a:ext>
            </a:extLst>
          </p:cNvPr>
          <p:cNvSpPr/>
          <p:nvPr userDrawn="1"/>
        </p:nvSpPr>
        <p:spPr>
          <a:xfrm>
            <a:off x="1235075" y="685800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005C301-472F-521F-E3D1-0562FE3F80EE}"/>
              </a:ext>
            </a:extLst>
          </p:cNvPr>
          <p:cNvSpPr/>
          <p:nvPr userDrawn="1"/>
        </p:nvSpPr>
        <p:spPr>
          <a:xfrm>
            <a:off x="925757" y="6558436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014D3B00-8E24-7E73-2AC3-AB64EF72A7FE}"/>
              </a:ext>
            </a:extLst>
          </p:cNvPr>
          <p:cNvSpPr/>
          <p:nvPr userDrawn="1"/>
        </p:nvSpPr>
        <p:spPr>
          <a:xfrm>
            <a:off x="1235075" y="6555275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70EB45A7-C9B5-9F5A-6429-5BD0B9FFAD34}"/>
              </a:ext>
            </a:extLst>
          </p:cNvPr>
          <p:cNvSpPr/>
          <p:nvPr userDrawn="1"/>
        </p:nvSpPr>
        <p:spPr>
          <a:xfrm>
            <a:off x="925757" y="6861785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Знак ''плюс'' 33">
            <a:extLst>
              <a:ext uri="{FF2B5EF4-FFF2-40B4-BE49-F238E27FC236}">
                <a16:creationId xmlns:a16="http://schemas.microsoft.com/office/drawing/2014/main" id="{3FE02C14-A10D-3284-9EA2-8DD729FED30E}"/>
              </a:ext>
            </a:extLst>
          </p:cNvPr>
          <p:cNvSpPr/>
          <p:nvPr userDrawn="1"/>
        </p:nvSpPr>
        <p:spPr>
          <a:xfrm>
            <a:off x="9942260" y="4010724"/>
            <a:ext cx="427380" cy="427380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Знак ''плюс'' 34">
            <a:extLst>
              <a:ext uri="{FF2B5EF4-FFF2-40B4-BE49-F238E27FC236}">
                <a16:creationId xmlns:a16="http://schemas.microsoft.com/office/drawing/2014/main" id="{177B072D-8981-609E-A1E4-039575EFA1DA}"/>
              </a:ext>
            </a:extLst>
          </p:cNvPr>
          <p:cNvSpPr/>
          <p:nvPr userDrawn="1"/>
        </p:nvSpPr>
        <p:spPr>
          <a:xfrm>
            <a:off x="8139495" y="5997890"/>
            <a:ext cx="427380" cy="427380"/>
          </a:xfrm>
          <a:prstGeom prst="mathPlus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F59289E-3F9C-2917-AC6D-60FA38F38251}"/>
              </a:ext>
            </a:extLst>
          </p:cNvPr>
          <p:cNvSpPr/>
          <p:nvPr userDrawn="1"/>
        </p:nvSpPr>
        <p:spPr>
          <a:xfrm rot="18711806">
            <a:off x="-2316241" y="-914969"/>
            <a:ext cx="5131903" cy="22473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1E45A32B-E9FB-23CF-66E4-F5025F590328}"/>
              </a:ext>
            </a:extLst>
          </p:cNvPr>
          <p:cNvSpPr/>
          <p:nvPr userDrawn="1"/>
        </p:nvSpPr>
        <p:spPr>
          <a:xfrm rot="18711806" flipV="1">
            <a:off x="298223" y="-1682056"/>
            <a:ext cx="6913145" cy="924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6CAE08CF-0C7B-41F5-644B-B725E348B481}"/>
              </a:ext>
            </a:extLst>
          </p:cNvPr>
          <p:cNvSpPr/>
          <p:nvPr userDrawn="1"/>
        </p:nvSpPr>
        <p:spPr>
          <a:xfrm rot="18711806" flipV="1">
            <a:off x="-3971083" y="3730018"/>
            <a:ext cx="5664009" cy="924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6B4F053-FD0F-CDA4-0669-A1E80CE0CFE5}"/>
              </a:ext>
            </a:extLst>
          </p:cNvPr>
          <p:cNvSpPr/>
          <p:nvPr userDrawn="1"/>
        </p:nvSpPr>
        <p:spPr>
          <a:xfrm>
            <a:off x="4870951" y="6465945"/>
            <a:ext cx="2450093" cy="27116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47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orient="horz" pos="3974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>
            <a:extLst>
              <a:ext uri="{FF2B5EF4-FFF2-40B4-BE49-F238E27FC236}">
                <a16:creationId xmlns:a16="http://schemas.microsoft.com/office/drawing/2014/main" id="{EF0FD379-8EB2-A90E-DBD7-EB01A11D727F}"/>
              </a:ext>
            </a:extLst>
          </p:cNvPr>
          <p:cNvSpPr/>
          <p:nvPr userDrawn="1"/>
        </p:nvSpPr>
        <p:spPr>
          <a:xfrm>
            <a:off x="2208684" y="5415274"/>
            <a:ext cx="314907" cy="314907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0090F969-456A-9D5B-231B-DC75FDBDC430}"/>
              </a:ext>
            </a:extLst>
          </p:cNvPr>
          <p:cNvSpPr/>
          <p:nvPr userDrawn="1"/>
        </p:nvSpPr>
        <p:spPr>
          <a:xfrm>
            <a:off x="9942260" y="666909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2008D1F9-312C-AA3E-2092-1F32D8BC608D}"/>
              </a:ext>
            </a:extLst>
          </p:cNvPr>
          <p:cNvSpPr/>
          <p:nvPr userDrawn="1"/>
        </p:nvSpPr>
        <p:spPr>
          <a:xfrm>
            <a:off x="9942260" y="739913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D03EFAF5-8DAA-D044-0B6B-DBF4030A84B1}"/>
              </a:ext>
            </a:extLst>
          </p:cNvPr>
          <p:cNvSpPr/>
          <p:nvPr userDrawn="1"/>
        </p:nvSpPr>
        <p:spPr>
          <a:xfrm>
            <a:off x="9942260" y="810851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BDF4DC0-B41F-89FC-E09A-5D717521104D}"/>
              </a:ext>
            </a:extLst>
          </p:cNvPr>
          <p:cNvSpPr/>
          <p:nvPr userDrawn="1"/>
        </p:nvSpPr>
        <p:spPr>
          <a:xfrm>
            <a:off x="9942260" y="884883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CB0064CB-B882-FB5D-5400-C7E5B047D3BC}"/>
              </a:ext>
            </a:extLst>
          </p:cNvPr>
          <p:cNvSpPr/>
          <p:nvPr userDrawn="1"/>
        </p:nvSpPr>
        <p:spPr>
          <a:xfrm>
            <a:off x="9942260" y="954778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B51D1076-64D6-1452-F088-D105BB05FC7F}"/>
              </a:ext>
            </a:extLst>
          </p:cNvPr>
          <p:cNvSpPr/>
          <p:nvPr userDrawn="1"/>
        </p:nvSpPr>
        <p:spPr>
          <a:xfrm>
            <a:off x="9942260" y="1024569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E813BCC-09E5-E372-04C1-E448A6D53F8D}"/>
              </a:ext>
            </a:extLst>
          </p:cNvPr>
          <p:cNvSpPr/>
          <p:nvPr userDrawn="1"/>
        </p:nvSpPr>
        <p:spPr>
          <a:xfrm>
            <a:off x="9942260" y="1095167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155B6DD2-78CE-DFF6-526C-2C797341C25A}"/>
              </a:ext>
            </a:extLst>
          </p:cNvPr>
          <p:cNvSpPr/>
          <p:nvPr userDrawn="1"/>
        </p:nvSpPr>
        <p:spPr>
          <a:xfrm>
            <a:off x="9942260" y="1168171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08487114-75FB-CA1F-9D6B-830E9BC67CD8}"/>
              </a:ext>
            </a:extLst>
          </p:cNvPr>
          <p:cNvSpPr/>
          <p:nvPr userDrawn="1"/>
        </p:nvSpPr>
        <p:spPr>
          <a:xfrm>
            <a:off x="9942260" y="1239109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622D97DB-0FC1-6B63-21A4-17755602C345}"/>
              </a:ext>
            </a:extLst>
          </p:cNvPr>
          <p:cNvSpPr/>
          <p:nvPr userDrawn="1"/>
        </p:nvSpPr>
        <p:spPr>
          <a:xfrm>
            <a:off x="9942260" y="1313141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FFAB0E4A-BE86-C426-98A6-6E26AFBFCF52}"/>
              </a:ext>
            </a:extLst>
          </p:cNvPr>
          <p:cNvSpPr/>
          <p:nvPr userDrawn="1"/>
        </p:nvSpPr>
        <p:spPr>
          <a:xfrm>
            <a:off x="9942260" y="1383036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7241919F-D37C-9487-1D58-157AEAB77E1F}"/>
              </a:ext>
            </a:extLst>
          </p:cNvPr>
          <p:cNvSpPr/>
          <p:nvPr userDrawn="1"/>
        </p:nvSpPr>
        <p:spPr>
          <a:xfrm>
            <a:off x="9942260" y="1452827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нак ''плюс'' 26">
            <a:extLst>
              <a:ext uri="{FF2B5EF4-FFF2-40B4-BE49-F238E27FC236}">
                <a16:creationId xmlns:a16="http://schemas.microsoft.com/office/drawing/2014/main" id="{52A82AE9-7448-DD0E-BBD9-95314A1A4CCF}"/>
              </a:ext>
            </a:extLst>
          </p:cNvPr>
          <p:cNvSpPr/>
          <p:nvPr userDrawn="1"/>
        </p:nvSpPr>
        <p:spPr>
          <a:xfrm>
            <a:off x="757597" y="2502862"/>
            <a:ext cx="315793" cy="315793"/>
          </a:xfrm>
          <a:prstGeom prst="mathPlus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5329CD4F-020C-E809-CD0C-71E84F666FA6}"/>
              </a:ext>
            </a:extLst>
          </p:cNvPr>
          <p:cNvSpPr/>
          <p:nvPr userDrawn="1"/>
        </p:nvSpPr>
        <p:spPr>
          <a:xfrm>
            <a:off x="5465323" y="2070405"/>
            <a:ext cx="1261351" cy="126135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E4BB9005-544F-B822-6FD4-7BB91A539C8F}"/>
              </a:ext>
            </a:extLst>
          </p:cNvPr>
          <p:cNvSpPr/>
          <p:nvPr userDrawn="1"/>
        </p:nvSpPr>
        <p:spPr>
          <a:xfrm rot="18711806" flipV="1">
            <a:off x="7299202" y="6222757"/>
            <a:ext cx="5664009" cy="924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52BAAB7-B078-6A81-B61A-23C1F4BB5DCC}"/>
              </a:ext>
            </a:extLst>
          </p:cNvPr>
          <p:cNvSpPr/>
          <p:nvPr userDrawn="1"/>
        </p:nvSpPr>
        <p:spPr>
          <a:xfrm rot="18711806" flipV="1">
            <a:off x="6268314" y="7030420"/>
            <a:ext cx="5664009" cy="45719"/>
          </a:xfrm>
          <a:prstGeom prst="rect">
            <a:avLst/>
          </a:prstGeom>
          <a:solidFill>
            <a:schemeClr val="accent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80383CF8-DFF7-B385-C554-FF073B3350FB}"/>
              </a:ext>
            </a:extLst>
          </p:cNvPr>
          <p:cNvSpPr/>
          <p:nvPr userDrawn="1"/>
        </p:nvSpPr>
        <p:spPr>
          <a:xfrm>
            <a:off x="5893496" y="68672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BC430872-5908-6693-BF91-19ABDCCD2CCB}"/>
              </a:ext>
            </a:extLst>
          </p:cNvPr>
          <p:cNvSpPr/>
          <p:nvPr userDrawn="1"/>
        </p:nvSpPr>
        <p:spPr>
          <a:xfrm>
            <a:off x="6507546" y="66911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F27691AD-BB3C-6E46-E0CF-082917F14901}"/>
              </a:ext>
            </a:extLst>
          </p:cNvPr>
          <p:cNvSpPr/>
          <p:nvPr userDrawn="1"/>
        </p:nvSpPr>
        <p:spPr>
          <a:xfrm>
            <a:off x="6198228" y="-23265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54D6A247-12A2-0D2A-2034-F3A12957BD9D}"/>
              </a:ext>
            </a:extLst>
          </p:cNvPr>
          <p:cNvSpPr/>
          <p:nvPr userDrawn="1"/>
        </p:nvSpPr>
        <p:spPr>
          <a:xfrm>
            <a:off x="6507546" y="-235814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603C77C9-848F-84CF-8D78-1456170E705A}"/>
              </a:ext>
            </a:extLst>
          </p:cNvPr>
          <p:cNvSpPr/>
          <p:nvPr userDrawn="1"/>
        </p:nvSpPr>
        <p:spPr>
          <a:xfrm>
            <a:off x="5893496" y="37381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83FD9EAA-21BF-E8D4-85DC-A8F1D571FAB1}"/>
              </a:ext>
            </a:extLst>
          </p:cNvPr>
          <p:cNvSpPr/>
          <p:nvPr userDrawn="1"/>
        </p:nvSpPr>
        <p:spPr>
          <a:xfrm>
            <a:off x="6198228" y="70696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D53166A4-F821-151E-3F1E-605F2C8FCC78}"/>
              </a:ext>
            </a:extLst>
          </p:cNvPr>
          <p:cNvSpPr/>
          <p:nvPr userDrawn="1"/>
        </p:nvSpPr>
        <p:spPr>
          <a:xfrm>
            <a:off x="5584089" y="379559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03647921-302E-238B-B9FF-58CA5C23C959}"/>
              </a:ext>
            </a:extLst>
          </p:cNvPr>
          <p:cNvSpPr/>
          <p:nvPr userDrawn="1"/>
        </p:nvSpPr>
        <p:spPr>
          <a:xfrm>
            <a:off x="5584090" y="-234082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985E0ED3-080F-D49E-2712-3C1FEFF2D1F0}"/>
              </a:ext>
            </a:extLst>
          </p:cNvPr>
          <p:cNvSpPr/>
          <p:nvPr userDrawn="1"/>
        </p:nvSpPr>
        <p:spPr>
          <a:xfrm>
            <a:off x="5584090" y="70698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7947ACBD-418A-F863-1CB6-9D2EF7C9C42E}"/>
              </a:ext>
            </a:extLst>
          </p:cNvPr>
          <p:cNvSpPr/>
          <p:nvPr userDrawn="1"/>
        </p:nvSpPr>
        <p:spPr>
          <a:xfrm>
            <a:off x="5584089" y="68672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C1145B44-8F27-D5D4-CFD3-624AD18F639F}"/>
              </a:ext>
            </a:extLst>
          </p:cNvPr>
          <p:cNvSpPr/>
          <p:nvPr userDrawn="1"/>
        </p:nvSpPr>
        <p:spPr>
          <a:xfrm>
            <a:off x="5893496" y="70697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D4BD8F38-6A70-E155-C5C4-089B953F344B}"/>
              </a:ext>
            </a:extLst>
          </p:cNvPr>
          <p:cNvSpPr/>
          <p:nvPr userDrawn="1"/>
        </p:nvSpPr>
        <p:spPr>
          <a:xfrm>
            <a:off x="5893496" y="-23265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6517B90E-7FFD-C18A-E6EF-FAA6D60E7C91}"/>
              </a:ext>
            </a:extLst>
          </p:cNvPr>
          <p:cNvSpPr/>
          <p:nvPr userDrawn="1"/>
        </p:nvSpPr>
        <p:spPr>
          <a:xfrm>
            <a:off x="6507546" y="673107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4F7C1D01-6D6C-FE8B-EB42-32E10EBD1A5F}"/>
              </a:ext>
            </a:extLst>
          </p:cNvPr>
          <p:cNvSpPr/>
          <p:nvPr userDrawn="1"/>
        </p:nvSpPr>
        <p:spPr>
          <a:xfrm>
            <a:off x="6198228" y="37354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87CE4026-583F-6D1C-6059-E7B11A213AC6}"/>
              </a:ext>
            </a:extLst>
          </p:cNvPr>
          <p:cNvSpPr/>
          <p:nvPr userDrawn="1"/>
        </p:nvSpPr>
        <p:spPr>
          <a:xfrm>
            <a:off x="6507546" y="370382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9E51EEB6-16B5-19CC-0ADB-4FCF65492FC3}"/>
              </a:ext>
            </a:extLst>
          </p:cNvPr>
          <p:cNvSpPr/>
          <p:nvPr userDrawn="1"/>
        </p:nvSpPr>
        <p:spPr>
          <a:xfrm>
            <a:off x="6198228" y="676892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5F968111-E86C-A084-7327-F9E3BD648A58}"/>
              </a:ext>
            </a:extLst>
          </p:cNvPr>
          <p:cNvSpPr/>
          <p:nvPr userDrawn="1"/>
        </p:nvSpPr>
        <p:spPr>
          <a:xfrm>
            <a:off x="11734381" y="3398370"/>
            <a:ext cx="237211" cy="237211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Заголовок 113">
            <a:extLst>
              <a:ext uri="{FF2B5EF4-FFF2-40B4-BE49-F238E27FC236}">
                <a16:creationId xmlns:a16="http://schemas.microsoft.com/office/drawing/2014/main" id="{519BEE59-52FF-7543-1ECC-F8CDD499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4" y="3466000"/>
            <a:ext cx="9721851" cy="906912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B1DD95-732F-55EC-934A-5EE729D7BA6D}"/>
              </a:ext>
            </a:extLst>
          </p:cNvPr>
          <p:cNvSpPr/>
          <p:nvPr userDrawn="1"/>
        </p:nvSpPr>
        <p:spPr>
          <a:xfrm rot="18711806">
            <a:off x="9368638" y="5080513"/>
            <a:ext cx="5131903" cy="22473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26C6EA8-E328-EAC8-5C67-1D4C34622BA5}"/>
              </a:ext>
            </a:extLst>
          </p:cNvPr>
          <p:cNvSpPr/>
          <p:nvPr userDrawn="1"/>
        </p:nvSpPr>
        <p:spPr>
          <a:xfrm>
            <a:off x="621025" y="687161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400A4EF-5655-10C2-7F0B-EA26BCE89817}"/>
              </a:ext>
            </a:extLst>
          </p:cNvPr>
          <p:cNvSpPr/>
          <p:nvPr userDrawn="1"/>
        </p:nvSpPr>
        <p:spPr>
          <a:xfrm>
            <a:off x="1235075" y="6251804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995C907-DD99-1CBA-8076-916C547970C1}"/>
              </a:ext>
            </a:extLst>
          </p:cNvPr>
          <p:cNvSpPr/>
          <p:nvPr userDrawn="1"/>
        </p:nvSpPr>
        <p:spPr>
          <a:xfrm>
            <a:off x="925757" y="595224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DFE5E5A-BEAA-798A-7187-1D8F55B4371C}"/>
              </a:ext>
            </a:extLst>
          </p:cNvPr>
          <p:cNvSpPr/>
          <p:nvPr userDrawn="1"/>
        </p:nvSpPr>
        <p:spPr>
          <a:xfrm>
            <a:off x="1235075" y="5949079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817335E-84C5-25B8-59E1-53D6F26CDA66}"/>
              </a:ext>
            </a:extLst>
          </p:cNvPr>
          <p:cNvSpPr/>
          <p:nvPr userDrawn="1"/>
        </p:nvSpPr>
        <p:spPr>
          <a:xfrm>
            <a:off x="621025" y="6558706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19794D1-4697-1877-A22A-57B78785E1F4}"/>
              </a:ext>
            </a:extLst>
          </p:cNvPr>
          <p:cNvSpPr/>
          <p:nvPr userDrawn="1"/>
        </p:nvSpPr>
        <p:spPr>
          <a:xfrm>
            <a:off x="925757" y="6255589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AAC04B2-FBC3-D939-E64B-5FC313CBF01A}"/>
              </a:ext>
            </a:extLst>
          </p:cNvPr>
          <p:cNvSpPr/>
          <p:nvPr userDrawn="1"/>
        </p:nvSpPr>
        <p:spPr>
          <a:xfrm>
            <a:off x="311618" y="6564452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171EA37-B6F7-3CA6-985A-C037A6DC475C}"/>
              </a:ext>
            </a:extLst>
          </p:cNvPr>
          <p:cNvSpPr/>
          <p:nvPr userDrawn="1"/>
        </p:nvSpPr>
        <p:spPr>
          <a:xfrm>
            <a:off x="311619" y="5950811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06301AC5-A1A0-7A1C-A379-0DF7B637A8FD}"/>
              </a:ext>
            </a:extLst>
          </p:cNvPr>
          <p:cNvSpPr/>
          <p:nvPr userDrawn="1"/>
        </p:nvSpPr>
        <p:spPr>
          <a:xfrm>
            <a:off x="311619" y="6255591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9436D46-5A37-D15D-BC56-E1D3F1CBF1C5}"/>
              </a:ext>
            </a:extLst>
          </p:cNvPr>
          <p:cNvSpPr/>
          <p:nvPr userDrawn="1"/>
        </p:nvSpPr>
        <p:spPr>
          <a:xfrm>
            <a:off x="311618" y="687161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108D8A95-2CD7-4EDA-2979-5EA9DECC1BA7}"/>
              </a:ext>
            </a:extLst>
          </p:cNvPr>
          <p:cNvSpPr/>
          <p:nvPr userDrawn="1"/>
        </p:nvSpPr>
        <p:spPr>
          <a:xfrm>
            <a:off x="621025" y="625559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893AAC8-ADCB-5082-BC6E-CD79D599C032}"/>
              </a:ext>
            </a:extLst>
          </p:cNvPr>
          <p:cNvSpPr/>
          <p:nvPr userDrawn="1"/>
        </p:nvSpPr>
        <p:spPr>
          <a:xfrm>
            <a:off x="621025" y="595224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117476B4-8330-7285-55E4-E7EABADA5A17}"/>
              </a:ext>
            </a:extLst>
          </p:cNvPr>
          <p:cNvSpPr/>
          <p:nvPr userDrawn="1"/>
        </p:nvSpPr>
        <p:spPr>
          <a:xfrm>
            <a:off x="1235075" y="685800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005C301-472F-521F-E3D1-0562FE3F80EE}"/>
              </a:ext>
            </a:extLst>
          </p:cNvPr>
          <p:cNvSpPr/>
          <p:nvPr userDrawn="1"/>
        </p:nvSpPr>
        <p:spPr>
          <a:xfrm>
            <a:off x="925757" y="6558436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014D3B00-8E24-7E73-2AC3-AB64EF72A7FE}"/>
              </a:ext>
            </a:extLst>
          </p:cNvPr>
          <p:cNvSpPr/>
          <p:nvPr userDrawn="1"/>
        </p:nvSpPr>
        <p:spPr>
          <a:xfrm>
            <a:off x="1235075" y="6555275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70EB45A7-C9B5-9F5A-6429-5BD0B9FFAD34}"/>
              </a:ext>
            </a:extLst>
          </p:cNvPr>
          <p:cNvSpPr/>
          <p:nvPr userDrawn="1"/>
        </p:nvSpPr>
        <p:spPr>
          <a:xfrm>
            <a:off x="925757" y="6861785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Знак ''плюс'' 33">
            <a:extLst>
              <a:ext uri="{FF2B5EF4-FFF2-40B4-BE49-F238E27FC236}">
                <a16:creationId xmlns:a16="http://schemas.microsoft.com/office/drawing/2014/main" id="{3FE02C14-A10D-3284-9EA2-8DD729FED30E}"/>
              </a:ext>
            </a:extLst>
          </p:cNvPr>
          <p:cNvSpPr/>
          <p:nvPr userDrawn="1"/>
        </p:nvSpPr>
        <p:spPr>
          <a:xfrm>
            <a:off x="9942260" y="4010724"/>
            <a:ext cx="427380" cy="427380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Знак ''плюс'' 34">
            <a:extLst>
              <a:ext uri="{FF2B5EF4-FFF2-40B4-BE49-F238E27FC236}">
                <a16:creationId xmlns:a16="http://schemas.microsoft.com/office/drawing/2014/main" id="{177B072D-8981-609E-A1E4-039575EFA1DA}"/>
              </a:ext>
            </a:extLst>
          </p:cNvPr>
          <p:cNvSpPr/>
          <p:nvPr userDrawn="1"/>
        </p:nvSpPr>
        <p:spPr>
          <a:xfrm>
            <a:off x="8139495" y="5997890"/>
            <a:ext cx="427380" cy="427380"/>
          </a:xfrm>
          <a:prstGeom prst="mathPlus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F59289E-3F9C-2917-AC6D-60FA38F38251}"/>
              </a:ext>
            </a:extLst>
          </p:cNvPr>
          <p:cNvSpPr/>
          <p:nvPr userDrawn="1"/>
        </p:nvSpPr>
        <p:spPr>
          <a:xfrm rot="18711806">
            <a:off x="-2316241" y="-914969"/>
            <a:ext cx="5131903" cy="22473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1E45A32B-E9FB-23CF-66E4-F5025F590328}"/>
              </a:ext>
            </a:extLst>
          </p:cNvPr>
          <p:cNvSpPr/>
          <p:nvPr userDrawn="1"/>
        </p:nvSpPr>
        <p:spPr>
          <a:xfrm rot="18711806" flipV="1">
            <a:off x="298223" y="-1682056"/>
            <a:ext cx="6913145" cy="924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6CAE08CF-0C7B-41F5-644B-B725E348B481}"/>
              </a:ext>
            </a:extLst>
          </p:cNvPr>
          <p:cNvSpPr/>
          <p:nvPr userDrawn="1"/>
        </p:nvSpPr>
        <p:spPr>
          <a:xfrm rot="18711806" flipV="1">
            <a:off x="-3971083" y="3730018"/>
            <a:ext cx="5664009" cy="924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6B4F053-FD0F-CDA4-0669-A1E80CE0CFE5}"/>
              </a:ext>
            </a:extLst>
          </p:cNvPr>
          <p:cNvSpPr/>
          <p:nvPr userDrawn="1"/>
        </p:nvSpPr>
        <p:spPr>
          <a:xfrm>
            <a:off x="4870951" y="6465945"/>
            <a:ext cx="2450093" cy="27116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E0B0C969-4DFE-B9EF-52AC-5B6D1A356D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4781" y="2246886"/>
            <a:ext cx="927541" cy="927541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z="2800" b="0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695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orient="horz" pos="3974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>
            <a:extLst>
              <a:ext uri="{FF2B5EF4-FFF2-40B4-BE49-F238E27FC236}">
                <a16:creationId xmlns:a16="http://schemas.microsoft.com/office/drawing/2014/main" id="{EF0FD379-8EB2-A90E-DBD7-EB01A11D727F}"/>
              </a:ext>
            </a:extLst>
          </p:cNvPr>
          <p:cNvSpPr/>
          <p:nvPr userDrawn="1"/>
        </p:nvSpPr>
        <p:spPr>
          <a:xfrm>
            <a:off x="12353566" y="-372068"/>
            <a:ext cx="314907" cy="314907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0090F969-456A-9D5B-231B-DC75FDBDC430}"/>
              </a:ext>
            </a:extLst>
          </p:cNvPr>
          <p:cNvSpPr/>
          <p:nvPr userDrawn="1"/>
        </p:nvSpPr>
        <p:spPr>
          <a:xfrm>
            <a:off x="10433577" y="5306796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2008D1F9-312C-AA3E-2092-1F32D8BC608D}"/>
              </a:ext>
            </a:extLst>
          </p:cNvPr>
          <p:cNvSpPr/>
          <p:nvPr userDrawn="1"/>
        </p:nvSpPr>
        <p:spPr>
          <a:xfrm>
            <a:off x="10433577" y="5379800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D03EFAF5-8DAA-D044-0B6B-DBF4030A84B1}"/>
              </a:ext>
            </a:extLst>
          </p:cNvPr>
          <p:cNvSpPr/>
          <p:nvPr userDrawn="1"/>
        </p:nvSpPr>
        <p:spPr>
          <a:xfrm>
            <a:off x="10433577" y="5450738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BDF4DC0-B41F-89FC-E09A-5D717521104D}"/>
              </a:ext>
            </a:extLst>
          </p:cNvPr>
          <p:cNvSpPr/>
          <p:nvPr userDrawn="1"/>
        </p:nvSpPr>
        <p:spPr>
          <a:xfrm>
            <a:off x="10433577" y="5524770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CB0064CB-B882-FB5D-5400-C7E5B047D3BC}"/>
              </a:ext>
            </a:extLst>
          </p:cNvPr>
          <p:cNvSpPr/>
          <p:nvPr userDrawn="1"/>
        </p:nvSpPr>
        <p:spPr>
          <a:xfrm>
            <a:off x="10433577" y="5594665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B51D1076-64D6-1452-F088-D105BB05FC7F}"/>
              </a:ext>
            </a:extLst>
          </p:cNvPr>
          <p:cNvSpPr/>
          <p:nvPr userDrawn="1"/>
        </p:nvSpPr>
        <p:spPr>
          <a:xfrm>
            <a:off x="10433577" y="5664456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E813BCC-09E5-E372-04C1-E448A6D53F8D}"/>
              </a:ext>
            </a:extLst>
          </p:cNvPr>
          <p:cNvSpPr/>
          <p:nvPr userDrawn="1"/>
        </p:nvSpPr>
        <p:spPr>
          <a:xfrm>
            <a:off x="10433577" y="5735054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155B6DD2-78CE-DFF6-526C-2C797341C25A}"/>
              </a:ext>
            </a:extLst>
          </p:cNvPr>
          <p:cNvSpPr/>
          <p:nvPr userDrawn="1"/>
        </p:nvSpPr>
        <p:spPr>
          <a:xfrm>
            <a:off x="10433577" y="5808058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08487114-75FB-CA1F-9D6B-830E9BC67CD8}"/>
              </a:ext>
            </a:extLst>
          </p:cNvPr>
          <p:cNvSpPr/>
          <p:nvPr userDrawn="1"/>
        </p:nvSpPr>
        <p:spPr>
          <a:xfrm>
            <a:off x="10433577" y="5878996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622D97DB-0FC1-6B63-21A4-17755602C345}"/>
              </a:ext>
            </a:extLst>
          </p:cNvPr>
          <p:cNvSpPr/>
          <p:nvPr userDrawn="1"/>
        </p:nvSpPr>
        <p:spPr>
          <a:xfrm>
            <a:off x="10433577" y="5953028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FFAB0E4A-BE86-C426-98A6-6E26AFBFCF52}"/>
              </a:ext>
            </a:extLst>
          </p:cNvPr>
          <p:cNvSpPr/>
          <p:nvPr userDrawn="1"/>
        </p:nvSpPr>
        <p:spPr>
          <a:xfrm>
            <a:off x="10433577" y="6022923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7241919F-D37C-9487-1D58-157AEAB77E1F}"/>
              </a:ext>
            </a:extLst>
          </p:cNvPr>
          <p:cNvSpPr/>
          <p:nvPr userDrawn="1"/>
        </p:nvSpPr>
        <p:spPr>
          <a:xfrm>
            <a:off x="10433577" y="6092714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Знак ''плюс'' 26">
            <a:extLst>
              <a:ext uri="{FF2B5EF4-FFF2-40B4-BE49-F238E27FC236}">
                <a16:creationId xmlns:a16="http://schemas.microsoft.com/office/drawing/2014/main" id="{52A82AE9-7448-DD0E-BBD9-95314A1A4CCF}"/>
              </a:ext>
            </a:extLst>
          </p:cNvPr>
          <p:cNvSpPr/>
          <p:nvPr userDrawn="1"/>
        </p:nvSpPr>
        <p:spPr>
          <a:xfrm>
            <a:off x="3375441" y="5351326"/>
            <a:ext cx="315793" cy="315793"/>
          </a:xfrm>
          <a:prstGeom prst="mathPlus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Текст 10">
            <a:extLst>
              <a:ext uri="{FF2B5EF4-FFF2-40B4-BE49-F238E27FC236}">
                <a16:creationId xmlns:a16="http://schemas.microsoft.com/office/drawing/2014/main" id="{37EC8426-C2A4-9ABD-D5A6-BBE3958487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19190" y="3971797"/>
            <a:ext cx="7008161" cy="973167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E4BB9005-544F-B822-6FD4-7BB91A539C8F}"/>
              </a:ext>
            </a:extLst>
          </p:cNvPr>
          <p:cNvSpPr/>
          <p:nvPr userDrawn="1"/>
        </p:nvSpPr>
        <p:spPr>
          <a:xfrm rot="2880000" flipV="1">
            <a:off x="559235" y="7093318"/>
            <a:ext cx="5664009" cy="924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52BAAB7-B078-6A81-B61A-23C1F4BB5DCC}"/>
              </a:ext>
            </a:extLst>
          </p:cNvPr>
          <p:cNvSpPr/>
          <p:nvPr userDrawn="1"/>
        </p:nvSpPr>
        <p:spPr>
          <a:xfrm rot="2880000" flipV="1">
            <a:off x="9420461" y="2856022"/>
            <a:ext cx="5664009" cy="45719"/>
          </a:xfrm>
          <a:prstGeom prst="rect">
            <a:avLst/>
          </a:prstGeom>
          <a:solidFill>
            <a:schemeClr val="accent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80383CF8-DFF7-B385-C554-FF073B3350FB}"/>
              </a:ext>
            </a:extLst>
          </p:cNvPr>
          <p:cNvSpPr/>
          <p:nvPr userDrawn="1"/>
        </p:nvSpPr>
        <p:spPr>
          <a:xfrm>
            <a:off x="13743884" y="-278038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BC430872-5908-6693-BF91-19ABDCCD2CCB}"/>
              </a:ext>
            </a:extLst>
          </p:cNvPr>
          <p:cNvSpPr/>
          <p:nvPr userDrawn="1"/>
        </p:nvSpPr>
        <p:spPr>
          <a:xfrm>
            <a:off x="14357934" y="-3400189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F27691AD-BB3C-6E46-E0CF-082917F14901}"/>
              </a:ext>
            </a:extLst>
          </p:cNvPr>
          <p:cNvSpPr/>
          <p:nvPr userDrawn="1"/>
        </p:nvSpPr>
        <p:spPr>
          <a:xfrm>
            <a:off x="14048616" y="-369975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54D6A247-12A2-0D2A-2034-F3A12957BD9D}"/>
              </a:ext>
            </a:extLst>
          </p:cNvPr>
          <p:cNvSpPr/>
          <p:nvPr userDrawn="1"/>
        </p:nvSpPr>
        <p:spPr>
          <a:xfrm>
            <a:off x="14357934" y="-3702914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603C77C9-848F-84CF-8D78-1456170E705A}"/>
              </a:ext>
            </a:extLst>
          </p:cNvPr>
          <p:cNvSpPr/>
          <p:nvPr userDrawn="1"/>
        </p:nvSpPr>
        <p:spPr>
          <a:xfrm>
            <a:off x="13743884" y="-3093287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83FD9EAA-21BF-E8D4-85DC-A8F1D571FAB1}"/>
              </a:ext>
            </a:extLst>
          </p:cNvPr>
          <p:cNvSpPr/>
          <p:nvPr userDrawn="1"/>
        </p:nvSpPr>
        <p:spPr>
          <a:xfrm>
            <a:off x="14048616" y="-3396404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D53166A4-F821-151E-3F1E-605F2C8FCC78}"/>
              </a:ext>
            </a:extLst>
          </p:cNvPr>
          <p:cNvSpPr/>
          <p:nvPr userDrawn="1"/>
        </p:nvSpPr>
        <p:spPr>
          <a:xfrm>
            <a:off x="13434477" y="-3087541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03647921-302E-238B-B9FF-58CA5C23C959}"/>
              </a:ext>
            </a:extLst>
          </p:cNvPr>
          <p:cNvSpPr/>
          <p:nvPr userDrawn="1"/>
        </p:nvSpPr>
        <p:spPr>
          <a:xfrm>
            <a:off x="13434478" y="-3701182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985E0ED3-080F-D49E-2712-3C1FEFF2D1F0}"/>
              </a:ext>
            </a:extLst>
          </p:cNvPr>
          <p:cNvSpPr/>
          <p:nvPr userDrawn="1"/>
        </p:nvSpPr>
        <p:spPr>
          <a:xfrm>
            <a:off x="13434478" y="-3396402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7947ACBD-418A-F863-1CB6-9D2EF7C9C42E}"/>
              </a:ext>
            </a:extLst>
          </p:cNvPr>
          <p:cNvSpPr/>
          <p:nvPr userDrawn="1"/>
        </p:nvSpPr>
        <p:spPr>
          <a:xfrm>
            <a:off x="13434477" y="-278038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C1145B44-8F27-D5D4-CFD3-624AD18F639F}"/>
              </a:ext>
            </a:extLst>
          </p:cNvPr>
          <p:cNvSpPr/>
          <p:nvPr userDrawn="1"/>
        </p:nvSpPr>
        <p:spPr>
          <a:xfrm>
            <a:off x="13743884" y="-339640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D4BD8F38-6A70-E155-C5C4-089B953F344B}"/>
              </a:ext>
            </a:extLst>
          </p:cNvPr>
          <p:cNvSpPr/>
          <p:nvPr userDrawn="1"/>
        </p:nvSpPr>
        <p:spPr>
          <a:xfrm>
            <a:off x="13743884" y="-369975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6517B90E-7FFD-C18A-E6EF-FAA6D60E7C91}"/>
              </a:ext>
            </a:extLst>
          </p:cNvPr>
          <p:cNvSpPr/>
          <p:nvPr userDrawn="1"/>
        </p:nvSpPr>
        <p:spPr>
          <a:xfrm>
            <a:off x="14357934" y="-279399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4F7C1D01-6D6C-FE8B-EB42-32E10EBD1A5F}"/>
              </a:ext>
            </a:extLst>
          </p:cNvPr>
          <p:cNvSpPr/>
          <p:nvPr userDrawn="1"/>
        </p:nvSpPr>
        <p:spPr>
          <a:xfrm>
            <a:off x="14048616" y="-3093557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87CE4026-583F-6D1C-6059-E7B11A213AC6}"/>
              </a:ext>
            </a:extLst>
          </p:cNvPr>
          <p:cNvSpPr/>
          <p:nvPr userDrawn="1"/>
        </p:nvSpPr>
        <p:spPr>
          <a:xfrm>
            <a:off x="14357934" y="-3096718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9E51EEB6-16B5-19CC-0ADB-4FCF65492FC3}"/>
              </a:ext>
            </a:extLst>
          </p:cNvPr>
          <p:cNvSpPr/>
          <p:nvPr userDrawn="1"/>
        </p:nvSpPr>
        <p:spPr>
          <a:xfrm>
            <a:off x="14048616" y="-2790208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5F968111-E86C-A084-7327-F9E3BD648A58}"/>
              </a:ext>
            </a:extLst>
          </p:cNvPr>
          <p:cNvSpPr/>
          <p:nvPr userDrawn="1"/>
        </p:nvSpPr>
        <p:spPr>
          <a:xfrm>
            <a:off x="13743884" y="1984915"/>
            <a:ext cx="237211" cy="237211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Заголовок 113">
            <a:extLst>
              <a:ext uri="{FF2B5EF4-FFF2-40B4-BE49-F238E27FC236}">
                <a16:creationId xmlns:a16="http://schemas.microsoft.com/office/drawing/2014/main" id="{519BEE59-52FF-7543-1ECC-F8CDD499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4" y="1984915"/>
            <a:ext cx="9721851" cy="195973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B1DD95-732F-55EC-934A-5EE729D7BA6D}"/>
              </a:ext>
            </a:extLst>
          </p:cNvPr>
          <p:cNvSpPr/>
          <p:nvPr userDrawn="1"/>
        </p:nvSpPr>
        <p:spPr>
          <a:xfrm rot="2880000">
            <a:off x="9470726" y="-458669"/>
            <a:ext cx="5131903" cy="22473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Знак ''плюс'' 33">
            <a:extLst>
              <a:ext uri="{FF2B5EF4-FFF2-40B4-BE49-F238E27FC236}">
                <a16:creationId xmlns:a16="http://schemas.microsoft.com/office/drawing/2014/main" id="{3FE02C14-A10D-3284-9EA2-8DD729FED30E}"/>
              </a:ext>
            </a:extLst>
          </p:cNvPr>
          <p:cNvSpPr/>
          <p:nvPr userDrawn="1"/>
        </p:nvSpPr>
        <p:spPr>
          <a:xfrm>
            <a:off x="9270964" y="691789"/>
            <a:ext cx="427380" cy="427380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Знак ''плюс'' 34">
            <a:extLst>
              <a:ext uri="{FF2B5EF4-FFF2-40B4-BE49-F238E27FC236}">
                <a16:creationId xmlns:a16="http://schemas.microsoft.com/office/drawing/2014/main" id="{177B072D-8981-609E-A1E4-039575EFA1DA}"/>
              </a:ext>
            </a:extLst>
          </p:cNvPr>
          <p:cNvSpPr/>
          <p:nvPr userDrawn="1"/>
        </p:nvSpPr>
        <p:spPr>
          <a:xfrm>
            <a:off x="13165023" y="650514"/>
            <a:ext cx="427380" cy="427380"/>
          </a:xfrm>
          <a:prstGeom prst="mathPlus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F59289E-3F9C-2917-AC6D-60FA38F38251}"/>
              </a:ext>
            </a:extLst>
          </p:cNvPr>
          <p:cNvSpPr/>
          <p:nvPr userDrawn="1"/>
        </p:nvSpPr>
        <p:spPr>
          <a:xfrm rot="2880000">
            <a:off x="-1938869" y="5032717"/>
            <a:ext cx="5131903" cy="22473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6CAE08CF-0C7B-41F5-644B-B725E348B481}"/>
              </a:ext>
            </a:extLst>
          </p:cNvPr>
          <p:cNvSpPr/>
          <p:nvPr userDrawn="1"/>
        </p:nvSpPr>
        <p:spPr>
          <a:xfrm rot="2880000" flipV="1">
            <a:off x="6610978" y="-46238"/>
            <a:ext cx="5664009" cy="924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26C6EA8-E328-EAC8-5C67-1D4C34622BA5}"/>
              </a:ext>
            </a:extLst>
          </p:cNvPr>
          <p:cNvSpPr/>
          <p:nvPr userDrawn="1"/>
        </p:nvSpPr>
        <p:spPr>
          <a:xfrm>
            <a:off x="515921" y="4591606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400A4EF-5655-10C2-7F0B-EA26BCE89817}"/>
              </a:ext>
            </a:extLst>
          </p:cNvPr>
          <p:cNvSpPr/>
          <p:nvPr userDrawn="1"/>
        </p:nvSpPr>
        <p:spPr>
          <a:xfrm>
            <a:off x="1129971" y="3971797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995C907-DD99-1CBA-8076-916C547970C1}"/>
              </a:ext>
            </a:extLst>
          </p:cNvPr>
          <p:cNvSpPr/>
          <p:nvPr userDrawn="1"/>
        </p:nvSpPr>
        <p:spPr>
          <a:xfrm>
            <a:off x="820653" y="367223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DFE5E5A-BEAA-798A-7187-1D8F55B4371C}"/>
              </a:ext>
            </a:extLst>
          </p:cNvPr>
          <p:cNvSpPr/>
          <p:nvPr userDrawn="1"/>
        </p:nvSpPr>
        <p:spPr>
          <a:xfrm>
            <a:off x="1129971" y="3669072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817335E-84C5-25B8-59E1-53D6F26CDA66}"/>
              </a:ext>
            </a:extLst>
          </p:cNvPr>
          <p:cNvSpPr/>
          <p:nvPr userDrawn="1"/>
        </p:nvSpPr>
        <p:spPr>
          <a:xfrm>
            <a:off x="515921" y="4278699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19794D1-4697-1877-A22A-57B78785E1F4}"/>
              </a:ext>
            </a:extLst>
          </p:cNvPr>
          <p:cNvSpPr/>
          <p:nvPr userDrawn="1"/>
        </p:nvSpPr>
        <p:spPr>
          <a:xfrm>
            <a:off x="820653" y="3975582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AAC04B2-FBC3-D939-E64B-5FC313CBF01A}"/>
              </a:ext>
            </a:extLst>
          </p:cNvPr>
          <p:cNvSpPr/>
          <p:nvPr userDrawn="1"/>
        </p:nvSpPr>
        <p:spPr>
          <a:xfrm>
            <a:off x="206514" y="4284445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171EA37-B6F7-3CA6-985A-C037A6DC475C}"/>
              </a:ext>
            </a:extLst>
          </p:cNvPr>
          <p:cNvSpPr/>
          <p:nvPr userDrawn="1"/>
        </p:nvSpPr>
        <p:spPr>
          <a:xfrm>
            <a:off x="206515" y="3670804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06301AC5-A1A0-7A1C-A379-0DF7B637A8FD}"/>
              </a:ext>
            </a:extLst>
          </p:cNvPr>
          <p:cNvSpPr/>
          <p:nvPr userDrawn="1"/>
        </p:nvSpPr>
        <p:spPr>
          <a:xfrm>
            <a:off x="206515" y="3975584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9436D46-5A37-D15D-BC56-E1D3F1CBF1C5}"/>
              </a:ext>
            </a:extLst>
          </p:cNvPr>
          <p:cNvSpPr/>
          <p:nvPr userDrawn="1"/>
        </p:nvSpPr>
        <p:spPr>
          <a:xfrm>
            <a:off x="206514" y="4591606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108D8A95-2CD7-4EDA-2979-5EA9DECC1BA7}"/>
              </a:ext>
            </a:extLst>
          </p:cNvPr>
          <p:cNvSpPr/>
          <p:nvPr userDrawn="1"/>
        </p:nvSpPr>
        <p:spPr>
          <a:xfrm>
            <a:off x="515921" y="397558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893AAC8-ADCB-5082-BC6E-CD79D599C032}"/>
              </a:ext>
            </a:extLst>
          </p:cNvPr>
          <p:cNvSpPr/>
          <p:nvPr userDrawn="1"/>
        </p:nvSpPr>
        <p:spPr>
          <a:xfrm>
            <a:off x="515921" y="367223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117476B4-8330-7285-55E4-E7EABADA5A17}"/>
              </a:ext>
            </a:extLst>
          </p:cNvPr>
          <p:cNvSpPr/>
          <p:nvPr userDrawn="1"/>
        </p:nvSpPr>
        <p:spPr>
          <a:xfrm>
            <a:off x="1129971" y="457799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005C301-472F-521F-E3D1-0562FE3F80EE}"/>
              </a:ext>
            </a:extLst>
          </p:cNvPr>
          <p:cNvSpPr/>
          <p:nvPr userDrawn="1"/>
        </p:nvSpPr>
        <p:spPr>
          <a:xfrm>
            <a:off x="820653" y="4278429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014D3B00-8E24-7E73-2AC3-AB64EF72A7FE}"/>
              </a:ext>
            </a:extLst>
          </p:cNvPr>
          <p:cNvSpPr/>
          <p:nvPr userDrawn="1"/>
        </p:nvSpPr>
        <p:spPr>
          <a:xfrm>
            <a:off x="1129971" y="4275268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70EB45A7-C9B5-9F5A-6429-5BD0B9FFAD34}"/>
              </a:ext>
            </a:extLst>
          </p:cNvPr>
          <p:cNvSpPr/>
          <p:nvPr userDrawn="1"/>
        </p:nvSpPr>
        <p:spPr>
          <a:xfrm>
            <a:off x="820653" y="4581778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765116ED-1B03-230C-72A8-8B2EA040BCBF}"/>
              </a:ext>
            </a:extLst>
          </p:cNvPr>
          <p:cNvSpPr/>
          <p:nvPr userDrawn="1"/>
        </p:nvSpPr>
        <p:spPr>
          <a:xfrm>
            <a:off x="5451851" y="5900033"/>
            <a:ext cx="237211" cy="237211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66EA854-0563-E100-F722-418F1BDF9587}"/>
              </a:ext>
            </a:extLst>
          </p:cNvPr>
          <p:cNvSpPr/>
          <p:nvPr userDrawn="1"/>
        </p:nvSpPr>
        <p:spPr>
          <a:xfrm>
            <a:off x="-219220" y="-372068"/>
            <a:ext cx="634090" cy="2507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6DD3213-FE35-584C-5D6E-3E70701E6C13}"/>
              </a:ext>
            </a:extLst>
          </p:cNvPr>
          <p:cNvSpPr/>
          <p:nvPr userDrawn="1"/>
        </p:nvSpPr>
        <p:spPr>
          <a:xfrm>
            <a:off x="905490" y="856745"/>
            <a:ext cx="314907" cy="314907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84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orient="horz" pos="3974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>
            <a:extLst>
              <a:ext uri="{FF2B5EF4-FFF2-40B4-BE49-F238E27FC236}">
                <a16:creationId xmlns:a16="http://schemas.microsoft.com/office/drawing/2014/main" id="{EF0FD379-8EB2-A90E-DBD7-EB01A11D727F}"/>
              </a:ext>
            </a:extLst>
          </p:cNvPr>
          <p:cNvSpPr/>
          <p:nvPr userDrawn="1"/>
        </p:nvSpPr>
        <p:spPr>
          <a:xfrm>
            <a:off x="2497010" y="6202848"/>
            <a:ext cx="314907" cy="314907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EBE13C3B-54F6-47BE-7B88-76A0B650091D}"/>
              </a:ext>
            </a:extLst>
          </p:cNvPr>
          <p:cNvSpPr/>
          <p:nvPr userDrawn="1"/>
        </p:nvSpPr>
        <p:spPr>
          <a:xfrm>
            <a:off x="8732800" y="996850"/>
            <a:ext cx="2450093" cy="2711691"/>
          </a:xfrm>
          <a:prstGeom prst="rect">
            <a:avLst/>
          </a:prstGeom>
          <a:solidFill>
            <a:srgbClr val="004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86D5B34-357C-4AF9-76DB-0FF2121F43EB}"/>
              </a:ext>
            </a:extLst>
          </p:cNvPr>
          <p:cNvSpPr/>
          <p:nvPr userDrawn="1"/>
        </p:nvSpPr>
        <p:spPr>
          <a:xfrm>
            <a:off x="1235075" y="4145306"/>
            <a:ext cx="5295254" cy="7061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5B38E-91DA-AEEB-30E1-2AD0580EC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70861"/>
            <a:ext cx="5150227" cy="285663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30B4CB0E-907B-CC5A-4F6E-5AFCAD3EF3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47674" y="549275"/>
            <a:ext cx="3409251" cy="5759450"/>
          </a:xfrm>
          <a:prstGeom prst="snip2DiagRect">
            <a:avLst>
              <a:gd name="adj1" fmla="val 39446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1205990-0107-6D95-F032-CE9AFBDD4521}"/>
              </a:ext>
            </a:extLst>
          </p:cNvPr>
          <p:cNvSpPr/>
          <p:nvPr userDrawn="1"/>
        </p:nvSpPr>
        <p:spPr>
          <a:xfrm rot="18711806" flipV="1">
            <a:off x="6143307" y="-372594"/>
            <a:ext cx="6913145" cy="1073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F10F892-89CF-909C-A57A-E18E8D19D3F7}"/>
              </a:ext>
            </a:extLst>
          </p:cNvPr>
          <p:cNvSpPr/>
          <p:nvPr userDrawn="1"/>
        </p:nvSpPr>
        <p:spPr>
          <a:xfrm rot="18711806" flipV="1">
            <a:off x="8411037" y="3825223"/>
            <a:ext cx="6913145" cy="11949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1E487D3-CE9B-FC27-19CB-360E643022A6}"/>
              </a:ext>
            </a:extLst>
          </p:cNvPr>
          <p:cNvSpPr/>
          <p:nvPr userDrawn="1"/>
        </p:nvSpPr>
        <p:spPr>
          <a:xfrm rot="18711806" flipV="1">
            <a:off x="10048948" y="5188490"/>
            <a:ext cx="181595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D67D8F3-BE14-BB75-958F-78DCC0A474D1}"/>
              </a:ext>
            </a:extLst>
          </p:cNvPr>
          <p:cNvSpPr/>
          <p:nvPr userDrawn="1"/>
        </p:nvSpPr>
        <p:spPr>
          <a:xfrm rot="18711806" flipV="1">
            <a:off x="6781242" y="1445166"/>
            <a:ext cx="1815953" cy="457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BF0DC05C-DA5C-539D-496A-E561C3F575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5075" y="4145306"/>
            <a:ext cx="5295900" cy="70613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0090F969-456A-9D5B-231B-DC75FDBDC430}"/>
              </a:ext>
            </a:extLst>
          </p:cNvPr>
          <p:cNvSpPr/>
          <p:nvPr userDrawn="1"/>
        </p:nvSpPr>
        <p:spPr>
          <a:xfrm>
            <a:off x="-205664" y="5468915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2008D1F9-312C-AA3E-2092-1F32D8BC608D}"/>
              </a:ext>
            </a:extLst>
          </p:cNvPr>
          <p:cNvSpPr/>
          <p:nvPr userDrawn="1"/>
        </p:nvSpPr>
        <p:spPr>
          <a:xfrm>
            <a:off x="-205664" y="5541919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D03EFAF5-8DAA-D044-0B6B-DBF4030A84B1}"/>
              </a:ext>
            </a:extLst>
          </p:cNvPr>
          <p:cNvSpPr/>
          <p:nvPr userDrawn="1"/>
        </p:nvSpPr>
        <p:spPr>
          <a:xfrm>
            <a:off x="-205664" y="5612857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BDF4DC0-B41F-89FC-E09A-5D717521104D}"/>
              </a:ext>
            </a:extLst>
          </p:cNvPr>
          <p:cNvSpPr/>
          <p:nvPr userDrawn="1"/>
        </p:nvSpPr>
        <p:spPr>
          <a:xfrm>
            <a:off x="-205664" y="5686889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CB0064CB-B882-FB5D-5400-C7E5B047D3BC}"/>
              </a:ext>
            </a:extLst>
          </p:cNvPr>
          <p:cNvSpPr/>
          <p:nvPr userDrawn="1"/>
        </p:nvSpPr>
        <p:spPr>
          <a:xfrm>
            <a:off x="-205664" y="5756784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B51D1076-64D6-1452-F088-D105BB05FC7F}"/>
              </a:ext>
            </a:extLst>
          </p:cNvPr>
          <p:cNvSpPr/>
          <p:nvPr userDrawn="1"/>
        </p:nvSpPr>
        <p:spPr>
          <a:xfrm>
            <a:off x="-205664" y="5826575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E813BCC-09E5-E372-04C1-E448A6D53F8D}"/>
              </a:ext>
            </a:extLst>
          </p:cNvPr>
          <p:cNvSpPr/>
          <p:nvPr userDrawn="1"/>
        </p:nvSpPr>
        <p:spPr>
          <a:xfrm>
            <a:off x="-205664" y="5897173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155B6DD2-78CE-DFF6-526C-2C797341C25A}"/>
              </a:ext>
            </a:extLst>
          </p:cNvPr>
          <p:cNvSpPr/>
          <p:nvPr userDrawn="1"/>
        </p:nvSpPr>
        <p:spPr>
          <a:xfrm>
            <a:off x="-205664" y="5970177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08487114-75FB-CA1F-9D6B-830E9BC67CD8}"/>
              </a:ext>
            </a:extLst>
          </p:cNvPr>
          <p:cNvSpPr/>
          <p:nvPr userDrawn="1"/>
        </p:nvSpPr>
        <p:spPr>
          <a:xfrm>
            <a:off x="-205664" y="6041115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622D97DB-0FC1-6B63-21A4-17755602C345}"/>
              </a:ext>
            </a:extLst>
          </p:cNvPr>
          <p:cNvSpPr/>
          <p:nvPr userDrawn="1"/>
        </p:nvSpPr>
        <p:spPr>
          <a:xfrm>
            <a:off x="-205664" y="6115147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FFAB0E4A-BE86-C426-98A6-6E26AFBFCF52}"/>
              </a:ext>
            </a:extLst>
          </p:cNvPr>
          <p:cNvSpPr/>
          <p:nvPr userDrawn="1"/>
        </p:nvSpPr>
        <p:spPr>
          <a:xfrm>
            <a:off x="-205664" y="6185042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7241919F-D37C-9487-1D58-157AEAB77E1F}"/>
              </a:ext>
            </a:extLst>
          </p:cNvPr>
          <p:cNvSpPr/>
          <p:nvPr userDrawn="1"/>
        </p:nvSpPr>
        <p:spPr>
          <a:xfrm>
            <a:off x="-205664" y="6254833"/>
            <a:ext cx="2824856" cy="89060"/>
          </a:xfrm>
          <a:custGeom>
            <a:avLst/>
            <a:gdLst>
              <a:gd name="connsiteX0" fmla="*/ 0 w 4337331"/>
              <a:gd name="connsiteY0" fmla="*/ 388424 h 412700"/>
              <a:gd name="connsiteX1" fmla="*/ 728283 w 4337331"/>
              <a:gd name="connsiteY1" fmla="*/ 6 h 412700"/>
              <a:gd name="connsiteX2" fmla="*/ 1456566 w 4337331"/>
              <a:gd name="connsiteY2" fmla="*/ 396516 h 412700"/>
              <a:gd name="connsiteX3" fmla="*/ 2176757 w 4337331"/>
              <a:gd name="connsiteY3" fmla="*/ 40467 h 412700"/>
              <a:gd name="connsiteX4" fmla="*/ 2880764 w 4337331"/>
              <a:gd name="connsiteY4" fmla="*/ 412700 h 412700"/>
              <a:gd name="connsiteX5" fmla="*/ 3617140 w 4337331"/>
              <a:gd name="connsiteY5" fmla="*/ 40467 h 412700"/>
              <a:gd name="connsiteX6" fmla="*/ 4337331 w 4337331"/>
              <a:gd name="connsiteY6" fmla="*/ 396516 h 4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7331" h="412700">
                <a:moveTo>
                  <a:pt x="0" y="388424"/>
                </a:moveTo>
                <a:cubicBezTo>
                  <a:pt x="242761" y="193540"/>
                  <a:pt x="485522" y="-1343"/>
                  <a:pt x="728283" y="6"/>
                </a:cubicBezTo>
                <a:cubicBezTo>
                  <a:pt x="971044" y="1355"/>
                  <a:pt x="1215154" y="389773"/>
                  <a:pt x="1456566" y="396516"/>
                </a:cubicBezTo>
                <a:cubicBezTo>
                  <a:pt x="1697978" y="403259"/>
                  <a:pt x="1939391" y="37770"/>
                  <a:pt x="2176757" y="40467"/>
                </a:cubicBezTo>
                <a:cubicBezTo>
                  <a:pt x="2414123" y="43164"/>
                  <a:pt x="2640700" y="412700"/>
                  <a:pt x="2880764" y="412700"/>
                </a:cubicBezTo>
                <a:cubicBezTo>
                  <a:pt x="3120828" y="412700"/>
                  <a:pt x="3374379" y="43164"/>
                  <a:pt x="3617140" y="40467"/>
                </a:cubicBezTo>
                <a:cubicBezTo>
                  <a:pt x="3859901" y="37770"/>
                  <a:pt x="4337331" y="396516"/>
                  <a:pt x="4337331" y="39651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E6AD54FB-E684-05DC-590C-CD86A4B0220E}"/>
              </a:ext>
            </a:extLst>
          </p:cNvPr>
          <p:cNvSpPr/>
          <p:nvPr userDrawn="1"/>
        </p:nvSpPr>
        <p:spPr>
          <a:xfrm>
            <a:off x="7798781" y="5725152"/>
            <a:ext cx="314907" cy="31490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B6227E4-170B-B332-0BDE-4C55AD7AD331}"/>
              </a:ext>
            </a:extLst>
          </p:cNvPr>
          <p:cNvSpPr/>
          <p:nvPr userDrawn="1"/>
        </p:nvSpPr>
        <p:spPr>
          <a:xfrm>
            <a:off x="5828175" y="1094888"/>
            <a:ext cx="314907" cy="314907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Знак ''плюс'' 26">
            <a:extLst>
              <a:ext uri="{FF2B5EF4-FFF2-40B4-BE49-F238E27FC236}">
                <a16:creationId xmlns:a16="http://schemas.microsoft.com/office/drawing/2014/main" id="{52A82AE9-7448-DD0E-BBD9-95314A1A4CCF}"/>
              </a:ext>
            </a:extLst>
          </p:cNvPr>
          <p:cNvSpPr/>
          <p:nvPr userDrawn="1"/>
        </p:nvSpPr>
        <p:spPr>
          <a:xfrm>
            <a:off x="641475" y="3077998"/>
            <a:ext cx="507224" cy="507224"/>
          </a:xfrm>
          <a:prstGeom prst="mathPlus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Знак ''плюс'' 27">
            <a:extLst>
              <a:ext uri="{FF2B5EF4-FFF2-40B4-BE49-F238E27FC236}">
                <a16:creationId xmlns:a16="http://schemas.microsoft.com/office/drawing/2014/main" id="{8E01CE3A-3D56-2B85-2EC3-1C031A1FE1D7}"/>
              </a:ext>
            </a:extLst>
          </p:cNvPr>
          <p:cNvSpPr/>
          <p:nvPr userDrawn="1"/>
        </p:nvSpPr>
        <p:spPr>
          <a:xfrm>
            <a:off x="4767580" y="5249560"/>
            <a:ext cx="507224" cy="507224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Знак ''плюс'' 60">
            <a:extLst>
              <a:ext uri="{FF2B5EF4-FFF2-40B4-BE49-F238E27FC236}">
                <a16:creationId xmlns:a16="http://schemas.microsoft.com/office/drawing/2014/main" id="{7A0E6C6C-C9C6-FF81-33E3-B413098A6982}"/>
              </a:ext>
            </a:extLst>
          </p:cNvPr>
          <p:cNvSpPr/>
          <p:nvPr userDrawn="1"/>
        </p:nvSpPr>
        <p:spPr>
          <a:xfrm>
            <a:off x="10416179" y="636812"/>
            <a:ext cx="507224" cy="507224"/>
          </a:xfrm>
          <a:prstGeom prst="mathPl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89BDF66-9308-8E21-E869-6BEB84105D3B}"/>
              </a:ext>
            </a:extLst>
          </p:cNvPr>
          <p:cNvSpPr/>
          <p:nvPr userDrawn="1"/>
        </p:nvSpPr>
        <p:spPr>
          <a:xfrm>
            <a:off x="11867990" y="330107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1203F42-F2E0-B5AE-2D94-20EC22638FFE}"/>
              </a:ext>
            </a:extLst>
          </p:cNvPr>
          <p:cNvSpPr/>
          <p:nvPr userDrawn="1"/>
        </p:nvSpPr>
        <p:spPr>
          <a:xfrm>
            <a:off x="12482040" y="-289702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C58E3251-7658-053C-B2B8-81E492685014}"/>
              </a:ext>
            </a:extLst>
          </p:cNvPr>
          <p:cNvSpPr/>
          <p:nvPr userDrawn="1"/>
        </p:nvSpPr>
        <p:spPr>
          <a:xfrm>
            <a:off x="12172722" y="-589266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C1CADCD-6906-337A-2833-AE09122B5F8F}"/>
              </a:ext>
            </a:extLst>
          </p:cNvPr>
          <p:cNvSpPr/>
          <p:nvPr userDrawn="1"/>
        </p:nvSpPr>
        <p:spPr>
          <a:xfrm>
            <a:off x="12482040" y="-592427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85CA7A77-A8ED-058A-24C8-8C79D65EAF7E}"/>
              </a:ext>
            </a:extLst>
          </p:cNvPr>
          <p:cNvSpPr/>
          <p:nvPr userDrawn="1"/>
        </p:nvSpPr>
        <p:spPr>
          <a:xfrm>
            <a:off x="11867990" y="1720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A3406CF-BD94-0663-65FA-1D201A1612FA}"/>
              </a:ext>
            </a:extLst>
          </p:cNvPr>
          <p:cNvSpPr/>
          <p:nvPr userDrawn="1"/>
        </p:nvSpPr>
        <p:spPr>
          <a:xfrm>
            <a:off x="12172722" y="-285917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85533E0E-15A6-A5F2-6001-F2191D499199}"/>
              </a:ext>
            </a:extLst>
          </p:cNvPr>
          <p:cNvSpPr/>
          <p:nvPr userDrawn="1"/>
        </p:nvSpPr>
        <p:spPr>
          <a:xfrm>
            <a:off x="11558583" y="22946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B1F49976-91EC-B91C-25DB-C8E41520F11A}"/>
              </a:ext>
            </a:extLst>
          </p:cNvPr>
          <p:cNvSpPr/>
          <p:nvPr userDrawn="1"/>
        </p:nvSpPr>
        <p:spPr>
          <a:xfrm>
            <a:off x="11558584" y="-590695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D9DDEFA2-F1A4-D4DE-440F-F3B7A9ACEFEE}"/>
              </a:ext>
            </a:extLst>
          </p:cNvPr>
          <p:cNvSpPr/>
          <p:nvPr userDrawn="1"/>
        </p:nvSpPr>
        <p:spPr>
          <a:xfrm>
            <a:off x="11558584" y="-285915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6C89E6C9-7438-CCB6-162B-0CFC4A0C0048}"/>
              </a:ext>
            </a:extLst>
          </p:cNvPr>
          <p:cNvSpPr/>
          <p:nvPr userDrawn="1"/>
        </p:nvSpPr>
        <p:spPr>
          <a:xfrm>
            <a:off x="11558583" y="330107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3F4CFBF6-FFDC-D47F-CB70-D6BB5E798B45}"/>
              </a:ext>
            </a:extLst>
          </p:cNvPr>
          <p:cNvSpPr/>
          <p:nvPr userDrawn="1"/>
        </p:nvSpPr>
        <p:spPr>
          <a:xfrm>
            <a:off x="11867990" y="-285916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95242899-E554-3564-86D8-789FA5775874}"/>
              </a:ext>
            </a:extLst>
          </p:cNvPr>
          <p:cNvSpPr/>
          <p:nvPr userDrawn="1"/>
        </p:nvSpPr>
        <p:spPr>
          <a:xfrm>
            <a:off x="11867990" y="-589266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E332FB73-F243-DA00-0B16-B6ACE29A30EF}"/>
              </a:ext>
            </a:extLst>
          </p:cNvPr>
          <p:cNvSpPr/>
          <p:nvPr userDrawn="1"/>
        </p:nvSpPr>
        <p:spPr>
          <a:xfrm>
            <a:off x="12482040" y="316494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43669465-B184-2114-4FDB-F86E2704C9C5}"/>
              </a:ext>
            </a:extLst>
          </p:cNvPr>
          <p:cNvSpPr/>
          <p:nvPr userDrawn="1"/>
        </p:nvSpPr>
        <p:spPr>
          <a:xfrm>
            <a:off x="12172722" y="1693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DDB542D8-E622-7CC7-18AB-2B72598CD3F0}"/>
              </a:ext>
            </a:extLst>
          </p:cNvPr>
          <p:cNvSpPr/>
          <p:nvPr userDrawn="1"/>
        </p:nvSpPr>
        <p:spPr>
          <a:xfrm>
            <a:off x="12482040" y="13769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3550F769-677A-0506-B9E7-7A61AC6D1D5E}"/>
              </a:ext>
            </a:extLst>
          </p:cNvPr>
          <p:cNvSpPr/>
          <p:nvPr userDrawn="1"/>
        </p:nvSpPr>
        <p:spPr>
          <a:xfrm>
            <a:off x="12172722" y="320279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B8940EF8-FDC7-7C90-2617-81C0F32E29E9}"/>
              </a:ext>
            </a:extLst>
          </p:cNvPr>
          <p:cNvSpPr/>
          <p:nvPr userDrawn="1"/>
        </p:nvSpPr>
        <p:spPr>
          <a:xfrm>
            <a:off x="7264557" y="654085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B13180C2-8B5C-F00C-DFCE-3164D2F20DBA}"/>
              </a:ext>
            </a:extLst>
          </p:cNvPr>
          <p:cNvSpPr/>
          <p:nvPr userDrawn="1"/>
        </p:nvSpPr>
        <p:spPr>
          <a:xfrm>
            <a:off x="7878607" y="5921041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9D03A7A9-F2E6-1D57-9EC1-D286D338B827}"/>
              </a:ext>
            </a:extLst>
          </p:cNvPr>
          <p:cNvSpPr/>
          <p:nvPr userDrawn="1"/>
        </p:nvSpPr>
        <p:spPr>
          <a:xfrm>
            <a:off x="7569289" y="5621477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8ABF0686-11BF-8D22-1D98-A08C85BC71BE}"/>
              </a:ext>
            </a:extLst>
          </p:cNvPr>
          <p:cNvSpPr/>
          <p:nvPr userDrawn="1"/>
        </p:nvSpPr>
        <p:spPr>
          <a:xfrm>
            <a:off x="7878607" y="5618316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109CE877-42D7-4653-C5E4-636D2E73019C}"/>
              </a:ext>
            </a:extLst>
          </p:cNvPr>
          <p:cNvSpPr/>
          <p:nvPr userDrawn="1"/>
        </p:nvSpPr>
        <p:spPr>
          <a:xfrm>
            <a:off x="7264557" y="622794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545CCCA5-B036-F18E-A364-859FBF93BAB0}"/>
              </a:ext>
            </a:extLst>
          </p:cNvPr>
          <p:cNvSpPr/>
          <p:nvPr userDrawn="1"/>
        </p:nvSpPr>
        <p:spPr>
          <a:xfrm>
            <a:off x="7569289" y="5924826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BC7AFB9E-5B6A-FA8C-2744-36B0B2BDD00C}"/>
              </a:ext>
            </a:extLst>
          </p:cNvPr>
          <p:cNvSpPr/>
          <p:nvPr userDrawn="1"/>
        </p:nvSpPr>
        <p:spPr>
          <a:xfrm>
            <a:off x="6955150" y="6233689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2313460C-54DD-4207-7766-91EACEB6BF59}"/>
              </a:ext>
            </a:extLst>
          </p:cNvPr>
          <p:cNvSpPr/>
          <p:nvPr userDrawn="1"/>
        </p:nvSpPr>
        <p:spPr>
          <a:xfrm>
            <a:off x="6955151" y="5620048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16699D3E-23F2-51E2-AA46-BFF2CA19EFAC}"/>
              </a:ext>
            </a:extLst>
          </p:cNvPr>
          <p:cNvSpPr/>
          <p:nvPr userDrawn="1"/>
        </p:nvSpPr>
        <p:spPr>
          <a:xfrm>
            <a:off x="6955151" y="5924828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9628591C-1BC6-E674-24B0-ECA56B758BAD}"/>
              </a:ext>
            </a:extLst>
          </p:cNvPr>
          <p:cNvSpPr/>
          <p:nvPr userDrawn="1"/>
        </p:nvSpPr>
        <p:spPr>
          <a:xfrm>
            <a:off x="6955150" y="6540850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66ED81D1-CB87-5639-A6EB-2547EEB034BF}"/>
              </a:ext>
            </a:extLst>
          </p:cNvPr>
          <p:cNvSpPr/>
          <p:nvPr userDrawn="1"/>
        </p:nvSpPr>
        <p:spPr>
          <a:xfrm>
            <a:off x="7264557" y="5924827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ACF5C849-0FD4-88C7-C7F5-D6308C238C0E}"/>
              </a:ext>
            </a:extLst>
          </p:cNvPr>
          <p:cNvSpPr/>
          <p:nvPr userDrawn="1"/>
        </p:nvSpPr>
        <p:spPr>
          <a:xfrm>
            <a:off x="7264557" y="5621477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32DEDCDE-E289-2017-8FF7-CE3613E51CD7}"/>
              </a:ext>
            </a:extLst>
          </p:cNvPr>
          <p:cNvSpPr/>
          <p:nvPr userDrawn="1"/>
        </p:nvSpPr>
        <p:spPr>
          <a:xfrm>
            <a:off x="7878607" y="6527237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EE6C72B2-7BE9-4A92-938D-E991366818E4}"/>
              </a:ext>
            </a:extLst>
          </p:cNvPr>
          <p:cNvSpPr/>
          <p:nvPr userDrawn="1"/>
        </p:nvSpPr>
        <p:spPr>
          <a:xfrm>
            <a:off x="7569289" y="6227673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3FB79DD7-16FD-00C0-467B-D8405B91DBFD}"/>
              </a:ext>
            </a:extLst>
          </p:cNvPr>
          <p:cNvSpPr/>
          <p:nvPr userDrawn="1"/>
        </p:nvSpPr>
        <p:spPr>
          <a:xfrm>
            <a:off x="7878607" y="6224512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1B9352EF-E964-F3AF-F39E-145E61D13C41}"/>
              </a:ext>
            </a:extLst>
          </p:cNvPr>
          <p:cNvSpPr/>
          <p:nvPr userDrawn="1"/>
        </p:nvSpPr>
        <p:spPr>
          <a:xfrm>
            <a:off x="7569289" y="6531022"/>
            <a:ext cx="84837" cy="84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FD6EA8AB-33A1-4F9C-404A-2022EA343B9D}"/>
              </a:ext>
            </a:extLst>
          </p:cNvPr>
          <p:cNvSpPr/>
          <p:nvPr userDrawn="1"/>
        </p:nvSpPr>
        <p:spPr>
          <a:xfrm rot="18711806">
            <a:off x="-2316241" y="-914969"/>
            <a:ext cx="5131903" cy="224738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88D8D6BC-725A-AC36-2CCE-254D7484862D}"/>
              </a:ext>
            </a:extLst>
          </p:cNvPr>
          <p:cNvSpPr/>
          <p:nvPr userDrawn="1"/>
        </p:nvSpPr>
        <p:spPr>
          <a:xfrm rot="18711806" flipV="1">
            <a:off x="298223" y="-1682056"/>
            <a:ext cx="6913145" cy="924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9CF75DC8-5341-5F57-EFE4-2CDB985B7DFC}"/>
              </a:ext>
            </a:extLst>
          </p:cNvPr>
          <p:cNvSpPr/>
          <p:nvPr userDrawn="1"/>
        </p:nvSpPr>
        <p:spPr>
          <a:xfrm rot="18711806" flipV="1">
            <a:off x="-3971083" y="3730018"/>
            <a:ext cx="5664009" cy="924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160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orient="horz" pos="39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674C4-0A30-5987-286E-3E3CC519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1" y="549275"/>
            <a:ext cx="8534400" cy="1141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DD1D1C-7B98-9BC4-1FF5-441A0FA0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5075" y="1825625"/>
            <a:ext cx="9721850" cy="4473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26081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60" r:id="rId3"/>
    <p:sldLayoutId id="2147483661" r:id="rId4"/>
    <p:sldLayoutId id="2147483656" r:id="rId5"/>
    <p:sldLayoutId id="2147483659" r:id="rId6"/>
    <p:sldLayoutId id="2147483657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78" userDrawn="1">
          <p15:clr>
            <a:srgbClr val="F26B43"/>
          </p15:clr>
        </p15:guide>
        <p15:guide id="2" pos="69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B47425C-33D4-7CE9-2A9B-5769434E0D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Создай свой неповторимый образ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B94EFC1-140C-70B6-55FC-2083B2C7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344" y="1984913"/>
            <a:ext cx="9721851" cy="1959733"/>
          </a:xfrm>
        </p:spPr>
        <p:txBody>
          <a:bodyPr/>
          <a:lstStyle/>
          <a:p>
            <a:r>
              <a:rPr lang="ru-RU" b="0" dirty="0"/>
              <a:t>"</a:t>
            </a:r>
            <a:r>
              <a:rPr lang="en-US" b="0" dirty="0"/>
              <a:t>CARAMELCA"</a:t>
            </a:r>
            <a:endParaRPr lang="ru-RU" b="0" dirty="0"/>
          </a:p>
        </p:txBody>
      </p:sp>
      <p:pic>
        <p:nvPicPr>
          <p:cNvPr id="6" name="Рисунок 5" descr="Изображение выглядит как фиолетовый, Сирень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73536B46-3A2F-CA17-8D48-930E58470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76" y="2105673"/>
            <a:ext cx="1741828" cy="17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6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8D5DF40-75FA-64FD-AF26-1132DCD157A5}"/>
              </a:ext>
            </a:extLst>
          </p:cNvPr>
          <p:cNvSpPr/>
          <p:nvPr/>
        </p:nvSpPr>
        <p:spPr>
          <a:xfrm>
            <a:off x="1235074" y="1845897"/>
            <a:ext cx="9570465" cy="1859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1CC3A-ECA3-4F4B-B623-B8AE8CD1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Статистика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F30B35-1604-4B3C-A489-E067630FB3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5075" y="4414873"/>
            <a:ext cx="2713693" cy="753441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Формирование отчета на основе анализа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EF93996-65B8-46C3-914D-A7F15FBA9A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6334" y="4414873"/>
            <a:ext cx="2861766" cy="919127"/>
          </a:xfrm>
        </p:spPr>
        <p:txBody>
          <a:bodyPr>
            <a:noAutofit/>
          </a:bodyPr>
          <a:lstStyle/>
          <a:p>
            <a:r>
              <a:rPr lang="ru-RU" sz="2000" dirty="0"/>
              <a:t>Просмотр прибыли за период времени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4C5B671-D4E4-4D21-B07D-53DED38EFE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8896" y="4413871"/>
            <a:ext cx="3556860" cy="1141413"/>
          </a:xfrm>
        </p:spPr>
        <p:txBody>
          <a:bodyPr>
            <a:noAutofit/>
          </a:bodyPr>
          <a:lstStyle/>
          <a:p>
            <a:r>
              <a:rPr lang="ru-RU" sz="2000" dirty="0"/>
              <a:t>Определение целей аудитории для оптимизации вашего бизнеса</a:t>
            </a:r>
          </a:p>
        </p:txBody>
      </p:sp>
    </p:spTree>
    <p:extLst>
      <p:ext uri="{BB962C8B-B14F-4D97-AF65-F5344CB8AC3E}">
        <p14:creationId xmlns:p14="http://schemas.microsoft.com/office/powerpoint/2010/main" val="233827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56D86EC-C6FE-4991-96F6-567CBAFFBE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02917" y="2692086"/>
            <a:ext cx="3790310" cy="8207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500" dirty="0"/>
              <a:t>Удобный интерфейс для записи на широкий спектр предоставляемых услуг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6DE4F1-D340-4943-BC5C-B7088CDFE9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02203" y="2196085"/>
            <a:ext cx="3503930" cy="426402"/>
          </a:xfrm>
        </p:spPr>
        <p:txBody>
          <a:bodyPr>
            <a:noAutofit/>
          </a:bodyPr>
          <a:lstStyle/>
          <a:p>
            <a:r>
              <a:rPr lang="ru-RU" sz="2000" dirty="0"/>
              <a:t>Записи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7104005-35C1-406D-899B-C871A42AF3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79108" y="2474013"/>
            <a:ext cx="3693083" cy="6480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500" dirty="0"/>
              <a:t>Возможность записаться и получить уведомления о записи для клиента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DB677C7-7A0A-4A56-A76C-CFAB25DA37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78395" y="2181846"/>
            <a:ext cx="3503930" cy="426402"/>
          </a:xfrm>
        </p:spPr>
        <p:txBody>
          <a:bodyPr>
            <a:noAutofit/>
          </a:bodyPr>
          <a:lstStyle/>
          <a:p>
            <a:r>
              <a:rPr lang="en-US" sz="2000" dirty="0"/>
              <a:t>Telegram-bot</a:t>
            </a:r>
            <a:endParaRPr lang="ru-RU" sz="200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7D25E779-90B7-4E2C-BBAA-4F2ABE8ED2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53709" y="4249752"/>
            <a:ext cx="3503216" cy="648063"/>
          </a:xfrm>
        </p:spPr>
        <p:txBody>
          <a:bodyPr>
            <a:noAutofit/>
          </a:bodyPr>
          <a:lstStyle/>
          <a:p>
            <a:r>
              <a:rPr lang="ru-RU" sz="1500" dirty="0"/>
              <a:t>Анализ полученных данных и формирование отчета на их основе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60EBD87-4B0F-4EB4-A41D-900FDB4B23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52995" y="3823351"/>
            <a:ext cx="3503930" cy="426402"/>
          </a:xfrm>
        </p:spPr>
        <p:txBody>
          <a:bodyPr>
            <a:normAutofit/>
          </a:bodyPr>
          <a:lstStyle/>
          <a:p>
            <a:r>
              <a:rPr lang="ru-RU" sz="2000" dirty="0"/>
              <a:t>Статистика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598AB6BB-2320-4AB0-904F-777D5E9C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73" y="540844"/>
            <a:ext cx="9721851" cy="1141413"/>
          </a:xfrm>
        </p:spPr>
        <p:txBody>
          <a:bodyPr/>
          <a:lstStyle/>
          <a:p>
            <a:r>
              <a:rPr lang="ru-RU" dirty="0"/>
              <a:t>Основной функционал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FC711F24-CBDF-981C-03DE-DE169837C0B3}"/>
              </a:ext>
            </a:extLst>
          </p:cNvPr>
          <p:cNvSpPr txBox="1">
            <a:spLocks/>
          </p:cNvSpPr>
          <p:nvPr/>
        </p:nvSpPr>
        <p:spPr>
          <a:xfrm>
            <a:off x="2402202" y="4161503"/>
            <a:ext cx="3790310" cy="132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600" dirty="0">
                <a:solidFill>
                  <a:srgbClr val="D1D5DB"/>
                </a:solidFill>
                <a:latin typeface="Söhne"/>
              </a:rPr>
              <a:t>Система предоставит удобный интерфейс для управления данными о клиентах, сотрудниках и записях, включая взаимодействие, пометки, поиск и редактирование.</a:t>
            </a:r>
            <a:endParaRPr lang="ru-RU" sz="1500" dirty="0"/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C7F3A73F-E5B1-0549-4629-8795E5641B5F}"/>
              </a:ext>
            </a:extLst>
          </p:cNvPr>
          <p:cNvSpPr txBox="1">
            <a:spLocks/>
          </p:cNvSpPr>
          <p:nvPr/>
        </p:nvSpPr>
        <p:spPr>
          <a:xfrm>
            <a:off x="2402202" y="3841110"/>
            <a:ext cx="3791025" cy="426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CRM </a:t>
            </a:r>
            <a:r>
              <a:rPr lang="ru-RU" sz="2000" dirty="0"/>
              <a:t>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51016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B0134-ED8C-3885-A244-FAE267DC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4066E5-43C9-0BB2-E3C5-80492B7293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818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4FCC0E7-84B3-5B92-7E91-129763E88F90}"/>
              </a:ext>
            </a:extLst>
          </p:cNvPr>
          <p:cNvSpPr/>
          <p:nvPr/>
        </p:nvSpPr>
        <p:spPr>
          <a:xfrm>
            <a:off x="1235074" y="1845897"/>
            <a:ext cx="9570465" cy="1859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A20FF-7454-2A5B-C254-34189CA2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65EA72-B7F6-729A-4596-CC8B8392C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9221" y="4282452"/>
            <a:ext cx="2143125" cy="75344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Выберите услугу 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97B6E09-3CA7-EC9D-0D47-DDCE6240D9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79613" y="4282452"/>
            <a:ext cx="2713693" cy="2185973"/>
          </a:xfrm>
        </p:spPr>
        <p:txBody>
          <a:bodyPr>
            <a:normAutofit/>
          </a:bodyPr>
          <a:lstStyle/>
          <a:p>
            <a:r>
              <a:rPr lang="ru-RU" dirty="0"/>
              <a:t>Найдите ближайший салон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689B5BF2-1F7D-FF2E-0B3B-879C17B217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60573" y="4282450"/>
            <a:ext cx="2713693" cy="753441"/>
          </a:xfrm>
        </p:spPr>
        <p:txBody>
          <a:bodyPr>
            <a:noAutofit/>
          </a:bodyPr>
          <a:lstStyle/>
          <a:p>
            <a:r>
              <a:rPr lang="ru-RU" sz="2400" dirty="0"/>
              <a:t>Подберите удобное дату и время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C2CAB517-860F-9449-6D2B-06462812737E}"/>
              </a:ext>
            </a:extLst>
          </p:cNvPr>
          <p:cNvSpPr txBox="1">
            <a:spLocks/>
          </p:cNvSpPr>
          <p:nvPr/>
        </p:nvSpPr>
        <p:spPr>
          <a:xfrm>
            <a:off x="9012389" y="4282450"/>
            <a:ext cx="3026644" cy="75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Выберите понравившегося специалиста</a:t>
            </a:r>
          </a:p>
        </p:txBody>
      </p:sp>
    </p:spTree>
    <p:extLst>
      <p:ext uri="{BB962C8B-B14F-4D97-AF65-F5344CB8AC3E}">
        <p14:creationId xmlns:p14="http://schemas.microsoft.com/office/powerpoint/2010/main" val="394765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B0134-ED8C-3885-A244-FAE267DC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Telegram-bot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4066E5-43C9-0BB2-E3C5-80492B7293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49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7026E87-EA0D-E4BD-A90C-547E46F75168}"/>
              </a:ext>
            </a:extLst>
          </p:cNvPr>
          <p:cNvSpPr/>
          <p:nvPr/>
        </p:nvSpPr>
        <p:spPr>
          <a:xfrm>
            <a:off x="1235074" y="1845897"/>
            <a:ext cx="9570465" cy="1859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4B8B4-6AEF-4C37-ADAB-B6701467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Telegram-bot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2A4EAB-E7D8-4D6D-92C8-848BD20FED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5075" y="4117260"/>
            <a:ext cx="2918471" cy="753441"/>
          </a:xfrm>
        </p:spPr>
        <p:txBody>
          <a:bodyPr>
            <a:noAutofit/>
          </a:bodyPr>
          <a:lstStyle/>
          <a:p>
            <a:r>
              <a:rPr lang="ru-RU" sz="2000" dirty="0"/>
              <a:t>Запись в салон прямо из телеграмма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AA1452B-7C50-4645-9AC7-A2B4D14641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7048" y="4117260"/>
            <a:ext cx="2713693" cy="753441"/>
          </a:xfrm>
        </p:spPr>
        <p:txBody>
          <a:bodyPr>
            <a:noAutofit/>
          </a:bodyPr>
          <a:lstStyle/>
          <a:p>
            <a:r>
              <a:rPr lang="ru-RU" sz="2000" dirty="0"/>
              <a:t>Выберите стратегию получения уведомлений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31254CFF-792A-4785-A319-CEB9A518EB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28100" y="4117260"/>
            <a:ext cx="2713693" cy="753441"/>
          </a:xfrm>
        </p:spPr>
        <p:txBody>
          <a:bodyPr>
            <a:noAutofit/>
          </a:bodyPr>
          <a:lstStyle/>
          <a:p>
            <a:r>
              <a:rPr lang="ru-RU" sz="2000" dirty="0"/>
              <a:t>Наш бот уведомит вас заранее о записи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603FC34-1EFA-E0E7-9196-0FE12BB84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46" y="2042492"/>
            <a:ext cx="1788569" cy="17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2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B0134-ED8C-3885-A244-FAE267DC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CRM </a:t>
            </a:r>
            <a:r>
              <a:rPr lang="ru-RU" sz="4400" dirty="0"/>
              <a:t>система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4066E5-43C9-0BB2-E3C5-80492B7293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98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8D5DF40-75FA-64FD-AF26-1132DCD157A5}"/>
              </a:ext>
            </a:extLst>
          </p:cNvPr>
          <p:cNvSpPr/>
          <p:nvPr/>
        </p:nvSpPr>
        <p:spPr>
          <a:xfrm>
            <a:off x="1235074" y="1845897"/>
            <a:ext cx="9570465" cy="1859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1CC3A-ECA3-4F4B-B623-B8AE8CD1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CRM </a:t>
            </a:r>
            <a:r>
              <a:rPr lang="ru-RU" sz="4400" dirty="0"/>
              <a:t>система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F30B35-1604-4B3C-A489-E067630FB3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5075" y="4414873"/>
            <a:ext cx="2713693" cy="753441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Удобное средство для организации работы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EF93996-65B8-46C3-914D-A7F15FBA9A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6334" y="4414873"/>
            <a:ext cx="2861766" cy="753441"/>
          </a:xfrm>
        </p:spPr>
        <p:txBody>
          <a:bodyPr>
            <a:noAutofit/>
          </a:bodyPr>
          <a:lstStyle/>
          <a:p>
            <a:r>
              <a:rPr lang="ru-RU" sz="2000" dirty="0"/>
              <a:t>Централизованное хранение данных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4C5B671-D4E4-4D21-B07D-53DED38EFE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8896" y="4413871"/>
            <a:ext cx="3556860" cy="1141413"/>
          </a:xfrm>
        </p:spPr>
        <p:txBody>
          <a:bodyPr>
            <a:noAutofit/>
          </a:bodyPr>
          <a:lstStyle/>
          <a:p>
            <a:r>
              <a:rPr lang="ru-RU" sz="2000" dirty="0"/>
              <a:t>Возможность быстрого доступа к информации и координации работы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304911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B0134-ED8C-3885-A244-FAE267DC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Статистика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7F0C57-8484-22AC-5CD4-D129C6708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78149464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Другая 1">
      <a:dk1>
        <a:srgbClr val="16242F"/>
      </a:dk1>
      <a:lt1>
        <a:srgbClr val="F2F4F4"/>
      </a:lt1>
      <a:dk2>
        <a:srgbClr val="16242F"/>
      </a:dk2>
      <a:lt2>
        <a:srgbClr val="F2F4F4"/>
      </a:lt2>
      <a:accent1>
        <a:srgbClr val="E63946"/>
      </a:accent1>
      <a:accent2>
        <a:srgbClr val="F1FAEE"/>
      </a:accent2>
      <a:accent3>
        <a:srgbClr val="457B9D"/>
      </a:accent3>
      <a:accent4>
        <a:srgbClr val="A8DADC"/>
      </a:accent4>
      <a:accent5>
        <a:srgbClr val="457B9D"/>
      </a:accent5>
      <a:accent6>
        <a:srgbClr val="1D3557"/>
      </a:accent6>
      <a:hlink>
        <a:srgbClr val="1A9B95"/>
      </a:hlink>
      <a:folHlink>
        <a:srgbClr val="616193"/>
      </a:folHlink>
    </a:clrScheme>
    <a:fontScheme name="Другая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143</Words>
  <Application>Microsoft Office PowerPoint</Application>
  <PresentationFormat>Широкоэкранный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Montserrat</vt:lpstr>
      <vt:lpstr>Söhne</vt:lpstr>
      <vt:lpstr>Специальное оформление</vt:lpstr>
      <vt:lpstr>"CARAMELCA"</vt:lpstr>
      <vt:lpstr>Основной функционал</vt:lpstr>
      <vt:lpstr>Записи</vt:lpstr>
      <vt:lpstr>Записи</vt:lpstr>
      <vt:lpstr>Telegram-bot</vt:lpstr>
      <vt:lpstr>Telegram-bot</vt:lpstr>
      <vt:lpstr>CRM система</vt:lpstr>
      <vt:lpstr>CRM система</vt:lpstr>
      <vt:lpstr>Статистика</vt:lpstr>
      <vt:lpstr>Статистика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Теплова Юлия Сергеевна</dc:creator>
  <cp:lastModifiedBy>Романов Дмитрий Александрович</cp:lastModifiedBy>
  <cp:revision>23</cp:revision>
  <dcterms:created xsi:type="dcterms:W3CDTF">2023-05-03T17:38:02Z</dcterms:created>
  <dcterms:modified xsi:type="dcterms:W3CDTF">2023-05-21T12:07:05Z</dcterms:modified>
</cp:coreProperties>
</file>