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János Bolyai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Istoria Matematicii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Mulțumesc pentru atenție!</a:t>
            </a:r>
          </a:p>
        </p:txBody>
      </p:sp>
      <p:sp>
        <p:nvSpPr>
          <p:cNvPr id="12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Întrebări?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Introducere</a:t>
            </a:r>
          </a:p>
        </p:txBody>
      </p:sp>
      <p:sp>
        <p:nvSpPr>
          <p:cNvPr id="98" name="Content Placeholder 2"/>
          <p:cNvSpPr txBox="1"/>
          <p:nvPr>
            <p:ph type="body" sz="half" idx="1"/>
          </p:nvPr>
        </p:nvSpPr>
        <p:spPr>
          <a:xfrm>
            <a:off x="457200" y="1600200"/>
            <a:ext cx="4285776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János Bolyai (1802–1860) a fost un matematician maghiar renumit pentru contribuțiile sale în geometria neeuclidiană.</a:t>
            </a:r>
          </a:p>
          <a:p>
            <a:pPr marL="315468" indent="-315468" defTabSz="420623">
              <a:defRPr sz="2944"/>
            </a:pPr>
            <a:r>
              <a:t>Fiul matematicianului Farkas Bolyai.</a:t>
            </a:r>
          </a:p>
          <a:p>
            <a:pPr marL="315468" indent="-315468" defTabSz="420623">
              <a:defRPr sz="2944"/>
            </a:pPr>
            <a:r>
              <a:t>A trăit în Imperiul Austriac, în Transilvania.</a:t>
            </a:r>
          </a:p>
        </p:txBody>
      </p:sp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6466" y="1411071"/>
            <a:ext cx="4285776" cy="4035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Viața timpurie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S-a născut la 15 decembrie 1802, în Cluj (Kolozsvár).</a:t>
            </a:r>
          </a:p>
          <a:p>
            <a:pPr/>
            <a:r>
              <a:t>A demonstrat un talent matematic excepțional încă de tânăr.</a:t>
            </a:r>
          </a:p>
          <a:p>
            <a:pPr/>
            <a:r>
              <a:t>A studiat la Academia Militară din Viena.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Cariera și contribuții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Ofițer în armata austro-ungară.</a:t>
            </a:r>
          </a:p>
          <a:p>
            <a:pPr/>
            <a:r>
              <a:t>A lucrat în timpul liber la probleme matematice, în special geometrie.</a:t>
            </a:r>
          </a:p>
          <a:p>
            <a:pPr/>
            <a:r>
              <a:t>A creat un sistem coerent de geometrie neeuclidiană.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Geometria neeuclidiană</a:t>
            </a:r>
          </a:p>
        </p:txBody>
      </p:sp>
      <p:sp>
        <p:nvSpPr>
          <p:cNvPr id="108" name="Content Placeholder 2"/>
          <p:cNvSpPr txBox="1"/>
          <p:nvPr>
            <p:ph type="body" sz="half" idx="1"/>
          </p:nvPr>
        </p:nvSpPr>
        <p:spPr>
          <a:xfrm>
            <a:off x="457200" y="1600200"/>
            <a:ext cx="4220270" cy="4525963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spcBef>
                <a:spcPts val="600"/>
              </a:spcBef>
              <a:defRPr sz="2688"/>
            </a:pPr>
            <a:r>
              <a:t>A contrazis axioma paralelelor a lui Euclid.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  <a:r>
              <a:t>A demonstrat că este posibil un sistem geometric în care printr-un punct exterior unei drepte pot fi duse mai multe paralele.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  <a:r>
              <a:t>Această geometrie este cunoscută azi ca geometrie hiperbologică.</a:t>
            </a:r>
          </a:p>
        </p:txBody>
      </p:sp>
      <p:pic>
        <p:nvPicPr>
          <p:cNvPr id="10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397" y="2081034"/>
            <a:ext cx="4449553" cy="2998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Lucrarea principală</a:t>
            </a:r>
          </a:p>
        </p:txBody>
      </p:sp>
      <p:sp>
        <p:nvSpPr>
          <p:cNvPr id="112" name="Content Placeholder 2"/>
          <p:cNvSpPr txBox="1"/>
          <p:nvPr>
            <p:ph type="body" sz="half" idx="1"/>
          </p:nvPr>
        </p:nvSpPr>
        <p:spPr>
          <a:xfrm>
            <a:off x="457200" y="1600200"/>
            <a:ext cx="4416029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Publicată în 1832, ca un supliment la o lucrare a tatălui său.</a:t>
            </a:r>
          </a:p>
          <a:p>
            <a:pPr marL="318897" indent="-318897" defTabSz="425195">
              <a:defRPr sz="2976"/>
            </a:pPr>
            <a:r>
              <a:t>Titlul lucrării: *Appendix scientiam spatii absolute veram exhibens*.</a:t>
            </a:r>
          </a:p>
          <a:p>
            <a:pPr marL="318897" indent="-318897" defTabSz="425195">
              <a:defRPr sz="2976"/>
            </a:pPr>
            <a:r>
              <a:t>Lucrarea a fost apreciată de matematicieni precum Gauss.</a:t>
            </a:r>
          </a:p>
        </p:txBody>
      </p:sp>
      <p:pic>
        <p:nvPicPr>
          <p:cNvPr id="11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49339" t="0" r="0" b="0"/>
          <a:stretch>
            <a:fillRect/>
          </a:stretch>
        </p:blipFill>
        <p:spPr>
          <a:xfrm>
            <a:off x="5284259" y="1373187"/>
            <a:ext cx="3097742" cy="4980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Recunoașterea și impactul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Recunoscut postum ca un pionier al geometriei moderne.</a:t>
            </a:r>
          </a:p>
          <a:p>
            <a:pPr/>
            <a:r>
              <a:t>Influență majoră în dezvoltarea teoriei relativității și geometriei diferențiale.</a:t>
            </a:r>
          </a:p>
          <a:p>
            <a:pPr/>
            <a:r>
              <a:t>Alături de Lobacevski, considerat fondator al geometriei neeuclidiene.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Moștenirea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Universități, școli și străzi îi poartă numele.</a:t>
            </a:r>
          </a:p>
          <a:p>
            <a:pPr/>
            <a:r>
              <a:t>Este considerat una dintre cele mai importante figuri ale matematicii din spațiul românesc și maghiar.</a:t>
            </a:r>
          </a:p>
          <a:p>
            <a:pPr/>
            <a:r>
              <a:t>Exemplu de perseverență și geniu științific.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Concluzii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János Bolyai a avut o contribuție esențială la matematica modernă.</a:t>
            </a:r>
          </a:p>
          <a:p>
            <a:pPr/>
            <a:r>
              <a:t>Munca sa a deschis calea spre înțelegerea spațiilor neeuclidiene.</a:t>
            </a:r>
          </a:p>
          <a:p>
            <a:pPr/>
            <a:r>
              <a:t>Un model de pasiune pentru cunoaștere și inovație.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