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1733930" rtl="0" fontAlgn="auto" latinLnBrk="0" hangingPunct="0">
      <a:lnSpc>
        <a:spcPct val="90000"/>
      </a:lnSpc>
      <a:spcBef>
        <a:spcPts val="3200"/>
      </a:spcBef>
      <a:spcAft>
        <a:spcPts val="0"/>
      </a:spcAft>
      <a:buClrTx/>
      <a:buSzTx/>
      <a:buFontTx/>
      <a:buNone/>
      <a:tabLst/>
      <a:defRPr b="0" baseline="0" cap="none" i="0" spc="0" strike="noStrike" sz="3000" u="none" kumimoji="0" normalizeH="0">
        <a:ln>
          <a:noFill/>
        </a:ln>
        <a:solidFill>
          <a:srgbClr val="000000"/>
        </a:solidFill>
        <a:effectLst/>
        <a:uFillTx/>
        <a:latin typeface="+mn-lt"/>
        <a:ea typeface="+mn-ea"/>
        <a:cs typeface="+mn-cs"/>
        <a:sym typeface="Helvetica Neue"/>
      </a:defRPr>
    </a:lvl1pPr>
    <a:lvl2pPr marL="0" marR="0" indent="457200" algn="l" defTabSz="1733930" rtl="0" fontAlgn="auto" latinLnBrk="0" hangingPunct="0">
      <a:lnSpc>
        <a:spcPct val="90000"/>
      </a:lnSpc>
      <a:spcBef>
        <a:spcPts val="3200"/>
      </a:spcBef>
      <a:spcAft>
        <a:spcPts val="0"/>
      </a:spcAft>
      <a:buClrTx/>
      <a:buSzTx/>
      <a:buFontTx/>
      <a:buNone/>
      <a:tabLst/>
      <a:defRPr b="0" baseline="0" cap="none" i="0" spc="0" strike="noStrike" sz="3000" u="none" kumimoji="0" normalizeH="0">
        <a:ln>
          <a:noFill/>
        </a:ln>
        <a:solidFill>
          <a:srgbClr val="000000"/>
        </a:solidFill>
        <a:effectLst/>
        <a:uFillTx/>
        <a:latin typeface="+mn-lt"/>
        <a:ea typeface="+mn-ea"/>
        <a:cs typeface="+mn-cs"/>
        <a:sym typeface="Helvetica Neue"/>
      </a:defRPr>
    </a:lvl2pPr>
    <a:lvl3pPr marL="0" marR="0" indent="914400" algn="l" defTabSz="1733930" rtl="0" fontAlgn="auto" latinLnBrk="0" hangingPunct="0">
      <a:lnSpc>
        <a:spcPct val="90000"/>
      </a:lnSpc>
      <a:spcBef>
        <a:spcPts val="3200"/>
      </a:spcBef>
      <a:spcAft>
        <a:spcPts val="0"/>
      </a:spcAft>
      <a:buClrTx/>
      <a:buSzTx/>
      <a:buFontTx/>
      <a:buNone/>
      <a:tabLst/>
      <a:defRPr b="0" baseline="0" cap="none" i="0" spc="0" strike="noStrike" sz="3000" u="none" kumimoji="0" normalizeH="0">
        <a:ln>
          <a:noFill/>
        </a:ln>
        <a:solidFill>
          <a:srgbClr val="000000"/>
        </a:solidFill>
        <a:effectLst/>
        <a:uFillTx/>
        <a:latin typeface="+mn-lt"/>
        <a:ea typeface="+mn-ea"/>
        <a:cs typeface="+mn-cs"/>
        <a:sym typeface="Helvetica Neue"/>
      </a:defRPr>
    </a:lvl3pPr>
    <a:lvl4pPr marL="0" marR="0" indent="1371600" algn="l" defTabSz="1733930" rtl="0" fontAlgn="auto" latinLnBrk="0" hangingPunct="0">
      <a:lnSpc>
        <a:spcPct val="90000"/>
      </a:lnSpc>
      <a:spcBef>
        <a:spcPts val="3200"/>
      </a:spcBef>
      <a:spcAft>
        <a:spcPts val="0"/>
      </a:spcAft>
      <a:buClrTx/>
      <a:buSzTx/>
      <a:buFontTx/>
      <a:buNone/>
      <a:tabLst/>
      <a:defRPr b="0" baseline="0" cap="none" i="0" spc="0" strike="noStrike" sz="3000" u="none" kumimoji="0" normalizeH="0">
        <a:ln>
          <a:noFill/>
        </a:ln>
        <a:solidFill>
          <a:srgbClr val="000000"/>
        </a:solidFill>
        <a:effectLst/>
        <a:uFillTx/>
        <a:latin typeface="+mn-lt"/>
        <a:ea typeface="+mn-ea"/>
        <a:cs typeface="+mn-cs"/>
        <a:sym typeface="Helvetica Neue"/>
      </a:defRPr>
    </a:lvl4pPr>
    <a:lvl5pPr marL="0" marR="0" indent="1828800" algn="l" defTabSz="1733930" rtl="0" fontAlgn="auto" latinLnBrk="0" hangingPunct="0">
      <a:lnSpc>
        <a:spcPct val="90000"/>
      </a:lnSpc>
      <a:spcBef>
        <a:spcPts val="3200"/>
      </a:spcBef>
      <a:spcAft>
        <a:spcPts val="0"/>
      </a:spcAft>
      <a:buClrTx/>
      <a:buSzTx/>
      <a:buFontTx/>
      <a:buNone/>
      <a:tabLst/>
      <a:defRPr b="0" baseline="0" cap="none" i="0" spc="0" strike="noStrike" sz="3000" u="none" kumimoji="0" normalizeH="0">
        <a:ln>
          <a:noFill/>
        </a:ln>
        <a:solidFill>
          <a:srgbClr val="000000"/>
        </a:solidFill>
        <a:effectLst/>
        <a:uFillTx/>
        <a:latin typeface="+mn-lt"/>
        <a:ea typeface="+mn-ea"/>
        <a:cs typeface="+mn-cs"/>
        <a:sym typeface="Helvetica Neue"/>
      </a:defRPr>
    </a:lvl5pPr>
    <a:lvl6pPr marL="0" marR="0" indent="2286000" algn="l" defTabSz="1733930" rtl="0" fontAlgn="auto" latinLnBrk="0" hangingPunct="0">
      <a:lnSpc>
        <a:spcPct val="90000"/>
      </a:lnSpc>
      <a:spcBef>
        <a:spcPts val="3200"/>
      </a:spcBef>
      <a:spcAft>
        <a:spcPts val="0"/>
      </a:spcAft>
      <a:buClrTx/>
      <a:buSzTx/>
      <a:buFontTx/>
      <a:buNone/>
      <a:tabLst/>
      <a:defRPr b="0" baseline="0" cap="none" i="0" spc="0" strike="noStrike" sz="3000" u="none" kumimoji="0" normalizeH="0">
        <a:ln>
          <a:noFill/>
        </a:ln>
        <a:solidFill>
          <a:srgbClr val="000000"/>
        </a:solidFill>
        <a:effectLst/>
        <a:uFillTx/>
        <a:latin typeface="+mn-lt"/>
        <a:ea typeface="+mn-ea"/>
        <a:cs typeface="+mn-cs"/>
        <a:sym typeface="Helvetica Neue"/>
      </a:defRPr>
    </a:lvl6pPr>
    <a:lvl7pPr marL="0" marR="0" indent="2743200" algn="l" defTabSz="1733930" rtl="0" fontAlgn="auto" latinLnBrk="0" hangingPunct="0">
      <a:lnSpc>
        <a:spcPct val="90000"/>
      </a:lnSpc>
      <a:spcBef>
        <a:spcPts val="3200"/>
      </a:spcBef>
      <a:spcAft>
        <a:spcPts val="0"/>
      </a:spcAft>
      <a:buClrTx/>
      <a:buSzTx/>
      <a:buFontTx/>
      <a:buNone/>
      <a:tabLst/>
      <a:defRPr b="0" baseline="0" cap="none" i="0" spc="0" strike="noStrike" sz="3000" u="none" kumimoji="0" normalizeH="0">
        <a:ln>
          <a:noFill/>
        </a:ln>
        <a:solidFill>
          <a:srgbClr val="000000"/>
        </a:solidFill>
        <a:effectLst/>
        <a:uFillTx/>
        <a:latin typeface="+mn-lt"/>
        <a:ea typeface="+mn-ea"/>
        <a:cs typeface="+mn-cs"/>
        <a:sym typeface="Helvetica Neue"/>
      </a:defRPr>
    </a:lvl7pPr>
    <a:lvl8pPr marL="0" marR="0" indent="3200400" algn="l" defTabSz="1733930" rtl="0" fontAlgn="auto" latinLnBrk="0" hangingPunct="0">
      <a:lnSpc>
        <a:spcPct val="90000"/>
      </a:lnSpc>
      <a:spcBef>
        <a:spcPts val="3200"/>
      </a:spcBef>
      <a:spcAft>
        <a:spcPts val="0"/>
      </a:spcAft>
      <a:buClrTx/>
      <a:buSzTx/>
      <a:buFontTx/>
      <a:buNone/>
      <a:tabLst/>
      <a:defRPr b="0" baseline="0" cap="none" i="0" spc="0" strike="noStrike" sz="3000" u="none" kumimoji="0" normalizeH="0">
        <a:ln>
          <a:noFill/>
        </a:ln>
        <a:solidFill>
          <a:srgbClr val="000000"/>
        </a:solidFill>
        <a:effectLst/>
        <a:uFillTx/>
        <a:latin typeface="+mn-lt"/>
        <a:ea typeface="+mn-ea"/>
        <a:cs typeface="+mn-cs"/>
        <a:sym typeface="Helvetica Neue"/>
      </a:defRPr>
    </a:lvl8pPr>
    <a:lvl9pPr marL="0" marR="0" indent="3657600" algn="l" defTabSz="1733930" rtl="0" fontAlgn="auto" latinLnBrk="0" hangingPunct="0">
      <a:lnSpc>
        <a:spcPct val="90000"/>
      </a:lnSpc>
      <a:spcBef>
        <a:spcPts val="3200"/>
      </a:spcBef>
      <a:spcAft>
        <a:spcPts val="0"/>
      </a:spcAft>
      <a:buClrTx/>
      <a:buSzTx/>
      <a:buFontTx/>
      <a:buNone/>
      <a:tabLst/>
      <a:defRPr b="0" baseline="0" cap="none" i="0" spc="0" strike="noStrike" sz="3000" u="none" kumimoji="0" normalizeH="0">
        <a:ln>
          <a:noFill/>
        </a:ln>
        <a:solidFill>
          <a:srgbClr val="000000"/>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254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536773"/>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536773"/>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254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25400" cap="flat">
              <a:solidFill>
                <a:srgbClr val="CB297B"/>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8" name="Shape 168"/>
          <p:cNvSpPr/>
          <p:nvPr>
            <p:ph type="sldImg"/>
          </p:nvPr>
        </p:nvSpPr>
        <p:spPr>
          <a:xfrm>
            <a:off x="1143000" y="685800"/>
            <a:ext cx="4572000" cy="3429000"/>
          </a:xfrm>
          <a:prstGeom prst="rect">
            <a:avLst/>
          </a:prstGeom>
        </p:spPr>
        <p:txBody>
          <a:bodyPr/>
          <a:lstStyle/>
          <a:p>
            <a:pPr/>
          </a:p>
        </p:txBody>
      </p:sp>
      <p:sp>
        <p:nvSpPr>
          <p:cNvPr id="169" name="Shape 16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Shape 174"/>
          <p:cNvSpPr/>
          <p:nvPr>
            <p:ph type="sldImg"/>
          </p:nvPr>
        </p:nvSpPr>
        <p:spPr>
          <a:prstGeom prst="rect">
            <a:avLst/>
          </a:prstGeom>
        </p:spPr>
        <p:txBody>
          <a:bodyPr/>
          <a:lstStyle/>
          <a:p>
            <a:pPr/>
          </a:p>
        </p:txBody>
      </p:sp>
      <p:sp>
        <p:nvSpPr>
          <p:cNvPr id="175" name="Shape 175"/>
          <p:cNvSpPr/>
          <p:nvPr>
            <p:ph type="body" sz="quarter" idx="1"/>
          </p:nvPr>
        </p:nvSpPr>
        <p:spPr>
          <a:prstGeom prst="rect">
            <a:avLst/>
          </a:prstGeom>
        </p:spPr>
        <p:txBody>
          <a:bodyPr/>
          <a:lstStyle/>
          <a:p>
            <a:pPr/>
            <a:r>
              <a:t>Good [morning/afternoon],</a:t>
            </a:r>
          </a:p>
          <a:p>
            <a:pPr/>
            <a:r>
              <a:t>My name is Prodan Radu-Matei, and today I’m excited to present the results of my Bachelor’s thesis:</a:t>
            </a:r>
          </a:p>
          <a:p>
            <a:pPr/>
            <a:r>
              <a:t>“SeatSurfer: A Database-Centric Seat Management System” — a project developed under the supervision of Lecturer PhD Emilia-Loredana Pop.</a:t>
            </a:r>
          </a:p>
          <a:p>
            <a:pPr/>
          </a:p>
          <a:p>
            <a:pPr/>
            <a:r>
              <a:t>The project addresses a growing need in today’s hybrid work environments: intelligent and flexible seat management. It was also selected for presentation at the SCSS Student Symposium, where I showcased its AI-driven capabilities and simulation-based results.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1" name="Shape 241"/>
          <p:cNvSpPr/>
          <p:nvPr>
            <p:ph type="sldImg"/>
          </p:nvPr>
        </p:nvSpPr>
        <p:spPr>
          <a:prstGeom prst="rect">
            <a:avLst/>
          </a:prstGeom>
        </p:spPr>
        <p:txBody>
          <a:bodyPr/>
          <a:lstStyle/>
          <a:p>
            <a:pPr/>
          </a:p>
        </p:txBody>
      </p:sp>
      <p:sp>
        <p:nvSpPr>
          <p:cNvPr id="242" name="Shape 242"/>
          <p:cNvSpPr/>
          <p:nvPr>
            <p:ph type="body" sz="quarter" idx="1"/>
          </p:nvPr>
        </p:nvSpPr>
        <p:spPr>
          <a:prstGeom prst="rect">
            <a:avLst/>
          </a:prstGeom>
        </p:spPr>
        <p:txBody>
          <a:bodyPr/>
          <a:lstStyle/>
          <a:p>
            <a:pPr/>
            <a:r>
              <a:t>In summary, SeatSurfer offers a practical and innovative solution to a real-world problem. It combines: </a:t>
            </a:r>
          </a:p>
          <a:p>
            <a:pPr/>
            <a:r>
              <a:t>A robust backend, A clean user interface, And a working, production-ready AI assistant</a:t>
            </a:r>
          </a:p>
          <a:p>
            <a:pPr/>
          </a:p>
          <a:p>
            <a:pPr/>
            <a:r>
              <a:t>My contributions include: </a:t>
            </a:r>
          </a:p>
          <a:p>
            <a:pPr/>
            <a:r>
              <a:t>	Designing a scalable, secure, and multi-tenant system</a:t>
            </a:r>
          </a:p>
          <a:p>
            <a:pPr/>
            <a:r>
              <a:t>	Implementing an AI recommendation engine from scratch</a:t>
            </a:r>
          </a:p>
          <a:p>
            <a:pPr/>
            <a:r>
              <a:t>	Running simulations and evaluations based on realistic hybrid office scenarios</a:t>
            </a:r>
          </a:p>
          <a:p>
            <a:pPr/>
          </a:p>
          <a:p>
            <a:pPr/>
            <a:r>
              <a:t>For future work, I plan to extend the system with: IoT sensor integration for real-time occupancy, Reinforcement learning for dynamic seat policies</a:t>
            </a:r>
          </a:p>
          <a:p>
            <a:pPr/>
            <a:r>
              <a:t>And team-aware seat clustering, which helps teammates book close to each other</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5" name="Shape 245"/>
          <p:cNvSpPr/>
          <p:nvPr>
            <p:ph type="sldImg"/>
          </p:nvPr>
        </p:nvSpPr>
        <p:spPr>
          <a:prstGeom prst="rect">
            <a:avLst/>
          </a:prstGeom>
        </p:spPr>
        <p:txBody>
          <a:bodyPr/>
          <a:lstStyle/>
          <a:p>
            <a:pPr/>
          </a:p>
        </p:txBody>
      </p:sp>
      <p:sp>
        <p:nvSpPr>
          <p:cNvPr id="246" name="Shape 246"/>
          <p:cNvSpPr/>
          <p:nvPr>
            <p:ph type="body" sz="quarter" idx="1"/>
          </p:nvPr>
        </p:nvSpPr>
        <p:spPr>
          <a:prstGeom prst="rect">
            <a:avLst/>
          </a:prstGeom>
        </p:spPr>
        <p:txBody>
          <a:bodyPr/>
          <a:lstStyle/>
          <a:p>
            <a:pPr/>
            <a:r>
              <a:t>Thank you for your attention.</a:t>
            </a:r>
          </a:p>
          <a:p>
            <a:pPr/>
            <a:r>
              <a:t>I look forward to your questions!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Shape 180"/>
          <p:cNvSpPr/>
          <p:nvPr>
            <p:ph type="sldImg"/>
          </p:nvPr>
        </p:nvSpPr>
        <p:spPr>
          <a:prstGeom prst="rect">
            <a:avLst/>
          </a:prstGeom>
        </p:spPr>
        <p:txBody>
          <a:bodyPr/>
          <a:lstStyle/>
          <a:p>
            <a:pPr/>
          </a:p>
        </p:txBody>
      </p:sp>
      <p:sp>
        <p:nvSpPr>
          <p:cNvPr id="181" name="Shape 181"/>
          <p:cNvSpPr/>
          <p:nvPr>
            <p:ph type="body" sz="quarter" idx="1"/>
          </p:nvPr>
        </p:nvSpPr>
        <p:spPr>
          <a:prstGeom prst="rect">
            <a:avLst/>
          </a:prstGeom>
        </p:spPr>
        <p:txBody>
          <a:bodyPr/>
          <a:lstStyle/>
          <a:p>
            <a:pPr/>
            <a:r>
              <a:t>The pandemic accelerated a shift towards hybrid work models, where employees alternate between remote and in-office presence. While flexible, this model introduced serious logistical challenges for managing office space efficiently.</a:t>
            </a:r>
          </a:p>
          <a:p>
            <a:pPr/>
          </a:p>
          <a:p>
            <a:pPr/>
            <a:r>
              <a:t>Fixed desk assignments no longer make sense, and traditional solutions often lead to either underutilized areas or overcrowding during peak days. Most existing tools are expensive, lack adaptability, or fail to personalize the experience.</a:t>
            </a:r>
          </a:p>
          <a:p>
            <a:pPr/>
          </a:p>
          <a:p>
            <a:pPr/>
            <a:r>
              <a:t>There’s a clear need for a smarter, data-driven system that adapts to real usage patterns, user preferences, and can scale across different organizations.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Shape 188"/>
          <p:cNvSpPr/>
          <p:nvPr>
            <p:ph type="sldImg"/>
          </p:nvPr>
        </p:nvSpPr>
        <p:spPr>
          <a:prstGeom prst="rect">
            <a:avLst/>
          </a:prstGeom>
        </p:spPr>
        <p:txBody>
          <a:bodyPr/>
          <a:lstStyle/>
          <a:p>
            <a:pPr/>
          </a:p>
        </p:txBody>
      </p:sp>
      <p:sp>
        <p:nvSpPr>
          <p:cNvPr id="189" name="Shape 189"/>
          <p:cNvSpPr/>
          <p:nvPr>
            <p:ph type="body" sz="quarter" idx="1"/>
          </p:nvPr>
        </p:nvSpPr>
        <p:spPr>
          <a:prstGeom prst="rect">
            <a:avLst/>
          </a:prstGeom>
        </p:spPr>
        <p:txBody>
          <a:bodyPr/>
          <a:lstStyle/>
          <a:p>
            <a:pPr/>
            <a:r>
              <a:t>The main goal of my thesis was to build a full-stack, production-ready seat management system. I set out to implement three key capabilities:</a:t>
            </a:r>
          </a:p>
          <a:p>
            <a:pPr/>
            <a:r>
              <a:t>	•	A real-time booking and visualization interface, built using Flutter</a:t>
            </a:r>
          </a:p>
          <a:p>
            <a:pPr/>
            <a:r>
              <a:t>	•	An AI-driven seat recommendation engine, based on historical behavior and preferences</a:t>
            </a:r>
          </a:p>
          <a:p>
            <a:pPr/>
            <a:r>
              <a:t>	•	A multi-tenant backend, built with Spring Boot and PostgreSQL, designed for scalability and organizational separation</a:t>
            </a:r>
          </a:p>
          <a:p>
            <a:pPr/>
          </a:p>
          <a:p>
            <a:pPr/>
            <a:r>
              <a:t>These features together aim to improve not just technical performance, but also the quality of user experience in modern hybrid offices.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Shape 195"/>
          <p:cNvSpPr/>
          <p:nvPr>
            <p:ph type="sldImg"/>
          </p:nvPr>
        </p:nvSpPr>
        <p:spPr>
          <a:prstGeom prst="rect">
            <a:avLst/>
          </a:prstGeom>
        </p:spPr>
        <p:txBody>
          <a:bodyPr/>
          <a:lstStyle/>
          <a:p>
            <a:pPr/>
          </a:p>
        </p:txBody>
      </p:sp>
      <p:sp>
        <p:nvSpPr>
          <p:cNvPr id="196" name="Shape 196"/>
          <p:cNvSpPr/>
          <p:nvPr>
            <p:ph type="body" sz="quarter" idx="1"/>
          </p:nvPr>
        </p:nvSpPr>
        <p:spPr>
          <a:prstGeom prst="rect">
            <a:avLst/>
          </a:prstGeom>
        </p:spPr>
        <p:txBody>
          <a:bodyPr/>
          <a:lstStyle/>
          <a:p>
            <a:pPr/>
            <a:r>
              <a:t>There’s growing academic interest in applying AI to workspace optimization.</a:t>
            </a:r>
          </a:p>
          <a:p>
            <a:pPr/>
            <a:r>
              <a:t>	•	Nguyen et al. developed a model that predicts seat availability using historical trends</a:t>
            </a:r>
          </a:p>
          <a:p>
            <a:pPr/>
            <a:r>
              <a:t>	•	Vasudevan and Iyer applied deep learning to recommend desk locations in open-plan offices</a:t>
            </a:r>
          </a:p>
          <a:p>
            <a:pPr/>
            <a:r>
              <a:t>	•	Commercial tools like Skedda and Robin offer booking services, but often lack integration flexibility, AI personalization, or cost-efficiency</a:t>
            </a:r>
          </a:p>
          <a:p>
            <a:pPr/>
          </a:p>
          <a:p>
            <a:pPr/>
            <a:r>
              <a:t>To benchmark SeatSurfer, I conducted a comparative study across academic papers and tools, which I also presented at the SCSS Student Conference.</a:t>
            </a:r>
          </a:p>
          <a:p>
            <a:pPr/>
          </a:p>
          <a:p>
            <a:pPr/>
            <a:r>
              <a:t>What sets SeatSurfer apart is its open, customizable architecture, and the fact that AI is embedded directly in the booking flow, not just bolted on.</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Shape 200"/>
          <p:cNvSpPr/>
          <p:nvPr>
            <p:ph type="sldImg"/>
          </p:nvPr>
        </p:nvSpPr>
        <p:spPr>
          <a:prstGeom prst="rect">
            <a:avLst/>
          </a:prstGeom>
        </p:spPr>
        <p:txBody>
          <a:bodyPr/>
          <a:lstStyle/>
          <a:p>
            <a:pPr/>
          </a:p>
        </p:txBody>
      </p:sp>
      <p:sp>
        <p:nvSpPr>
          <p:cNvPr id="201" name="Shape 201"/>
          <p:cNvSpPr/>
          <p:nvPr>
            <p:ph type="body" sz="quarter" idx="1"/>
          </p:nvPr>
        </p:nvSpPr>
        <p:spPr>
          <a:prstGeom prst="rect">
            <a:avLst/>
          </a:prstGeom>
        </p:spPr>
        <p:txBody>
          <a:bodyPr/>
          <a:lstStyle/>
          <a:p>
            <a:pPr/>
            <a:r>
              <a:t>SeatSurfer is built using a modular, microservice-based architecture:</a:t>
            </a:r>
          </a:p>
          <a:p>
            <a:pPr/>
            <a:r>
              <a:t>	•	The Flutter frontend ensures a responsive experience across mobile and desktop devices</a:t>
            </a:r>
          </a:p>
          <a:p>
            <a:pPr/>
            <a:r>
              <a:t>	•	The Spring Boot backend handles bookings, authentication, and multi-tenant support</a:t>
            </a:r>
          </a:p>
          <a:p>
            <a:pPr/>
            <a:r>
              <a:t>	•	The Python AI microservice is responsible for generating ranked seat suggestions</a:t>
            </a:r>
          </a:p>
          <a:p>
            <a:pPr/>
          </a:p>
          <a:p>
            <a:pPr/>
            <a:r>
              <a:t>Each module is independently deployable, which ensures scalability, maintainability, and ease of extension.</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Shape 205"/>
          <p:cNvSpPr/>
          <p:nvPr>
            <p:ph type="sldImg"/>
          </p:nvPr>
        </p:nvSpPr>
        <p:spPr>
          <a:prstGeom prst="rect">
            <a:avLst/>
          </a:prstGeom>
        </p:spPr>
        <p:txBody>
          <a:bodyPr/>
          <a:lstStyle/>
          <a:p>
            <a:pPr/>
          </a:p>
        </p:txBody>
      </p:sp>
      <p:sp>
        <p:nvSpPr>
          <p:cNvPr id="206" name="Shape 206"/>
          <p:cNvSpPr/>
          <p:nvPr>
            <p:ph type="body" sz="quarter" idx="1"/>
          </p:nvPr>
        </p:nvSpPr>
        <p:spPr>
          <a:prstGeom prst="rect">
            <a:avLst/>
          </a:prstGeom>
        </p:spPr>
        <p:txBody>
          <a:bodyPr/>
          <a:lstStyle/>
          <a:p>
            <a:pPr/>
            <a:r>
              <a:t>The system follows a clean, asynchronous pipeline:</a:t>
            </a:r>
          </a:p>
          <a:p>
            <a:pPr/>
            <a:r>
              <a:t>	1.	A user requests a suggestion</a:t>
            </a:r>
          </a:p>
          <a:p>
            <a:pPr/>
            <a:r>
              <a:t>	2.	The backend forwards the request to the AI microservice</a:t>
            </a:r>
          </a:p>
          <a:p>
            <a:pPr/>
            <a:r>
              <a:t>	3.	The model uses collaborative filtering and spatial logic to rank available seats</a:t>
            </a:r>
          </a:p>
          <a:p>
            <a:pPr/>
            <a:r>
              <a:t>	4.	The top suggestions are returned and displayed on the interface, with visual highlights</a:t>
            </a:r>
          </a:p>
          <a:p>
            <a:pPr/>
          </a:p>
          <a:p>
            <a:pPr/>
            <a:r>
              <a:t>This design minimizes latency and allows the system to scale horizontally as user demand grows.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3" name="Shape 213"/>
          <p:cNvSpPr/>
          <p:nvPr>
            <p:ph type="sldImg"/>
          </p:nvPr>
        </p:nvSpPr>
        <p:spPr>
          <a:prstGeom prst="rect">
            <a:avLst/>
          </a:prstGeom>
        </p:spPr>
        <p:txBody>
          <a:bodyPr/>
          <a:lstStyle/>
          <a:p>
            <a:pPr/>
          </a:p>
        </p:txBody>
      </p:sp>
      <p:sp>
        <p:nvSpPr>
          <p:cNvPr id="214" name="Shape 214"/>
          <p:cNvSpPr/>
          <p:nvPr>
            <p:ph type="body" sz="quarter" idx="1"/>
          </p:nvPr>
        </p:nvSpPr>
        <p:spPr>
          <a:prstGeom prst="rect">
            <a:avLst/>
          </a:prstGeom>
        </p:spPr>
        <p:txBody>
          <a:bodyPr/>
          <a:lstStyle/>
          <a:p>
            <a:pPr/>
            <a:r>
              <a:t>To validate the AI engine, I simulated booking behavior for 200 users over a 30-day period. The simulation covered varying preferences, departments, and floors.</a:t>
            </a:r>
          </a:p>
          <a:p>
            <a:pPr/>
            <a:r>
              <a:t>Key results:</a:t>
            </a:r>
          </a:p>
          <a:p>
            <a:pPr/>
            <a:r>
              <a:t>	•	Users booked seats 2.1× faster with AI suggestions</a:t>
            </a:r>
          </a:p>
          <a:p>
            <a:pPr/>
            <a:r>
              <a:t>	•	91% selected one of the top 3 recommended options</a:t>
            </a:r>
          </a:p>
          <a:p>
            <a:pPr/>
            <a:r>
              <a:t>	•	Seat clustering dropped by 28%, leading to more balanced space utilization</a:t>
            </a:r>
          </a:p>
          <a:p>
            <a:pPr/>
            <a:r>
              <a:t>	•	User satisfaction—measured via Likert-scale feedback—improved significantly</a:t>
            </a:r>
          </a:p>
          <a:p>
            <a:pPr/>
            <a:r>
              <a:t>These outcomes show that integrating AI into the booking flow improves not just performance, but also the human experience.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8" name="Shape 228"/>
          <p:cNvSpPr/>
          <p:nvPr>
            <p:ph type="sldImg"/>
          </p:nvPr>
        </p:nvSpPr>
        <p:spPr>
          <a:prstGeom prst="rect">
            <a:avLst/>
          </a:prstGeom>
        </p:spPr>
        <p:txBody>
          <a:bodyPr/>
          <a:lstStyle/>
          <a:p>
            <a:pPr/>
          </a:p>
        </p:txBody>
      </p:sp>
      <p:sp>
        <p:nvSpPr>
          <p:cNvPr id="229" name="Shape 229"/>
          <p:cNvSpPr/>
          <p:nvPr>
            <p:ph type="body" sz="quarter" idx="1"/>
          </p:nvPr>
        </p:nvSpPr>
        <p:spPr>
          <a:prstGeom prst="rect">
            <a:avLst/>
          </a:prstGeom>
        </p:spPr>
        <p:txBody>
          <a:bodyPr/>
          <a:lstStyle/>
          <a:p>
            <a:pPr/>
            <a:r>
              <a:t>The AI component considers:</a:t>
            </a:r>
          </a:p>
          <a:p>
            <a:pPr/>
            <a:r>
              <a:t>	•	User history — including frequent locations and past preferences</a:t>
            </a:r>
          </a:p>
          <a:p>
            <a:pPr/>
            <a:r>
              <a:t>	•	Temporal factors — such as day-of-week or time-of-day trends</a:t>
            </a:r>
          </a:p>
          <a:p>
            <a:pPr/>
            <a:r>
              <a:t>	•	Spatial features — including desk location, proximity to exits, or clustering patterns</a:t>
            </a:r>
          </a:p>
          <a:p>
            <a:pPr/>
            <a:r>
              <a:t>On the backend, the PostgreSQL database is normalized to 3NF, with tables for:</a:t>
            </a:r>
          </a:p>
          <a:p>
            <a:pPr/>
            <a:r>
              <a:t>	Users, Bookings, Seats, Floor layouts and buildings</a:t>
            </a:r>
          </a:p>
          <a:p>
            <a:pPr/>
            <a:r>
              <a:t>Security is handled via JWT-based role access and tenant scoping, ensuring full separation between organizations.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5" name="Shape 235"/>
          <p:cNvSpPr/>
          <p:nvPr>
            <p:ph type="sldImg"/>
          </p:nvPr>
        </p:nvSpPr>
        <p:spPr>
          <a:prstGeom prst="rect">
            <a:avLst/>
          </a:prstGeom>
        </p:spPr>
        <p:txBody>
          <a:bodyPr/>
          <a:lstStyle/>
          <a:p>
            <a:pPr/>
          </a:p>
        </p:txBody>
      </p:sp>
      <p:sp>
        <p:nvSpPr>
          <p:cNvPr id="236" name="Shape 236"/>
          <p:cNvSpPr/>
          <p:nvPr>
            <p:ph type="body" sz="quarter" idx="1"/>
          </p:nvPr>
        </p:nvSpPr>
        <p:spPr>
          <a:prstGeom prst="rect">
            <a:avLst/>
          </a:prstGeom>
        </p:spPr>
        <p:txBody>
          <a:bodyPr/>
          <a:lstStyle/>
          <a:p>
            <a:pPr/>
            <a:r>
              <a:t>The application was built entirely from scratch using an Agile development process. Key steps included:</a:t>
            </a:r>
          </a:p>
          <a:p>
            <a:pPr/>
            <a:r>
              <a:t>	•	Weekly sprints with reviews</a:t>
            </a:r>
          </a:p>
          <a:p>
            <a:pPr/>
            <a:r>
              <a:t>	•	Wireframing and UI prototyping in Penpot</a:t>
            </a:r>
          </a:p>
          <a:p>
            <a:pPr/>
            <a:r>
              <a:t>	•	Test-driven development using unit and integration tests</a:t>
            </a:r>
          </a:p>
          <a:p>
            <a:pPr/>
            <a:r>
              <a:t>	•	Continuous simulation using mock data</a:t>
            </a:r>
          </a:p>
          <a:p>
            <a:pPr/>
          </a:p>
          <a:p>
            <a:pPr/>
            <a:r>
              <a:t>No pre-built frameworks were used for booking or recommendation logic. This allowed me to control every layer and focus on deep understanding and scalability.</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698500" y="8657488"/>
            <a:ext cx="11607801" cy="461060"/>
          </a:xfrm>
          <a:prstGeom prst="rect">
            <a:avLst/>
          </a:prstGeom>
        </p:spPr>
        <p:txBody>
          <a:bodyPr anchor="b"/>
          <a:lstStyle>
            <a:lvl1pPr marL="0" indent="0" defTabSz="563541">
              <a:lnSpc>
                <a:spcPct val="100000"/>
              </a:lnSpc>
              <a:spcBef>
                <a:spcPts val="0"/>
              </a:spcBef>
              <a:buSzTx/>
              <a:buNone/>
              <a:defRPr b="1" sz="2304"/>
            </a:lvl1pPr>
          </a:lstStyle>
          <a:p>
            <a:pPr/>
            <a:r>
              <a:t>Author and Date</a:t>
            </a:r>
          </a:p>
        </p:txBody>
      </p:sp>
      <p:sp>
        <p:nvSpPr>
          <p:cNvPr id="12" name="Presentation Title"/>
          <p:cNvSpPr txBox="1"/>
          <p:nvPr>
            <p:ph type="title" hasCustomPrompt="1"/>
          </p:nvPr>
        </p:nvSpPr>
        <p:spPr>
          <a:xfrm>
            <a:off x="698500" y="1854200"/>
            <a:ext cx="11609057" cy="3302000"/>
          </a:xfrm>
          <a:prstGeom prst="rect">
            <a:avLst/>
          </a:prstGeom>
        </p:spPr>
        <p:txBody>
          <a:bodyPr anchor="b"/>
          <a:lstStyle>
            <a:lvl1pPr>
              <a:defRPr spc="-164" sz="8200"/>
            </a:lvl1pPr>
          </a:lstStyle>
          <a:p>
            <a:pPr/>
            <a:r>
              <a:t>Presentation Title</a:t>
            </a:r>
          </a:p>
        </p:txBody>
      </p:sp>
      <p:sp>
        <p:nvSpPr>
          <p:cNvPr id="13" name="Body Level One…"/>
          <p:cNvSpPr txBox="1"/>
          <p:nvPr>
            <p:ph type="body" sz="quarter" idx="1" hasCustomPrompt="1"/>
          </p:nvPr>
        </p:nvSpPr>
        <p:spPr>
          <a:xfrm>
            <a:off x="698500" y="5105400"/>
            <a:ext cx="11607800" cy="1456399"/>
          </a:xfrm>
          <a:prstGeom prst="rect">
            <a:avLst/>
          </a:prstGeom>
        </p:spPr>
        <p:txBody>
          <a:bodyPr/>
          <a:lstStyle>
            <a:lvl1pPr marL="0" indent="0" defTabSz="587022">
              <a:lnSpc>
                <a:spcPct val="100000"/>
              </a:lnSpc>
              <a:spcBef>
                <a:spcPts val="0"/>
              </a:spcBef>
              <a:buSzTx/>
              <a:buNone/>
              <a:defRPr b="1" sz="3800"/>
            </a:lvl1pPr>
            <a:lvl2pPr marL="0" indent="457200" defTabSz="587022">
              <a:lnSpc>
                <a:spcPct val="100000"/>
              </a:lnSpc>
              <a:spcBef>
                <a:spcPts val="0"/>
              </a:spcBef>
              <a:buSzTx/>
              <a:buNone/>
              <a:defRPr b="1" sz="3800"/>
            </a:lvl2pPr>
            <a:lvl3pPr marL="0" indent="914400" defTabSz="587022">
              <a:lnSpc>
                <a:spcPct val="100000"/>
              </a:lnSpc>
              <a:spcBef>
                <a:spcPts val="0"/>
              </a:spcBef>
              <a:buSzTx/>
              <a:buNone/>
              <a:defRPr b="1" sz="3800"/>
            </a:lvl3pPr>
            <a:lvl4pPr marL="0" indent="1371600" defTabSz="587022">
              <a:lnSpc>
                <a:spcPct val="100000"/>
              </a:lnSpc>
              <a:spcBef>
                <a:spcPts val="0"/>
              </a:spcBef>
              <a:buSzTx/>
              <a:buNone/>
              <a:defRPr b="1" sz="3800"/>
            </a:lvl4pPr>
            <a:lvl5pPr marL="0" indent="1828800" defTabSz="587022">
              <a:lnSpc>
                <a:spcPct val="100000"/>
              </a:lnSpc>
              <a:spcBef>
                <a:spcPts val="0"/>
              </a:spcBef>
              <a:buSzTx/>
              <a:buNone/>
              <a:defRPr b="1" sz="38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xfrm>
            <a:off x="6353454" y="9220199"/>
            <a:ext cx="297892" cy="28747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99" name="Slide Title"/>
          <p:cNvSpPr txBox="1"/>
          <p:nvPr>
            <p:ph type="title" hasCustomPrompt="1"/>
          </p:nvPr>
        </p:nvSpPr>
        <p:spPr>
          <a:prstGeom prst="rect">
            <a:avLst/>
          </a:prstGeom>
        </p:spPr>
        <p:txBody>
          <a:bodyPr/>
          <a:lstStyle/>
          <a:p>
            <a:pPr/>
            <a:r>
              <a:t>Slide Title</a:t>
            </a:r>
          </a:p>
        </p:txBody>
      </p:sp>
      <p:sp>
        <p:nvSpPr>
          <p:cNvPr id="100" name="Slide Subtitle"/>
          <p:cNvSpPr txBox="1"/>
          <p:nvPr>
            <p:ph type="body" sz="quarter" idx="21" hasCustomPrompt="1"/>
          </p:nvPr>
        </p:nvSpPr>
        <p:spPr>
          <a:xfrm>
            <a:off x="698500" y="1412977"/>
            <a:ext cx="11607801" cy="671803"/>
          </a:xfrm>
          <a:prstGeom prst="rect">
            <a:avLst/>
          </a:prstGeom>
        </p:spPr>
        <p:txBody>
          <a:bodyPr/>
          <a:lstStyle>
            <a:lvl1pPr marL="0" indent="0" defTabSz="587022">
              <a:lnSpc>
                <a:spcPct val="100000"/>
              </a:lnSpc>
              <a:spcBef>
                <a:spcPts val="0"/>
              </a:spcBef>
              <a:buSzTx/>
              <a:buNone/>
              <a:defRPr b="1" sz="3800"/>
            </a:lvl1pPr>
          </a:lstStyle>
          <a:p>
            <a:pPr/>
            <a:r>
              <a:t>Slide Subtitle</a:t>
            </a:r>
          </a:p>
        </p:txBody>
      </p:sp>
      <p:sp>
        <p:nvSpPr>
          <p:cNvPr id="10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108" name="Agenda Title"/>
          <p:cNvSpPr txBox="1"/>
          <p:nvPr>
            <p:ph type="title" hasCustomPrompt="1"/>
          </p:nvPr>
        </p:nvSpPr>
        <p:spPr>
          <a:xfrm>
            <a:off x="698500" y="444500"/>
            <a:ext cx="11607800" cy="1016000"/>
          </a:xfrm>
          <a:prstGeom prst="rect">
            <a:avLst/>
          </a:prstGeom>
        </p:spPr>
        <p:txBody>
          <a:bodyPr/>
          <a:lstStyle/>
          <a:p>
            <a:pPr/>
            <a:r>
              <a:t>Agenda Title</a:t>
            </a:r>
          </a:p>
        </p:txBody>
      </p:sp>
      <p:sp>
        <p:nvSpPr>
          <p:cNvPr id="109" name="Agenda Subtitle"/>
          <p:cNvSpPr txBox="1"/>
          <p:nvPr>
            <p:ph type="body" sz="quarter" idx="21" hasCustomPrompt="1"/>
          </p:nvPr>
        </p:nvSpPr>
        <p:spPr>
          <a:xfrm>
            <a:off x="698500" y="1409700"/>
            <a:ext cx="11607801" cy="671802"/>
          </a:xfrm>
          <a:prstGeom prst="rect">
            <a:avLst/>
          </a:prstGeom>
        </p:spPr>
        <p:txBody>
          <a:bodyPr/>
          <a:lstStyle>
            <a:lvl1pPr marL="0" indent="0" defTabSz="587022">
              <a:lnSpc>
                <a:spcPct val="100000"/>
              </a:lnSpc>
              <a:spcBef>
                <a:spcPts val="0"/>
              </a:spcBef>
              <a:buSzTx/>
              <a:buNone/>
              <a:defRPr b="1" sz="3800"/>
            </a:lvl1pPr>
          </a:lstStyle>
          <a:p>
            <a:pPr/>
            <a:r>
              <a:t>Agenda Subtitle</a:t>
            </a:r>
          </a:p>
        </p:txBody>
      </p:sp>
      <p:sp>
        <p:nvSpPr>
          <p:cNvPr id="110" name="Body Level One…"/>
          <p:cNvSpPr txBox="1"/>
          <p:nvPr>
            <p:ph type="body" idx="1" hasCustomPrompt="1"/>
          </p:nvPr>
        </p:nvSpPr>
        <p:spPr>
          <a:prstGeom prst="rect">
            <a:avLst/>
          </a:prstGeom>
        </p:spPr>
        <p:txBody>
          <a:bodyPr/>
          <a:lstStyle>
            <a:lvl1pPr marL="0" indent="0">
              <a:spcBef>
                <a:spcPts val="1300"/>
              </a:spcBef>
              <a:buSzTx/>
              <a:buNone/>
              <a:defRPr spc="-38" sz="3800"/>
            </a:lvl1pPr>
            <a:lvl2pPr marL="0" indent="457200">
              <a:spcBef>
                <a:spcPts val="1300"/>
              </a:spcBef>
              <a:buSzTx/>
              <a:buNone/>
              <a:defRPr spc="-38" sz="3800"/>
            </a:lvl2pPr>
            <a:lvl3pPr marL="0" indent="914400">
              <a:spcBef>
                <a:spcPts val="1300"/>
              </a:spcBef>
              <a:buSzTx/>
              <a:buNone/>
              <a:defRPr spc="-38" sz="3800"/>
            </a:lvl3pPr>
            <a:lvl4pPr marL="0" indent="1371600">
              <a:spcBef>
                <a:spcPts val="1300"/>
              </a:spcBef>
              <a:buSzTx/>
              <a:buNone/>
              <a:defRPr spc="-38" sz="3800"/>
            </a:lvl4pPr>
            <a:lvl5pPr marL="0" indent="1828800">
              <a:spcBef>
                <a:spcPts val="1300"/>
              </a:spcBef>
              <a:buSzTx/>
              <a:buNone/>
              <a:defRPr spc="-38" sz="3800"/>
            </a:lvl5pPr>
          </a:lstStyle>
          <a:p>
            <a:pPr/>
            <a:r>
              <a:t>Agenda Topics</a:t>
            </a:r>
          </a:p>
          <a:p>
            <a:pPr lvl="1"/>
            <a:r>
              <a:t/>
            </a:r>
          </a:p>
          <a:p>
            <a:pPr lvl="2"/>
            <a:r>
              <a:t/>
            </a:r>
          </a:p>
          <a:p>
            <a:pPr lvl="3"/>
            <a:r>
              <a:t/>
            </a:r>
          </a:p>
          <a:p>
            <a:pPr lvl="4"/>
            <a:r>
              <a:t/>
            </a:r>
          </a:p>
        </p:txBody>
      </p:sp>
      <p:sp>
        <p:nvSpPr>
          <p:cNvPr id="1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118" name="Body Level One…"/>
          <p:cNvSpPr txBox="1"/>
          <p:nvPr>
            <p:ph type="body" sz="half" idx="1" hasCustomPrompt="1"/>
          </p:nvPr>
        </p:nvSpPr>
        <p:spPr>
          <a:xfrm>
            <a:off x="698500" y="3568700"/>
            <a:ext cx="11607800" cy="2617788"/>
          </a:xfrm>
          <a:prstGeom prst="rect">
            <a:avLst/>
          </a:prstGeom>
        </p:spPr>
        <p:txBody>
          <a:bodyPr anchor="ctr"/>
          <a:lstStyle>
            <a:lvl1pPr marL="0" indent="0" algn="ctr">
              <a:lnSpc>
                <a:spcPct val="80000"/>
              </a:lnSpc>
              <a:spcBef>
                <a:spcPts val="0"/>
              </a:spcBef>
              <a:buSzTx/>
              <a:buNone/>
              <a:defRPr spc="-164" sz="82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164" sz="82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164" sz="82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164" sz="82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164" sz="82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1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26" name="Fact information"/>
          <p:cNvSpPr txBox="1"/>
          <p:nvPr>
            <p:ph type="body" sz="quarter" idx="21" hasCustomPrompt="1"/>
          </p:nvPr>
        </p:nvSpPr>
        <p:spPr>
          <a:xfrm>
            <a:off x="698500" y="6209979"/>
            <a:ext cx="11607800" cy="671803"/>
          </a:xfrm>
          <a:prstGeom prst="rect">
            <a:avLst/>
          </a:prstGeom>
        </p:spPr>
        <p:txBody>
          <a:bodyPr/>
          <a:lstStyle>
            <a:lvl1pPr marL="0" indent="0" algn="ctr">
              <a:lnSpc>
                <a:spcPct val="100000"/>
              </a:lnSpc>
              <a:spcBef>
                <a:spcPts val="0"/>
              </a:spcBef>
              <a:buSzTx/>
              <a:buNone/>
              <a:defRPr b="1" sz="3800"/>
            </a:lvl1pPr>
          </a:lstStyle>
          <a:p>
            <a:pPr/>
            <a:r>
              <a:t>Fact information</a:t>
            </a:r>
          </a:p>
        </p:txBody>
      </p:sp>
      <p:sp>
        <p:nvSpPr>
          <p:cNvPr id="127" name="Body Level One…"/>
          <p:cNvSpPr txBox="1"/>
          <p:nvPr>
            <p:ph type="body" idx="1" hasCustomPrompt="1"/>
          </p:nvPr>
        </p:nvSpPr>
        <p:spPr>
          <a:xfrm>
            <a:off x="698500" y="999066"/>
            <a:ext cx="11607800" cy="5210914"/>
          </a:xfrm>
          <a:prstGeom prst="rect">
            <a:avLst/>
          </a:prstGeom>
        </p:spPr>
        <p:txBody>
          <a:bodyPr anchor="b"/>
          <a:lstStyle>
            <a:lvl1pPr marL="0" indent="0" algn="ctr">
              <a:lnSpc>
                <a:spcPct val="80000"/>
              </a:lnSpc>
              <a:spcBef>
                <a:spcPts val="0"/>
              </a:spcBef>
              <a:buSzTx/>
              <a:buNone/>
              <a:defRPr b="1" spc="-176" sz="17600"/>
            </a:lvl1pPr>
            <a:lvl2pPr marL="0" indent="457200" algn="ctr">
              <a:lnSpc>
                <a:spcPct val="80000"/>
              </a:lnSpc>
              <a:spcBef>
                <a:spcPts val="0"/>
              </a:spcBef>
              <a:buSzTx/>
              <a:buNone/>
              <a:defRPr b="1" spc="-176" sz="17600"/>
            </a:lvl2pPr>
            <a:lvl3pPr marL="0" indent="914400" algn="ctr">
              <a:lnSpc>
                <a:spcPct val="80000"/>
              </a:lnSpc>
              <a:spcBef>
                <a:spcPts val="0"/>
              </a:spcBef>
              <a:buSzTx/>
              <a:buNone/>
              <a:defRPr b="1" spc="-176" sz="17600"/>
            </a:lvl3pPr>
            <a:lvl4pPr marL="0" indent="1371600" algn="ctr">
              <a:lnSpc>
                <a:spcPct val="80000"/>
              </a:lnSpc>
              <a:spcBef>
                <a:spcPts val="0"/>
              </a:spcBef>
              <a:buSzTx/>
              <a:buNone/>
              <a:defRPr b="1" spc="-176" sz="17600"/>
            </a:lvl4pPr>
            <a:lvl5pPr marL="0" indent="1828800" algn="ctr">
              <a:lnSpc>
                <a:spcPct val="80000"/>
              </a:lnSpc>
              <a:spcBef>
                <a:spcPts val="0"/>
              </a:spcBef>
              <a:buSzTx/>
              <a:buNone/>
              <a:defRPr b="1" spc="-176" sz="17600"/>
            </a:lvl5pPr>
          </a:lstStyle>
          <a:p>
            <a:pPr/>
            <a:r>
              <a:t>100%</a:t>
            </a:r>
          </a:p>
          <a:p>
            <a:pPr lvl="1"/>
            <a:r>
              <a:t/>
            </a:r>
          </a:p>
          <a:p>
            <a:pPr lvl="2"/>
            <a:r>
              <a:t/>
            </a:r>
          </a:p>
          <a:p>
            <a:pPr lvl="3"/>
            <a:r>
              <a:t/>
            </a:r>
          </a:p>
          <a:p>
            <a:pPr lvl="4"/>
            <a:r>
              <a:t/>
            </a:r>
          </a:p>
        </p:txBody>
      </p:sp>
      <p:sp>
        <p:nvSpPr>
          <p:cNvPr id="1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35" name="Body Level One…"/>
          <p:cNvSpPr txBox="1"/>
          <p:nvPr>
            <p:ph type="body" sz="half" idx="1" hasCustomPrompt="1"/>
          </p:nvPr>
        </p:nvSpPr>
        <p:spPr>
          <a:xfrm>
            <a:off x="736600" y="3721100"/>
            <a:ext cx="11531600" cy="2324100"/>
          </a:xfrm>
          <a:prstGeom prst="rect">
            <a:avLst/>
          </a:prstGeom>
        </p:spPr>
        <p:txBody>
          <a:bodyPr anchor="ctr"/>
          <a:lstStyle>
            <a:lvl1pPr marL="457200" indent="-342900">
              <a:spcBef>
                <a:spcPts val="0"/>
              </a:spcBef>
              <a:buSzTx/>
              <a:buNone/>
              <a:defRPr spc="-119" sz="6000">
                <a:latin typeface="Helvetica Neue Medium"/>
                <a:ea typeface="Helvetica Neue Medium"/>
                <a:cs typeface="Helvetica Neue Medium"/>
                <a:sym typeface="Helvetica Neue Medium"/>
              </a:defRPr>
            </a:lvl1pPr>
            <a:lvl2pPr marL="457200" indent="114300">
              <a:spcBef>
                <a:spcPts val="0"/>
              </a:spcBef>
              <a:buSzTx/>
              <a:buNone/>
              <a:defRPr spc="-119" sz="6000">
                <a:latin typeface="Helvetica Neue Medium"/>
                <a:ea typeface="Helvetica Neue Medium"/>
                <a:cs typeface="Helvetica Neue Medium"/>
                <a:sym typeface="Helvetica Neue Medium"/>
              </a:defRPr>
            </a:lvl2pPr>
            <a:lvl3pPr marL="457200" indent="571500">
              <a:spcBef>
                <a:spcPts val="0"/>
              </a:spcBef>
              <a:buSzTx/>
              <a:buNone/>
              <a:defRPr spc="-119" sz="6000">
                <a:latin typeface="Helvetica Neue Medium"/>
                <a:ea typeface="Helvetica Neue Medium"/>
                <a:cs typeface="Helvetica Neue Medium"/>
                <a:sym typeface="Helvetica Neue Medium"/>
              </a:defRPr>
            </a:lvl3pPr>
            <a:lvl4pPr marL="457200" indent="1028700">
              <a:spcBef>
                <a:spcPts val="0"/>
              </a:spcBef>
              <a:buSzTx/>
              <a:buNone/>
              <a:defRPr spc="-119" sz="6000">
                <a:latin typeface="Helvetica Neue Medium"/>
                <a:ea typeface="Helvetica Neue Medium"/>
                <a:cs typeface="Helvetica Neue Medium"/>
                <a:sym typeface="Helvetica Neue Medium"/>
              </a:defRPr>
            </a:lvl4pPr>
            <a:lvl5pPr marL="457200" indent="1485900">
              <a:spcBef>
                <a:spcPts val="0"/>
              </a:spcBef>
              <a:buSzTx/>
              <a:buNone/>
              <a:defRPr spc="-119" sz="60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36" name="Attribution"/>
          <p:cNvSpPr txBox="1"/>
          <p:nvPr>
            <p:ph type="body" sz="quarter" idx="21" hasCustomPrompt="1"/>
          </p:nvPr>
        </p:nvSpPr>
        <p:spPr>
          <a:xfrm>
            <a:off x="1219200" y="6426200"/>
            <a:ext cx="11049000" cy="461059"/>
          </a:xfrm>
          <a:prstGeom prst="rect">
            <a:avLst/>
          </a:prstGeom>
        </p:spPr>
        <p:txBody>
          <a:bodyPr/>
          <a:lstStyle>
            <a:lvl1pPr marL="0" indent="0" defTabSz="563541">
              <a:lnSpc>
                <a:spcPct val="100000"/>
              </a:lnSpc>
              <a:spcBef>
                <a:spcPts val="0"/>
              </a:spcBef>
              <a:buSzTx/>
              <a:buNone/>
              <a:defRPr b="1" sz="2304"/>
            </a:lvl1pPr>
          </a:lstStyle>
          <a:p>
            <a:pPr/>
            <a:r>
              <a:t>Attribution</a:t>
            </a:r>
          </a:p>
        </p:txBody>
      </p:sp>
      <p:sp>
        <p:nvSpPr>
          <p:cNvPr id="1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44" name="Low-angle exterior view of a modern building facade covered with aluminium discs under a clear, blue sky "/>
          <p:cNvSpPr/>
          <p:nvPr>
            <p:ph type="pic" sz="quarter" idx="21"/>
          </p:nvPr>
        </p:nvSpPr>
        <p:spPr>
          <a:xfrm>
            <a:off x="6542347" y="698500"/>
            <a:ext cx="5965305" cy="3962400"/>
          </a:xfrm>
          <a:prstGeom prst="rect">
            <a:avLst/>
          </a:prstGeom>
        </p:spPr>
        <p:txBody>
          <a:bodyPr lIns="91439" tIns="45719" rIns="91439" bIns="45719">
            <a:noAutofit/>
          </a:bodyPr>
          <a:lstStyle/>
          <a:p>
            <a:pPr/>
          </a:p>
        </p:txBody>
      </p:sp>
      <p:sp>
        <p:nvSpPr>
          <p:cNvPr id="145" name="Low-angle view of a modern, curved building under a cloudy sky"/>
          <p:cNvSpPr/>
          <p:nvPr>
            <p:ph type="pic" sz="quarter" idx="22"/>
          </p:nvPr>
        </p:nvSpPr>
        <p:spPr>
          <a:xfrm>
            <a:off x="6551654" y="5105400"/>
            <a:ext cx="5946692" cy="3962400"/>
          </a:xfrm>
          <a:prstGeom prst="rect">
            <a:avLst/>
          </a:prstGeom>
        </p:spPr>
        <p:txBody>
          <a:bodyPr lIns="91439" tIns="45719" rIns="91439" bIns="45719">
            <a:noAutofit/>
          </a:bodyPr>
          <a:lstStyle/>
          <a:p>
            <a:pPr/>
          </a:p>
        </p:txBody>
      </p:sp>
      <p:sp>
        <p:nvSpPr>
          <p:cNvPr id="146" name="View from inside a modern white building with glass panels, looking up to a bright, partly cloudy sky"/>
          <p:cNvSpPr/>
          <p:nvPr>
            <p:ph type="pic" idx="23"/>
          </p:nvPr>
        </p:nvSpPr>
        <p:spPr>
          <a:xfrm>
            <a:off x="-1371600" y="698500"/>
            <a:ext cx="12573000" cy="8369300"/>
          </a:xfrm>
          <a:prstGeom prst="rect">
            <a:avLst/>
          </a:prstGeom>
        </p:spPr>
        <p:txBody>
          <a:bodyPr lIns="91439" tIns="45719" rIns="91439" bIns="45719">
            <a:noAutofit/>
          </a:bodyPr>
          <a:lstStyle/>
          <a:p>
            <a:pPr/>
          </a:p>
        </p:txBody>
      </p:sp>
      <p:sp>
        <p:nvSpPr>
          <p:cNvPr id="1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bg>
      <p:bgPr>
        <a:solidFill>
          <a:srgbClr val="FFFFFF"/>
        </a:solidFill>
      </p:bgPr>
    </p:bg>
    <p:spTree>
      <p:nvGrpSpPr>
        <p:cNvPr id="1" name=""/>
        <p:cNvGrpSpPr/>
        <p:nvPr/>
      </p:nvGrpSpPr>
      <p:grpSpPr>
        <a:xfrm>
          <a:off x="0" y="0"/>
          <a:ext cx="0" cy="0"/>
          <a:chOff x="0" y="0"/>
          <a:chExt cx="0" cy="0"/>
        </a:xfrm>
      </p:grpSpPr>
      <p:sp>
        <p:nvSpPr>
          <p:cNvPr id="154" name="Low-angle view of the Azadi Tower in Tehran, Iran against a clear, bright sky"/>
          <p:cNvSpPr/>
          <p:nvPr>
            <p:ph type="pic" idx="21"/>
          </p:nvPr>
        </p:nvSpPr>
        <p:spPr>
          <a:xfrm>
            <a:off x="-801388" y="0"/>
            <a:ext cx="14607576" cy="9753600"/>
          </a:xfrm>
          <a:prstGeom prst="rect">
            <a:avLst/>
          </a:prstGeom>
        </p:spPr>
        <p:txBody>
          <a:bodyPr lIns="91439" tIns="45719" rIns="91439" bIns="45719">
            <a:noAutofit/>
          </a:bodyPr>
          <a:lstStyle/>
          <a:p>
            <a:pPr/>
          </a:p>
        </p:txBody>
      </p:sp>
      <p:sp>
        <p:nvSpPr>
          <p:cNvPr id="155" name="Slide Number"/>
          <p:cNvSpPr txBox="1"/>
          <p:nvPr>
            <p:ph type="sldNum" sz="quarter" idx="2"/>
          </p:nvPr>
        </p:nvSpPr>
        <p:spPr>
          <a:xfrm>
            <a:off x="6353454" y="9220199"/>
            <a:ext cx="297892" cy="287479"/>
          </a:xfrm>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6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bg>
      <p:bgPr>
        <a:solidFill>
          <a:srgbClr val="FFFFFF"/>
        </a:solidFill>
      </p:bgPr>
    </p:bg>
    <p:spTree>
      <p:nvGrpSpPr>
        <p:cNvPr id="1" name=""/>
        <p:cNvGrpSpPr/>
        <p:nvPr/>
      </p:nvGrpSpPr>
      <p:grpSpPr>
        <a:xfrm>
          <a:off x="0" y="0"/>
          <a:ext cx="0" cy="0"/>
          <a:chOff x="0" y="0"/>
          <a:chExt cx="0" cy="0"/>
        </a:xfrm>
      </p:grpSpPr>
      <p:sp>
        <p:nvSpPr>
          <p:cNvPr id="21" name="View from inside a stone structure, looking out towards stairs and a clear, blue sky"/>
          <p:cNvSpPr/>
          <p:nvPr>
            <p:ph type="pic" idx="21"/>
          </p:nvPr>
        </p:nvSpPr>
        <p:spPr>
          <a:xfrm>
            <a:off x="0" y="0"/>
            <a:ext cx="15966319" cy="10655300"/>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698500" y="5181600"/>
            <a:ext cx="11607800" cy="3302000"/>
          </a:xfrm>
          <a:prstGeom prst="rect">
            <a:avLst/>
          </a:prstGeom>
        </p:spPr>
        <p:txBody>
          <a:bodyPr anchor="b"/>
          <a:lstStyle>
            <a:lvl1pPr>
              <a:defRPr spc="-164" sz="8200"/>
            </a:lvl1pPr>
          </a:lstStyle>
          <a:p>
            <a:pPr/>
            <a:r>
              <a:t>Presentation Title</a:t>
            </a:r>
          </a:p>
        </p:txBody>
      </p:sp>
      <p:sp>
        <p:nvSpPr>
          <p:cNvPr id="23" name="Body Level One…"/>
          <p:cNvSpPr txBox="1"/>
          <p:nvPr>
            <p:ph type="body" sz="quarter" idx="1" hasCustomPrompt="1"/>
          </p:nvPr>
        </p:nvSpPr>
        <p:spPr>
          <a:xfrm>
            <a:off x="698500" y="8432800"/>
            <a:ext cx="11607800" cy="689769"/>
          </a:xfrm>
          <a:prstGeom prst="rect">
            <a:avLst/>
          </a:prstGeom>
        </p:spPr>
        <p:txBody>
          <a:bodyPr/>
          <a:lstStyle>
            <a:lvl1pPr marL="0" indent="0" defTabSz="587022">
              <a:lnSpc>
                <a:spcPct val="100000"/>
              </a:lnSpc>
              <a:spcBef>
                <a:spcPts val="0"/>
              </a:spcBef>
              <a:buSzTx/>
              <a:buNone/>
              <a:defRPr b="1" sz="3800"/>
            </a:lvl1pPr>
            <a:lvl2pPr marL="0" indent="457200" defTabSz="587022">
              <a:lnSpc>
                <a:spcPct val="100000"/>
              </a:lnSpc>
              <a:spcBef>
                <a:spcPts val="0"/>
              </a:spcBef>
              <a:buSzTx/>
              <a:buNone/>
              <a:defRPr b="1" sz="3800"/>
            </a:lvl2pPr>
            <a:lvl3pPr marL="0" indent="914400" defTabSz="587022">
              <a:lnSpc>
                <a:spcPct val="100000"/>
              </a:lnSpc>
              <a:spcBef>
                <a:spcPts val="0"/>
              </a:spcBef>
              <a:buSzTx/>
              <a:buNone/>
              <a:defRPr b="1" sz="3800"/>
            </a:lvl3pPr>
            <a:lvl4pPr marL="0" indent="1371600" defTabSz="587022">
              <a:lnSpc>
                <a:spcPct val="100000"/>
              </a:lnSpc>
              <a:spcBef>
                <a:spcPts val="0"/>
              </a:spcBef>
              <a:buSzTx/>
              <a:buNone/>
              <a:defRPr b="1" sz="3800"/>
            </a:lvl4pPr>
            <a:lvl5pPr marL="0" indent="1828800" defTabSz="587022">
              <a:lnSpc>
                <a:spcPct val="100000"/>
              </a:lnSpc>
              <a:spcBef>
                <a:spcPts val="0"/>
              </a:spcBef>
              <a:buSzTx/>
              <a:buNone/>
              <a:defRPr b="1" sz="3800"/>
            </a:lvl5pPr>
          </a:lstStyle>
          <a:p>
            <a:pPr/>
            <a:r>
              <a:t>Presentation Subtitle</a:t>
            </a:r>
          </a:p>
          <a:p>
            <a:pPr lvl="1"/>
            <a:r>
              <a:t/>
            </a:r>
          </a:p>
          <a:p>
            <a:pPr lvl="2"/>
            <a:r>
              <a:t/>
            </a:r>
          </a:p>
          <a:p>
            <a:pPr lvl="3"/>
            <a:r>
              <a:t/>
            </a:r>
          </a:p>
          <a:p>
            <a:pPr lvl="4"/>
            <a:r>
              <a:t/>
            </a:r>
          </a:p>
        </p:txBody>
      </p:sp>
      <p:sp>
        <p:nvSpPr>
          <p:cNvPr id="24" name="Author and Date"/>
          <p:cNvSpPr txBox="1"/>
          <p:nvPr>
            <p:ph type="body" sz="quarter" idx="22" hasCustomPrompt="1"/>
          </p:nvPr>
        </p:nvSpPr>
        <p:spPr>
          <a:xfrm>
            <a:off x="698500" y="571500"/>
            <a:ext cx="11607801" cy="461059"/>
          </a:xfrm>
          <a:prstGeom prst="rect">
            <a:avLst/>
          </a:prstGeom>
        </p:spPr>
        <p:txBody>
          <a:bodyPr/>
          <a:lstStyle>
            <a:lvl1pPr marL="0" indent="0" defTabSz="563541">
              <a:lnSpc>
                <a:spcPct val="100000"/>
              </a:lnSpc>
              <a:spcBef>
                <a:spcPts val="0"/>
              </a:spcBef>
              <a:buSzTx/>
              <a:buNone/>
              <a:defRPr b="1" sz="2304"/>
            </a:lvl1pPr>
          </a:lstStyle>
          <a:p>
            <a:pPr/>
            <a:r>
              <a:t>Author and Date</a:t>
            </a:r>
          </a:p>
        </p:txBody>
      </p:sp>
      <p:sp>
        <p:nvSpPr>
          <p:cNvPr id="25" name="Slide Number"/>
          <p:cNvSpPr txBox="1"/>
          <p:nvPr>
            <p:ph type="sldNum" sz="quarter" idx="2"/>
          </p:nvPr>
        </p:nvSpPr>
        <p:spPr>
          <a:xfrm>
            <a:off x="6349999" y="9220199"/>
            <a:ext cx="297893" cy="287479"/>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A modern white building with glass panels against a clear, blue sky"/>
          <p:cNvSpPr/>
          <p:nvPr>
            <p:ph type="pic" idx="21"/>
          </p:nvPr>
        </p:nvSpPr>
        <p:spPr>
          <a:xfrm>
            <a:off x="3835400" y="699690"/>
            <a:ext cx="12509500" cy="8354083"/>
          </a:xfrm>
          <a:prstGeom prst="rect">
            <a:avLst/>
          </a:prstGeom>
        </p:spPr>
        <p:txBody>
          <a:bodyPr lIns="91439" tIns="45719" rIns="91439" bIns="45719">
            <a:noAutofit/>
          </a:bodyPr>
          <a:lstStyle/>
          <a:p>
            <a:pPr/>
          </a:p>
        </p:txBody>
      </p:sp>
      <p:sp>
        <p:nvSpPr>
          <p:cNvPr id="33" name="Body Level One…"/>
          <p:cNvSpPr txBox="1"/>
          <p:nvPr>
            <p:ph type="body" sz="quarter" idx="1" hasCustomPrompt="1"/>
          </p:nvPr>
        </p:nvSpPr>
        <p:spPr>
          <a:xfrm>
            <a:off x="698500" y="5003800"/>
            <a:ext cx="5105400" cy="4044566"/>
          </a:xfrm>
          <a:prstGeom prst="rect">
            <a:avLst/>
          </a:prstGeom>
        </p:spPr>
        <p:txBody>
          <a:bodyPr/>
          <a:lstStyle>
            <a:lvl1pPr marL="0" indent="0" defTabSz="587022">
              <a:lnSpc>
                <a:spcPct val="100000"/>
              </a:lnSpc>
              <a:spcBef>
                <a:spcPts val="0"/>
              </a:spcBef>
              <a:buSzTx/>
              <a:buNone/>
              <a:defRPr b="1" sz="3800"/>
            </a:lvl1pPr>
            <a:lvl2pPr marL="0" indent="457200" defTabSz="587022">
              <a:lnSpc>
                <a:spcPct val="100000"/>
              </a:lnSpc>
              <a:spcBef>
                <a:spcPts val="0"/>
              </a:spcBef>
              <a:buSzTx/>
              <a:buNone/>
              <a:defRPr b="1" sz="3800"/>
            </a:lvl2pPr>
            <a:lvl3pPr marL="0" indent="914400" defTabSz="587022">
              <a:lnSpc>
                <a:spcPct val="100000"/>
              </a:lnSpc>
              <a:spcBef>
                <a:spcPts val="0"/>
              </a:spcBef>
              <a:buSzTx/>
              <a:buNone/>
              <a:defRPr b="1" sz="3800"/>
            </a:lvl3pPr>
            <a:lvl4pPr marL="0" indent="1371600" defTabSz="587022">
              <a:lnSpc>
                <a:spcPct val="100000"/>
              </a:lnSpc>
              <a:spcBef>
                <a:spcPts val="0"/>
              </a:spcBef>
              <a:buSzTx/>
              <a:buNone/>
              <a:defRPr b="1" sz="3800"/>
            </a:lvl4pPr>
            <a:lvl5pPr marL="0" indent="1828800" defTabSz="587022">
              <a:lnSpc>
                <a:spcPct val="100000"/>
              </a:lnSpc>
              <a:spcBef>
                <a:spcPts val="0"/>
              </a:spcBef>
              <a:buSzTx/>
              <a:buNone/>
              <a:defRPr b="1" sz="3800"/>
            </a:lvl5pPr>
          </a:lstStyle>
          <a:p>
            <a:pPr/>
            <a:r>
              <a:t>Slide Subtitle</a:t>
            </a:r>
          </a:p>
          <a:p>
            <a:pPr lvl="1"/>
            <a:r>
              <a:t/>
            </a:r>
          </a:p>
          <a:p>
            <a:pPr lvl="2"/>
            <a:r>
              <a:t/>
            </a:r>
          </a:p>
          <a:p>
            <a:pPr lvl="3"/>
            <a:r>
              <a:t/>
            </a:r>
          </a:p>
          <a:p>
            <a:pPr lvl="4"/>
            <a:r>
              <a:t/>
            </a:r>
          </a:p>
        </p:txBody>
      </p:sp>
      <p:sp>
        <p:nvSpPr>
          <p:cNvPr id="34" name="Slide Title"/>
          <p:cNvSpPr txBox="1"/>
          <p:nvPr>
            <p:ph type="title" hasCustomPrompt="1"/>
          </p:nvPr>
        </p:nvSpPr>
        <p:spPr>
          <a:xfrm>
            <a:off x="698500" y="692534"/>
            <a:ext cx="5105400" cy="4387466"/>
          </a:xfrm>
          <a:prstGeom prst="rect">
            <a:avLst/>
          </a:prstGeom>
        </p:spPr>
        <p:txBody>
          <a:bodyPr anchor="b"/>
          <a:lstStyle/>
          <a:p>
            <a:pPr/>
            <a:r>
              <a:t>Slide Title</a:t>
            </a:r>
          </a:p>
        </p:txBody>
      </p:sp>
      <p:sp>
        <p:nvSpPr>
          <p:cNvPr id="3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3" name="Slide Subtitle"/>
          <p:cNvSpPr txBox="1"/>
          <p:nvPr>
            <p:ph type="body" sz="quarter" idx="21" hasCustomPrompt="1"/>
          </p:nvPr>
        </p:nvSpPr>
        <p:spPr>
          <a:xfrm>
            <a:off x="698500" y="1412977"/>
            <a:ext cx="11607801" cy="671803"/>
          </a:xfrm>
          <a:prstGeom prst="rect">
            <a:avLst/>
          </a:prstGeom>
        </p:spPr>
        <p:txBody>
          <a:bodyPr/>
          <a:lstStyle>
            <a:lvl1pPr marL="0" indent="0" defTabSz="587022">
              <a:lnSpc>
                <a:spcPct val="100000"/>
              </a:lnSpc>
              <a:spcBef>
                <a:spcPts val="0"/>
              </a:spcBef>
              <a:buSzTx/>
              <a:buNone/>
              <a:defRPr b="1" sz="3800"/>
            </a:lvl1pPr>
          </a:lstStyle>
          <a:p>
            <a:pPr/>
            <a:r>
              <a:t>Slide Subtitle</a:t>
            </a:r>
          </a:p>
        </p:txBody>
      </p:sp>
      <p:sp>
        <p:nvSpPr>
          <p:cNvPr id="44" name="Slide Title"/>
          <p:cNvSpPr txBox="1"/>
          <p:nvPr>
            <p:ph type="title" hasCustomPrompt="1"/>
          </p:nvPr>
        </p:nvSpPr>
        <p:spPr>
          <a:prstGeom prst="rect">
            <a:avLst/>
          </a:prstGeom>
        </p:spPr>
        <p:txBody>
          <a:bodyPr/>
          <a:lstStyle/>
          <a:p>
            <a:pPr/>
            <a:r>
              <a:t>Slide Title</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589358"/>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mall section of a modern shell bridge in Qingdao, Shandong, China with a partly cloudy sky above"/>
          <p:cNvSpPr/>
          <p:nvPr>
            <p:ph type="pic" idx="21"/>
          </p:nvPr>
        </p:nvSpPr>
        <p:spPr>
          <a:xfrm>
            <a:off x="3949700" y="698500"/>
            <a:ext cx="12528579" cy="8356600"/>
          </a:xfrm>
          <a:prstGeom prst="rect">
            <a:avLst/>
          </a:prstGeom>
        </p:spPr>
        <p:txBody>
          <a:bodyPr lIns="91439" tIns="45719" rIns="91439" bIns="45719">
            <a:noAutofit/>
          </a:bodyPr>
          <a:lstStyle/>
          <a:p>
            <a:pPr/>
          </a:p>
        </p:txBody>
      </p:sp>
      <p:sp>
        <p:nvSpPr>
          <p:cNvPr id="61" name="Slide Title"/>
          <p:cNvSpPr txBox="1"/>
          <p:nvPr>
            <p:ph type="title" hasCustomPrompt="1"/>
          </p:nvPr>
        </p:nvSpPr>
        <p:spPr>
          <a:xfrm>
            <a:off x="698500" y="444500"/>
            <a:ext cx="5105400" cy="1016000"/>
          </a:xfrm>
          <a:prstGeom prst="rect">
            <a:avLst/>
          </a:prstGeom>
        </p:spPr>
        <p:txBody>
          <a:bodyPr/>
          <a:lstStyle/>
          <a:p>
            <a:pPr/>
            <a:r>
              <a:t>Slide Title</a:t>
            </a:r>
          </a:p>
        </p:txBody>
      </p:sp>
      <p:sp>
        <p:nvSpPr>
          <p:cNvPr id="62" name="Slide Subtitle"/>
          <p:cNvSpPr txBox="1"/>
          <p:nvPr>
            <p:ph type="body" sz="quarter" idx="22" hasCustomPrompt="1"/>
          </p:nvPr>
        </p:nvSpPr>
        <p:spPr>
          <a:xfrm>
            <a:off x="698500" y="1412977"/>
            <a:ext cx="5105400" cy="671803"/>
          </a:xfrm>
          <a:prstGeom prst="rect">
            <a:avLst/>
          </a:prstGeom>
        </p:spPr>
        <p:txBody>
          <a:bodyPr/>
          <a:lstStyle>
            <a:lvl1pPr marL="0" indent="0" defTabSz="587022">
              <a:lnSpc>
                <a:spcPct val="100000"/>
              </a:lnSpc>
              <a:spcBef>
                <a:spcPts val="0"/>
              </a:spcBef>
              <a:buSzTx/>
              <a:buNone/>
              <a:defRPr b="1" sz="3800"/>
            </a:lvl1pPr>
          </a:lstStyle>
          <a:p>
            <a:pPr/>
            <a:r>
              <a:t>Slide Subtitle</a:t>
            </a:r>
          </a:p>
        </p:txBody>
      </p:sp>
      <p:sp>
        <p:nvSpPr>
          <p:cNvPr id="63" name="Body Level One…"/>
          <p:cNvSpPr txBox="1"/>
          <p:nvPr>
            <p:ph type="body" sz="half" idx="1" hasCustomPrompt="1"/>
          </p:nvPr>
        </p:nvSpPr>
        <p:spPr>
          <a:xfrm>
            <a:off x="698500" y="3480196"/>
            <a:ext cx="5105400" cy="5593161"/>
          </a:xfrm>
          <a:prstGeom prst="rect">
            <a:avLst/>
          </a:prstGeom>
        </p:spPr>
        <p:txBody>
          <a:bodyPr/>
          <a:lstStyle/>
          <a:p>
            <a:pPr/>
            <a:r>
              <a:t>Slide bullet text</a:t>
            </a:r>
          </a:p>
          <a:p>
            <a:pPr lvl="1"/>
            <a:r>
              <a:t/>
            </a:r>
          </a:p>
          <a:p>
            <a:pPr lvl="2"/>
            <a:r>
              <a:t/>
            </a:r>
          </a:p>
          <a:p>
            <a:pPr lvl="3"/>
            <a:r>
              <a:t/>
            </a:r>
          </a:p>
          <a:p>
            <a:pPr lvl="4"/>
            <a:r>
              <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Small">
    <p:spTree>
      <p:nvGrpSpPr>
        <p:cNvPr id="1" name=""/>
        <p:cNvGrpSpPr/>
        <p:nvPr/>
      </p:nvGrpSpPr>
      <p:grpSpPr>
        <a:xfrm>
          <a:off x="0" y="0"/>
          <a:ext cx="0" cy="0"/>
          <a:chOff x="0" y="0"/>
          <a:chExt cx="0" cy="0"/>
        </a:xfrm>
      </p:grpSpPr>
      <p:sp>
        <p:nvSpPr>
          <p:cNvPr id="71" name="Slide Title"/>
          <p:cNvSpPr txBox="1"/>
          <p:nvPr>
            <p:ph type="title" hasCustomPrompt="1"/>
          </p:nvPr>
        </p:nvSpPr>
        <p:spPr>
          <a:xfrm>
            <a:off x="698500" y="444500"/>
            <a:ext cx="5105400" cy="1016000"/>
          </a:xfrm>
          <a:prstGeom prst="rect">
            <a:avLst/>
          </a:prstGeom>
        </p:spPr>
        <p:txBody>
          <a:bodyPr/>
          <a:lstStyle/>
          <a:p>
            <a:pPr/>
            <a:r>
              <a:t>Slide Title</a:t>
            </a:r>
          </a:p>
        </p:txBody>
      </p:sp>
      <p:sp>
        <p:nvSpPr>
          <p:cNvPr id="72" name="Slide Subtitle"/>
          <p:cNvSpPr txBox="1"/>
          <p:nvPr>
            <p:ph type="body" sz="quarter" idx="21" hasCustomPrompt="1"/>
          </p:nvPr>
        </p:nvSpPr>
        <p:spPr>
          <a:xfrm>
            <a:off x="698500" y="1412977"/>
            <a:ext cx="5105400" cy="671803"/>
          </a:xfrm>
          <a:prstGeom prst="rect">
            <a:avLst/>
          </a:prstGeom>
        </p:spPr>
        <p:txBody>
          <a:bodyPr/>
          <a:lstStyle>
            <a:lvl1pPr marL="0" indent="0" defTabSz="587022">
              <a:lnSpc>
                <a:spcPct val="100000"/>
              </a:lnSpc>
              <a:spcBef>
                <a:spcPts val="0"/>
              </a:spcBef>
              <a:buSzTx/>
              <a:buNone/>
              <a:defRPr b="1" sz="3800"/>
            </a:lvl1pPr>
          </a:lstStyle>
          <a:p>
            <a:pPr/>
            <a:r>
              <a:t>Slide Subtitle</a:t>
            </a:r>
          </a:p>
        </p:txBody>
      </p:sp>
      <p:sp>
        <p:nvSpPr>
          <p:cNvPr id="73" name="Body Level One…"/>
          <p:cNvSpPr txBox="1"/>
          <p:nvPr>
            <p:ph type="body" sz="half" idx="1" hasCustomPrompt="1"/>
          </p:nvPr>
        </p:nvSpPr>
        <p:spPr>
          <a:xfrm>
            <a:off x="698500" y="3480196"/>
            <a:ext cx="5105400" cy="5593161"/>
          </a:xfrm>
          <a:prstGeom prst="rect">
            <a:avLst/>
          </a:prstGeom>
        </p:spPr>
        <p:txBody>
          <a:bodyPr/>
          <a:lstStyle/>
          <a:p>
            <a:pPr/>
            <a:r>
              <a:t>Slide bullet text</a:t>
            </a:r>
          </a:p>
          <a:p>
            <a:pPr lvl="1"/>
            <a:r>
              <a:t/>
            </a:r>
          </a:p>
          <a:p>
            <a:pPr lvl="2"/>
            <a:r>
              <a:t/>
            </a:r>
          </a:p>
          <a:p>
            <a:pPr lvl="3"/>
            <a:r>
              <a:t/>
            </a:r>
          </a:p>
          <a:p>
            <a:pPr lvl="4"/>
            <a:r>
              <a:t/>
            </a:r>
          </a:p>
        </p:txBody>
      </p:sp>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Large">
    <p:spTree>
      <p:nvGrpSpPr>
        <p:cNvPr id="1" name=""/>
        <p:cNvGrpSpPr/>
        <p:nvPr/>
      </p:nvGrpSpPr>
      <p:grpSpPr>
        <a:xfrm>
          <a:off x="0" y="0"/>
          <a:ext cx="0" cy="0"/>
          <a:chOff x="0" y="0"/>
          <a:chExt cx="0" cy="0"/>
        </a:xfrm>
      </p:grpSpPr>
      <p:sp>
        <p:nvSpPr>
          <p:cNvPr id="81" name="Slide Title"/>
          <p:cNvSpPr txBox="1"/>
          <p:nvPr>
            <p:ph type="title" hasCustomPrompt="1"/>
          </p:nvPr>
        </p:nvSpPr>
        <p:spPr>
          <a:xfrm>
            <a:off x="698500" y="444500"/>
            <a:ext cx="5105400" cy="1016000"/>
          </a:xfrm>
          <a:prstGeom prst="rect">
            <a:avLst/>
          </a:prstGeom>
        </p:spPr>
        <p:txBody>
          <a:bodyPr/>
          <a:lstStyle/>
          <a:p>
            <a:pPr/>
            <a:r>
              <a:t>Slide Title</a:t>
            </a:r>
          </a:p>
        </p:txBody>
      </p:sp>
      <p:sp>
        <p:nvSpPr>
          <p:cNvPr id="82" name="Slide Subtitle"/>
          <p:cNvSpPr txBox="1"/>
          <p:nvPr>
            <p:ph type="body" sz="quarter" idx="21" hasCustomPrompt="1"/>
          </p:nvPr>
        </p:nvSpPr>
        <p:spPr>
          <a:xfrm>
            <a:off x="698500" y="1412977"/>
            <a:ext cx="5105400" cy="671803"/>
          </a:xfrm>
          <a:prstGeom prst="rect">
            <a:avLst/>
          </a:prstGeom>
        </p:spPr>
        <p:txBody>
          <a:bodyPr/>
          <a:lstStyle>
            <a:lvl1pPr marL="0" indent="0" defTabSz="587022">
              <a:lnSpc>
                <a:spcPct val="100000"/>
              </a:lnSpc>
              <a:spcBef>
                <a:spcPts val="0"/>
              </a:spcBef>
              <a:buSzTx/>
              <a:buNone/>
              <a:defRPr b="1" sz="3800"/>
            </a:lvl1pPr>
          </a:lstStyle>
          <a:p>
            <a:pPr/>
            <a:r>
              <a:t>Slide Subtitle</a:t>
            </a:r>
          </a:p>
        </p:txBody>
      </p:sp>
      <p:sp>
        <p:nvSpPr>
          <p:cNvPr id="83" name="Body Level One…"/>
          <p:cNvSpPr txBox="1"/>
          <p:nvPr>
            <p:ph type="body" sz="half" idx="1" hasCustomPrompt="1"/>
          </p:nvPr>
        </p:nvSpPr>
        <p:spPr>
          <a:xfrm>
            <a:off x="698500" y="3480196"/>
            <a:ext cx="5105400" cy="5593161"/>
          </a:xfrm>
          <a:prstGeom prst="rect">
            <a:avLst/>
          </a:prstGeom>
        </p:spPr>
        <p:txBody>
          <a:bodyPr/>
          <a:lstStyle/>
          <a:p>
            <a:pPr/>
            <a:r>
              <a:t>Slide bullet text</a:t>
            </a:r>
          </a:p>
          <a:p>
            <a:pPr lvl="1"/>
            <a:r>
              <a:t/>
            </a:r>
          </a:p>
          <a:p>
            <a:pPr lvl="2"/>
            <a:r>
              <a:t/>
            </a:r>
          </a:p>
          <a:p>
            <a:pPr lvl="3"/>
            <a:r>
              <a:t/>
            </a:r>
          </a:p>
          <a:p>
            <a:pPr lvl="4"/>
            <a:r>
              <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91" name="Section Title"/>
          <p:cNvSpPr txBox="1"/>
          <p:nvPr>
            <p:ph type="title" hasCustomPrompt="1"/>
          </p:nvPr>
        </p:nvSpPr>
        <p:spPr>
          <a:xfrm>
            <a:off x="698500" y="3225800"/>
            <a:ext cx="11607800" cy="3302000"/>
          </a:xfrm>
          <a:prstGeom prst="rect">
            <a:avLst/>
          </a:prstGeom>
        </p:spPr>
        <p:txBody>
          <a:bodyPr anchor="ctr"/>
          <a:lstStyle>
            <a:lvl1pPr>
              <a:defRPr b="0" spc="-164" sz="8200">
                <a:latin typeface="Helvetica Neue Medium"/>
                <a:ea typeface="Helvetica Neue Medium"/>
                <a:cs typeface="Helvetica Neue Medium"/>
                <a:sym typeface="Helvetica Neue Medium"/>
              </a:defRPr>
            </a:lvl1pPr>
          </a:lstStyle>
          <a:p>
            <a:pPr/>
            <a:r>
              <a:t>Section Title</a:t>
            </a:r>
          </a:p>
        </p:txBody>
      </p:sp>
      <p:sp>
        <p:nvSpPr>
          <p:cNvPr id="9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 Id="rId18" Type="http://schemas.openxmlformats.org/officeDocument/2006/relationships/slideLayout" Target="../slideLayouts/slideLayout16.xml"/><Relationship Id="rId1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blipFill rotWithShape="1">
          <a:blip r:embed="rId2"/>
          <a:srcRect l="0" t="0" r="0" b="0"/>
          <a:stretch>
            <a:fillRect/>
          </a:stretch>
        </a:blipFill>
      </p:bgPr>
    </p:bg>
    <p:spTree>
      <p:nvGrpSpPr>
        <p:cNvPr id="1" name=""/>
        <p:cNvGrpSpPr/>
        <p:nvPr/>
      </p:nvGrpSpPr>
      <p:grpSpPr>
        <a:xfrm>
          <a:off x="0" y="0"/>
          <a:ext cx="0" cy="0"/>
          <a:chOff x="0" y="0"/>
          <a:chExt cx="0" cy="0"/>
        </a:xfrm>
      </p:grpSpPr>
      <p:sp>
        <p:nvSpPr>
          <p:cNvPr id="2" name="Body Level One…"/>
          <p:cNvSpPr txBox="1"/>
          <p:nvPr>
            <p:ph type="body" idx="1" hasCustomPrompt="1"/>
          </p:nvPr>
        </p:nvSpPr>
        <p:spPr>
          <a:xfrm>
            <a:off x="698500" y="2959100"/>
            <a:ext cx="11607800" cy="609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3" name="Slide Title"/>
          <p:cNvSpPr txBox="1"/>
          <p:nvPr>
            <p:ph type="title" hasCustomPrompt="1"/>
          </p:nvPr>
        </p:nvSpPr>
        <p:spPr>
          <a:xfrm>
            <a:off x="698500" y="440266"/>
            <a:ext cx="11607800" cy="1016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4" name="Slide Number"/>
          <p:cNvSpPr txBox="1"/>
          <p:nvPr>
            <p:ph type="sldNum" sz="quarter" idx="2"/>
          </p:nvPr>
        </p:nvSpPr>
        <p:spPr>
          <a:xfrm>
            <a:off x="6350067" y="9220199"/>
            <a:ext cx="297892" cy="287479"/>
          </a:xfrm>
          <a:prstGeom prst="rect">
            <a:avLst/>
          </a:prstGeom>
          <a:ln w="12700">
            <a:miter lim="400000"/>
          </a:ln>
        </p:spPr>
        <p:txBody>
          <a:bodyPr wrap="none" lIns="50800" tIns="50800" rIns="50800" bIns="50800" anchor="b">
            <a:spAutoFit/>
          </a:bodyPr>
          <a:lstStyle>
            <a:lvl1pPr algn="ctr" defTabSz="584200">
              <a:lnSpc>
                <a:spcPct val="100000"/>
              </a:lnSpc>
              <a:spcBef>
                <a:spcPts val="0"/>
              </a:spcBef>
              <a:defRPr sz="13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Lst>
  <p:transition xmlns:p14="http://schemas.microsoft.com/office/powerpoint/2010/main" spd="med" advClick="1"/>
  <p:txStyles>
    <p:titleStyle>
      <a:lvl1pPr marL="0" marR="0" indent="0" algn="l" defTabSz="1733930" rtl="0" latinLnBrk="0">
        <a:lnSpc>
          <a:spcPct val="80000"/>
        </a:lnSpc>
        <a:spcBef>
          <a:spcPts val="0"/>
        </a:spcBef>
        <a:spcAft>
          <a:spcPts val="0"/>
        </a:spcAft>
        <a:buClrTx/>
        <a:buSzTx/>
        <a:buFontTx/>
        <a:buNone/>
        <a:tabLst/>
        <a:defRPr b="1" baseline="0" cap="none" i="0" spc="-119" strike="noStrike" sz="6000" u="none">
          <a:solidFill>
            <a:srgbClr val="000000"/>
          </a:solidFill>
          <a:uFillTx/>
          <a:latin typeface="+mn-lt"/>
          <a:ea typeface="+mn-ea"/>
          <a:cs typeface="+mn-cs"/>
          <a:sym typeface="Helvetica Neue"/>
        </a:defRPr>
      </a:lvl1pPr>
      <a:lvl2pPr marL="0" marR="0" indent="457200" algn="l" defTabSz="1733930" rtl="0" latinLnBrk="0">
        <a:lnSpc>
          <a:spcPct val="80000"/>
        </a:lnSpc>
        <a:spcBef>
          <a:spcPts val="0"/>
        </a:spcBef>
        <a:spcAft>
          <a:spcPts val="0"/>
        </a:spcAft>
        <a:buClrTx/>
        <a:buSzTx/>
        <a:buFontTx/>
        <a:buNone/>
        <a:tabLst/>
        <a:defRPr b="1" baseline="0" cap="none" i="0" spc="-119" strike="noStrike" sz="6000" u="none">
          <a:solidFill>
            <a:srgbClr val="000000"/>
          </a:solidFill>
          <a:uFillTx/>
          <a:latin typeface="+mn-lt"/>
          <a:ea typeface="+mn-ea"/>
          <a:cs typeface="+mn-cs"/>
          <a:sym typeface="Helvetica Neue"/>
        </a:defRPr>
      </a:lvl2pPr>
      <a:lvl3pPr marL="0" marR="0" indent="914400" algn="l" defTabSz="1733930" rtl="0" latinLnBrk="0">
        <a:lnSpc>
          <a:spcPct val="80000"/>
        </a:lnSpc>
        <a:spcBef>
          <a:spcPts val="0"/>
        </a:spcBef>
        <a:spcAft>
          <a:spcPts val="0"/>
        </a:spcAft>
        <a:buClrTx/>
        <a:buSzTx/>
        <a:buFontTx/>
        <a:buNone/>
        <a:tabLst/>
        <a:defRPr b="1" baseline="0" cap="none" i="0" spc="-119" strike="noStrike" sz="6000" u="none">
          <a:solidFill>
            <a:srgbClr val="000000"/>
          </a:solidFill>
          <a:uFillTx/>
          <a:latin typeface="+mn-lt"/>
          <a:ea typeface="+mn-ea"/>
          <a:cs typeface="+mn-cs"/>
          <a:sym typeface="Helvetica Neue"/>
        </a:defRPr>
      </a:lvl3pPr>
      <a:lvl4pPr marL="0" marR="0" indent="1371600" algn="l" defTabSz="1733930" rtl="0" latinLnBrk="0">
        <a:lnSpc>
          <a:spcPct val="80000"/>
        </a:lnSpc>
        <a:spcBef>
          <a:spcPts val="0"/>
        </a:spcBef>
        <a:spcAft>
          <a:spcPts val="0"/>
        </a:spcAft>
        <a:buClrTx/>
        <a:buSzTx/>
        <a:buFontTx/>
        <a:buNone/>
        <a:tabLst/>
        <a:defRPr b="1" baseline="0" cap="none" i="0" spc="-119" strike="noStrike" sz="6000" u="none">
          <a:solidFill>
            <a:srgbClr val="000000"/>
          </a:solidFill>
          <a:uFillTx/>
          <a:latin typeface="+mn-lt"/>
          <a:ea typeface="+mn-ea"/>
          <a:cs typeface="+mn-cs"/>
          <a:sym typeface="Helvetica Neue"/>
        </a:defRPr>
      </a:lvl4pPr>
      <a:lvl5pPr marL="0" marR="0" indent="1828800" algn="l" defTabSz="1733930" rtl="0" latinLnBrk="0">
        <a:lnSpc>
          <a:spcPct val="80000"/>
        </a:lnSpc>
        <a:spcBef>
          <a:spcPts val="0"/>
        </a:spcBef>
        <a:spcAft>
          <a:spcPts val="0"/>
        </a:spcAft>
        <a:buClrTx/>
        <a:buSzTx/>
        <a:buFontTx/>
        <a:buNone/>
        <a:tabLst/>
        <a:defRPr b="1" baseline="0" cap="none" i="0" spc="-119" strike="noStrike" sz="6000" u="none">
          <a:solidFill>
            <a:srgbClr val="000000"/>
          </a:solidFill>
          <a:uFillTx/>
          <a:latin typeface="+mn-lt"/>
          <a:ea typeface="+mn-ea"/>
          <a:cs typeface="+mn-cs"/>
          <a:sym typeface="Helvetica Neue"/>
        </a:defRPr>
      </a:lvl5pPr>
      <a:lvl6pPr marL="0" marR="0" indent="2286000" algn="l" defTabSz="1733930" rtl="0" latinLnBrk="0">
        <a:lnSpc>
          <a:spcPct val="80000"/>
        </a:lnSpc>
        <a:spcBef>
          <a:spcPts val="0"/>
        </a:spcBef>
        <a:spcAft>
          <a:spcPts val="0"/>
        </a:spcAft>
        <a:buClrTx/>
        <a:buSzTx/>
        <a:buFontTx/>
        <a:buNone/>
        <a:tabLst/>
        <a:defRPr b="1" baseline="0" cap="none" i="0" spc="-119" strike="noStrike" sz="6000" u="none">
          <a:solidFill>
            <a:srgbClr val="000000"/>
          </a:solidFill>
          <a:uFillTx/>
          <a:latin typeface="+mn-lt"/>
          <a:ea typeface="+mn-ea"/>
          <a:cs typeface="+mn-cs"/>
          <a:sym typeface="Helvetica Neue"/>
        </a:defRPr>
      </a:lvl6pPr>
      <a:lvl7pPr marL="0" marR="0" indent="2743200" algn="l" defTabSz="1733930" rtl="0" latinLnBrk="0">
        <a:lnSpc>
          <a:spcPct val="80000"/>
        </a:lnSpc>
        <a:spcBef>
          <a:spcPts val="0"/>
        </a:spcBef>
        <a:spcAft>
          <a:spcPts val="0"/>
        </a:spcAft>
        <a:buClrTx/>
        <a:buSzTx/>
        <a:buFontTx/>
        <a:buNone/>
        <a:tabLst/>
        <a:defRPr b="1" baseline="0" cap="none" i="0" spc="-119" strike="noStrike" sz="6000" u="none">
          <a:solidFill>
            <a:srgbClr val="000000"/>
          </a:solidFill>
          <a:uFillTx/>
          <a:latin typeface="+mn-lt"/>
          <a:ea typeface="+mn-ea"/>
          <a:cs typeface="+mn-cs"/>
          <a:sym typeface="Helvetica Neue"/>
        </a:defRPr>
      </a:lvl7pPr>
      <a:lvl8pPr marL="0" marR="0" indent="3200400" algn="l" defTabSz="1733930" rtl="0" latinLnBrk="0">
        <a:lnSpc>
          <a:spcPct val="80000"/>
        </a:lnSpc>
        <a:spcBef>
          <a:spcPts val="0"/>
        </a:spcBef>
        <a:spcAft>
          <a:spcPts val="0"/>
        </a:spcAft>
        <a:buClrTx/>
        <a:buSzTx/>
        <a:buFontTx/>
        <a:buNone/>
        <a:tabLst/>
        <a:defRPr b="1" baseline="0" cap="none" i="0" spc="-119" strike="noStrike" sz="6000" u="none">
          <a:solidFill>
            <a:srgbClr val="000000"/>
          </a:solidFill>
          <a:uFillTx/>
          <a:latin typeface="+mn-lt"/>
          <a:ea typeface="+mn-ea"/>
          <a:cs typeface="+mn-cs"/>
          <a:sym typeface="Helvetica Neue"/>
        </a:defRPr>
      </a:lvl8pPr>
      <a:lvl9pPr marL="0" marR="0" indent="3657600" algn="l" defTabSz="1733930" rtl="0" latinLnBrk="0">
        <a:lnSpc>
          <a:spcPct val="80000"/>
        </a:lnSpc>
        <a:spcBef>
          <a:spcPts val="0"/>
        </a:spcBef>
        <a:spcAft>
          <a:spcPts val="0"/>
        </a:spcAft>
        <a:buClrTx/>
        <a:buSzTx/>
        <a:buFontTx/>
        <a:buNone/>
        <a:tabLst/>
        <a:defRPr b="1" baseline="0" cap="none" i="0" spc="-119" strike="noStrike" sz="6000" u="none">
          <a:solidFill>
            <a:srgbClr val="000000"/>
          </a:solidFill>
          <a:uFillTx/>
          <a:latin typeface="+mn-lt"/>
          <a:ea typeface="+mn-ea"/>
          <a:cs typeface="+mn-cs"/>
          <a:sym typeface="Helvetica Neue"/>
        </a:defRPr>
      </a:lvl9pPr>
    </p:titleStyle>
    <p:bodyStyle>
      <a:lvl1pPr marL="381000" marR="0" indent="-381000" algn="l" defTabSz="1733930" rtl="0" latinLnBrk="0">
        <a:lnSpc>
          <a:spcPct val="90000"/>
        </a:lnSpc>
        <a:spcBef>
          <a:spcPts val="3200"/>
        </a:spcBef>
        <a:spcAft>
          <a:spcPts val="0"/>
        </a:spcAft>
        <a:buClrTx/>
        <a:buSzPct val="123000"/>
        <a:buFontTx/>
        <a:buChar char="•"/>
        <a:tabLst/>
        <a:defRPr b="0" baseline="0" cap="none" i="0" spc="0" strike="noStrike" sz="3000" u="none">
          <a:solidFill>
            <a:srgbClr val="000000"/>
          </a:solidFill>
          <a:uFillTx/>
          <a:latin typeface="+mn-lt"/>
          <a:ea typeface="+mn-ea"/>
          <a:cs typeface="+mn-cs"/>
          <a:sym typeface="Helvetica Neue"/>
        </a:defRPr>
      </a:lvl1pPr>
      <a:lvl2pPr marL="762000" marR="0" indent="-381000" algn="l" defTabSz="1733930" rtl="0" latinLnBrk="0">
        <a:lnSpc>
          <a:spcPct val="90000"/>
        </a:lnSpc>
        <a:spcBef>
          <a:spcPts val="3200"/>
        </a:spcBef>
        <a:spcAft>
          <a:spcPts val="0"/>
        </a:spcAft>
        <a:buClrTx/>
        <a:buSzPct val="123000"/>
        <a:buFontTx/>
        <a:buChar char="•"/>
        <a:tabLst/>
        <a:defRPr b="0" baseline="0" cap="none" i="0" spc="0" strike="noStrike" sz="3000" u="none">
          <a:solidFill>
            <a:srgbClr val="000000"/>
          </a:solidFill>
          <a:uFillTx/>
          <a:latin typeface="+mn-lt"/>
          <a:ea typeface="+mn-ea"/>
          <a:cs typeface="+mn-cs"/>
          <a:sym typeface="Helvetica Neue"/>
        </a:defRPr>
      </a:lvl2pPr>
      <a:lvl3pPr marL="1143000" marR="0" indent="-381000" algn="l" defTabSz="1733930" rtl="0" latinLnBrk="0">
        <a:lnSpc>
          <a:spcPct val="90000"/>
        </a:lnSpc>
        <a:spcBef>
          <a:spcPts val="3200"/>
        </a:spcBef>
        <a:spcAft>
          <a:spcPts val="0"/>
        </a:spcAft>
        <a:buClrTx/>
        <a:buSzPct val="123000"/>
        <a:buFontTx/>
        <a:buChar char="•"/>
        <a:tabLst/>
        <a:defRPr b="0" baseline="0" cap="none" i="0" spc="0" strike="noStrike" sz="3000" u="none">
          <a:solidFill>
            <a:srgbClr val="000000"/>
          </a:solidFill>
          <a:uFillTx/>
          <a:latin typeface="+mn-lt"/>
          <a:ea typeface="+mn-ea"/>
          <a:cs typeface="+mn-cs"/>
          <a:sym typeface="Helvetica Neue"/>
        </a:defRPr>
      </a:lvl3pPr>
      <a:lvl4pPr marL="1524000" marR="0" indent="-381000" algn="l" defTabSz="1733930" rtl="0" latinLnBrk="0">
        <a:lnSpc>
          <a:spcPct val="90000"/>
        </a:lnSpc>
        <a:spcBef>
          <a:spcPts val="3200"/>
        </a:spcBef>
        <a:spcAft>
          <a:spcPts val="0"/>
        </a:spcAft>
        <a:buClrTx/>
        <a:buSzPct val="123000"/>
        <a:buFontTx/>
        <a:buChar char="•"/>
        <a:tabLst/>
        <a:defRPr b="0" baseline="0" cap="none" i="0" spc="0" strike="noStrike" sz="3000" u="none">
          <a:solidFill>
            <a:srgbClr val="000000"/>
          </a:solidFill>
          <a:uFillTx/>
          <a:latin typeface="+mn-lt"/>
          <a:ea typeface="+mn-ea"/>
          <a:cs typeface="+mn-cs"/>
          <a:sym typeface="Helvetica Neue"/>
        </a:defRPr>
      </a:lvl4pPr>
      <a:lvl5pPr marL="1905000" marR="0" indent="-381000" algn="l" defTabSz="1733930" rtl="0" latinLnBrk="0">
        <a:lnSpc>
          <a:spcPct val="90000"/>
        </a:lnSpc>
        <a:spcBef>
          <a:spcPts val="3200"/>
        </a:spcBef>
        <a:spcAft>
          <a:spcPts val="0"/>
        </a:spcAft>
        <a:buClrTx/>
        <a:buSzPct val="123000"/>
        <a:buFontTx/>
        <a:buChar char="•"/>
        <a:tabLst/>
        <a:defRPr b="0" baseline="0" cap="none" i="0" spc="0" strike="noStrike" sz="3000" u="none">
          <a:solidFill>
            <a:srgbClr val="000000"/>
          </a:solidFill>
          <a:uFillTx/>
          <a:latin typeface="+mn-lt"/>
          <a:ea typeface="+mn-ea"/>
          <a:cs typeface="+mn-cs"/>
          <a:sym typeface="Helvetica Neue"/>
        </a:defRPr>
      </a:lvl5pPr>
      <a:lvl6pPr marL="2286000" marR="0" indent="-381000" algn="l" defTabSz="1733930" rtl="0" latinLnBrk="0">
        <a:lnSpc>
          <a:spcPct val="90000"/>
        </a:lnSpc>
        <a:spcBef>
          <a:spcPts val="3200"/>
        </a:spcBef>
        <a:spcAft>
          <a:spcPts val="0"/>
        </a:spcAft>
        <a:buClrTx/>
        <a:buSzPct val="123000"/>
        <a:buFontTx/>
        <a:buChar char="•"/>
        <a:tabLst/>
        <a:defRPr b="0" baseline="0" cap="none" i="0" spc="0" strike="noStrike" sz="3000" u="none">
          <a:solidFill>
            <a:srgbClr val="000000"/>
          </a:solidFill>
          <a:uFillTx/>
          <a:latin typeface="+mn-lt"/>
          <a:ea typeface="+mn-ea"/>
          <a:cs typeface="+mn-cs"/>
          <a:sym typeface="Helvetica Neue"/>
        </a:defRPr>
      </a:lvl6pPr>
      <a:lvl7pPr marL="2667000" marR="0" indent="-381000" algn="l" defTabSz="1733930" rtl="0" latinLnBrk="0">
        <a:lnSpc>
          <a:spcPct val="90000"/>
        </a:lnSpc>
        <a:spcBef>
          <a:spcPts val="3200"/>
        </a:spcBef>
        <a:spcAft>
          <a:spcPts val="0"/>
        </a:spcAft>
        <a:buClrTx/>
        <a:buSzPct val="123000"/>
        <a:buFontTx/>
        <a:buChar char="•"/>
        <a:tabLst/>
        <a:defRPr b="0" baseline="0" cap="none" i="0" spc="0" strike="noStrike" sz="3000" u="none">
          <a:solidFill>
            <a:srgbClr val="000000"/>
          </a:solidFill>
          <a:uFillTx/>
          <a:latin typeface="+mn-lt"/>
          <a:ea typeface="+mn-ea"/>
          <a:cs typeface="+mn-cs"/>
          <a:sym typeface="Helvetica Neue"/>
        </a:defRPr>
      </a:lvl7pPr>
      <a:lvl8pPr marL="3048000" marR="0" indent="-381000" algn="l" defTabSz="1733930" rtl="0" latinLnBrk="0">
        <a:lnSpc>
          <a:spcPct val="90000"/>
        </a:lnSpc>
        <a:spcBef>
          <a:spcPts val="3200"/>
        </a:spcBef>
        <a:spcAft>
          <a:spcPts val="0"/>
        </a:spcAft>
        <a:buClrTx/>
        <a:buSzPct val="123000"/>
        <a:buFontTx/>
        <a:buChar char="•"/>
        <a:tabLst/>
        <a:defRPr b="0" baseline="0" cap="none" i="0" spc="0" strike="noStrike" sz="3000" u="none">
          <a:solidFill>
            <a:srgbClr val="000000"/>
          </a:solidFill>
          <a:uFillTx/>
          <a:latin typeface="+mn-lt"/>
          <a:ea typeface="+mn-ea"/>
          <a:cs typeface="+mn-cs"/>
          <a:sym typeface="Helvetica Neue"/>
        </a:defRPr>
      </a:lvl8pPr>
      <a:lvl9pPr marL="3429000" marR="0" indent="-381000" algn="l" defTabSz="1733930" rtl="0" latinLnBrk="0">
        <a:lnSpc>
          <a:spcPct val="90000"/>
        </a:lnSpc>
        <a:spcBef>
          <a:spcPts val="3200"/>
        </a:spcBef>
        <a:spcAft>
          <a:spcPts val="0"/>
        </a:spcAft>
        <a:buClrTx/>
        <a:buSzPct val="123000"/>
        <a:buFontTx/>
        <a:buChar char="•"/>
        <a:tabLst/>
        <a:defRPr b="0" baseline="0" cap="none" i="0" spc="0" strike="noStrike" sz="30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3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4.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tif"/></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0.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Prodan Radu-Matei…"/>
          <p:cNvSpPr txBox="1"/>
          <p:nvPr>
            <p:ph type="body" idx="21"/>
          </p:nvPr>
        </p:nvSpPr>
        <p:spPr>
          <a:xfrm>
            <a:off x="698500" y="7421304"/>
            <a:ext cx="11607801" cy="1697244"/>
          </a:xfrm>
          <a:prstGeom prst="rect">
            <a:avLst/>
          </a:prstGeom>
          <a:extLst>
            <a:ext uri="{C572A759-6A51-4108-AA02-DFA0A04FC94B}">
              <ma14:wrappingTextBoxFlag xmlns:ma14="http://schemas.microsoft.com/office/mac/drawingml/2011/main" val="1"/>
            </a:ext>
          </a:extLst>
        </p:spPr>
        <p:txBody>
          <a:bodyPr/>
          <a:lstStyle/>
          <a:p>
            <a:pPr algn="ctr" defTabSz="587022">
              <a:defRPr sz="2400"/>
            </a:pPr>
            <a:r>
              <a:t>Prodan Radu-Matei</a:t>
            </a:r>
          </a:p>
          <a:p>
            <a:pPr algn="ctr" defTabSz="587022">
              <a:defRPr sz="2400"/>
            </a:pPr>
            <a:r>
              <a:t>Supervisor: Lect. PhD Emilia Loredana Pop</a:t>
            </a:r>
          </a:p>
          <a:p>
            <a:pPr algn="ctr" defTabSz="587022">
              <a:defRPr sz="2400"/>
            </a:pPr>
            <a:r>
              <a:t>Babeș-Bolyai University - Faculty of Mathematics and Computer Science</a:t>
            </a:r>
          </a:p>
          <a:p>
            <a:pPr algn="ctr" defTabSz="587022">
              <a:defRPr sz="2400"/>
            </a:pPr>
            <a:r>
              <a:t>2025</a:t>
            </a:r>
          </a:p>
        </p:txBody>
      </p:sp>
      <p:sp>
        <p:nvSpPr>
          <p:cNvPr id="172" name="SeatSurfer:"/>
          <p:cNvSpPr txBox="1"/>
          <p:nvPr>
            <p:ph type="ctrTitle"/>
          </p:nvPr>
        </p:nvSpPr>
        <p:spPr>
          <a:prstGeom prst="rect">
            <a:avLst/>
          </a:prstGeom>
        </p:spPr>
        <p:txBody>
          <a:bodyPr/>
          <a:lstStyle/>
          <a:p>
            <a:pPr/>
            <a:r>
              <a:t>SeatSurfer:</a:t>
            </a:r>
          </a:p>
        </p:txBody>
      </p:sp>
      <p:sp>
        <p:nvSpPr>
          <p:cNvPr id="173" name="A Database-Centric Seat Management System"/>
          <p:cNvSpPr txBox="1"/>
          <p:nvPr>
            <p:ph type="subTitle" sz="quarter" idx="1"/>
          </p:nvPr>
        </p:nvSpPr>
        <p:spPr>
          <a:prstGeom prst="rect">
            <a:avLst/>
          </a:prstGeom>
        </p:spPr>
        <p:txBody>
          <a:bodyPr/>
          <a:lstStyle/>
          <a:p>
            <a:pPr/>
            <a:r>
              <a:t>A Database-Centric Seat Management System</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8" name="Benefits: Efficiency, user satisfaction, scalable and intelligent system…"/>
          <p:cNvSpPr txBox="1"/>
          <p:nvPr>
            <p:ph type="body" sz="half" idx="1"/>
          </p:nvPr>
        </p:nvSpPr>
        <p:spPr>
          <a:xfrm>
            <a:off x="698500" y="4185570"/>
            <a:ext cx="11607800" cy="2415862"/>
          </a:xfrm>
          <a:prstGeom prst="rect">
            <a:avLst/>
          </a:prstGeom>
        </p:spPr>
        <p:txBody>
          <a:bodyPr/>
          <a:lstStyle/>
          <a:p>
            <a:pPr/>
            <a:r>
              <a:t>Benefits: Efficiency, user satisfaction, scalable and intelligent system</a:t>
            </a:r>
          </a:p>
          <a:p>
            <a:pPr/>
            <a:r>
              <a:t>Future improvements: IoT integration, team-aware recommendations, reinforcement learning</a:t>
            </a:r>
          </a:p>
        </p:txBody>
      </p:sp>
      <p:sp>
        <p:nvSpPr>
          <p:cNvPr id="239" name="Slide Subtitle"/>
          <p:cNvSpPr txBox="1"/>
          <p:nvPr>
            <p:ph type="body" idx="21"/>
          </p:nvPr>
        </p:nvSpPr>
        <p:spPr>
          <a:prstGeom prst="rect">
            <a:avLst/>
          </a:prstGeom>
        </p:spPr>
        <p:txBody>
          <a:bodyPr/>
          <a:lstStyle/>
          <a:p>
            <a:pPr/>
          </a:p>
        </p:txBody>
      </p:sp>
      <p:sp>
        <p:nvSpPr>
          <p:cNvPr id="240" name="Conclusion and Future Work"/>
          <p:cNvSpPr txBox="1"/>
          <p:nvPr>
            <p:ph type="title"/>
          </p:nvPr>
        </p:nvSpPr>
        <p:spPr>
          <a:prstGeom prst="rect">
            <a:avLst/>
          </a:prstGeom>
        </p:spPr>
        <p:txBody>
          <a:bodyPr/>
          <a:lstStyle>
            <a:lvl1pPr defTabSz="1716590">
              <a:defRPr spc="-118" sz="5940"/>
            </a:lvl1pPr>
          </a:lstStyle>
          <a:p>
            <a:pPr/>
            <a:r>
              <a:t>Conclusion and Future Work</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4" name="Thank You / Q&amp;A"/>
          <p:cNvSpPr txBox="1"/>
          <p:nvPr>
            <p:ph type="body" sz="half" idx="1"/>
          </p:nvPr>
        </p:nvSpPr>
        <p:spPr>
          <a:prstGeom prst="rect">
            <a:avLst/>
          </a:prstGeom>
        </p:spPr>
        <p:txBody>
          <a:bodyPr/>
          <a:lstStyle/>
          <a:p>
            <a:pPr/>
            <a:r>
              <a:t>Thank You / Q&amp;A</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blipFill rotWithShape="1">
          <a:blip r:embed="rId3"/>
          <a:srcRect l="0" t="0" r="0" b="0"/>
          <a:stretch>
            <a:fillRect/>
          </a:stretch>
        </a:blipFill>
      </p:bgPr>
    </p:bg>
    <p:spTree>
      <p:nvGrpSpPr>
        <p:cNvPr id="1" name=""/>
        <p:cNvGrpSpPr/>
        <p:nvPr/>
      </p:nvGrpSpPr>
      <p:grpSpPr>
        <a:xfrm>
          <a:off x="0" y="0"/>
          <a:ext cx="0" cy="0"/>
          <a:chOff x="0" y="0"/>
          <a:chExt cx="0" cy="0"/>
        </a:xfrm>
      </p:grpSpPr>
      <p:sp>
        <p:nvSpPr>
          <p:cNvPr id="177" name="The rise of hybrid work models…"/>
          <p:cNvSpPr txBox="1"/>
          <p:nvPr>
            <p:ph type="body" sz="half" idx="1"/>
          </p:nvPr>
        </p:nvSpPr>
        <p:spPr>
          <a:xfrm>
            <a:off x="698500" y="4147010"/>
            <a:ext cx="11607800" cy="2773203"/>
          </a:xfrm>
          <a:prstGeom prst="rect">
            <a:avLst/>
          </a:prstGeom>
        </p:spPr>
        <p:txBody>
          <a:bodyPr/>
          <a:lstStyle/>
          <a:p>
            <a:pPr/>
            <a:r>
              <a:t>The rise of hybrid work models</a:t>
            </a:r>
          </a:p>
          <a:p>
            <a:pPr/>
            <a:r>
              <a:t>Problems with fixed seating: inefficiency, crowding, poor user experience</a:t>
            </a:r>
          </a:p>
          <a:p>
            <a:pPr/>
            <a:r>
              <a:t>Need for intelligent, real-time, personalized booking systems</a:t>
            </a:r>
          </a:p>
        </p:txBody>
      </p:sp>
      <p:sp>
        <p:nvSpPr>
          <p:cNvPr id="178" name="Slide Subtitle"/>
          <p:cNvSpPr txBox="1"/>
          <p:nvPr>
            <p:ph type="body" idx="21"/>
          </p:nvPr>
        </p:nvSpPr>
        <p:spPr>
          <a:prstGeom prst="rect">
            <a:avLst/>
          </a:prstGeom>
        </p:spPr>
        <p:txBody>
          <a:bodyPr/>
          <a:lstStyle/>
          <a:p>
            <a:pPr/>
          </a:p>
        </p:txBody>
      </p:sp>
      <p:sp>
        <p:nvSpPr>
          <p:cNvPr id="179" name="Motivation and Problem Statement"/>
          <p:cNvSpPr txBox="1"/>
          <p:nvPr>
            <p:ph type="title"/>
          </p:nvPr>
        </p:nvSpPr>
        <p:spPr>
          <a:prstGeom prst="rect">
            <a:avLst/>
          </a:prstGeom>
        </p:spPr>
        <p:txBody>
          <a:bodyPr/>
          <a:lstStyle>
            <a:lvl1pPr defTabSz="1629894">
              <a:defRPr spc="-112" sz="5640"/>
            </a:lvl1pPr>
          </a:lstStyle>
          <a:p>
            <a:pPr/>
            <a:r>
              <a:t>Motivation and Problem Statement</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Real-time seat booking and visualization…"/>
          <p:cNvSpPr txBox="1"/>
          <p:nvPr>
            <p:ph type="body" sz="quarter" idx="1"/>
          </p:nvPr>
        </p:nvSpPr>
        <p:spPr>
          <a:xfrm>
            <a:off x="736711" y="3660869"/>
            <a:ext cx="4456135" cy="4395470"/>
          </a:xfrm>
          <a:prstGeom prst="rect">
            <a:avLst/>
          </a:prstGeom>
        </p:spPr>
        <p:txBody>
          <a:bodyPr/>
          <a:lstStyle/>
          <a:p>
            <a:pPr/>
            <a:r>
              <a:t>Real-time seat booking and visualization</a:t>
            </a:r>
          </a:p>
          <a:p>
            <a:pPr/>
            <a:r>
              <a:t>AI-powered personalized seat suggestions</a:t>
            </a:r>
          </a:p>
          <a:p>
            <a:pPr/>
            <a:r>
              <a:t>Scalable multi-tenant backend for organizations</a:t>
            </a:r>
          </a:p>
        </p:txBody>
      </p:sp>
      <p:sp>
        <p:nvSpPr>
          <p:cNvPr id="184" name="Slide Subtitle"/>
          <p:cNvSpPr txBox="1"/>
          <p:nvPr>
            <p:ph type="body" idx="21"/>
          </p:nvPr>
        </p:nvSpPr>
        <p:spPr>
          <a:prstGeom prst="rect">
            <a:avLst/>
          </a:prstGeom>
        </p:spPr>
        <p:txBody>
          <a:bodyPr/>
          <a:lstStyle/>
          <a:p>
            <a:pPr/>
          </a:p>
        </p:txBody>
      </p:sp>
      <p:sp>
        <p:nvSpPr>
          <p:cNvPr id="185" name="Objectives of the Project"/>
          <p:cNvSpPr txBox="1"/>
          <p:nvPr>
            <p:ph type="title"/>
          </p:nvPr>
        </p:nvSpPr>
        <p:spPr>
          <a:prstGeom prst="rect">
            <a:avLst/>
          </a:prstGeom>
        </p:spPr>
        <p:txBody>
          <a:bodyPr/>
          <a:lstStyle>
            <a:lvl1pPr defTabSz="1716590">
              <a:defRPr spc="-118" sz="5940"/>
            </a:lvl1pPr>
          </a:lstStyle>
          <a:p>
            <a:pPr/>
            <a:r>
              <a:t>Objectives of the Project</a:t>
            </a:r>
          </a:p>
        </p:txBody>
      </p:sp>
      <p:pic>
        <p:nvPicPr>
          <p:cNvPr id="186" name="Simulator Screenshot - iPhone 16 Pro Max - 2025-05-19 at 20.08.52.png" descr="Simulator Screenshot - iPhone 16 Pro Max - 2025-05-19 at 20.08.52.png"/>
          <p:cNvPicPr>
            <a:picLocks noChangeAspect="1"/>
          </p:cNvPicPr>
          <p:nvPr/>
        </p:nvPicPr>
        <p:blipFill>
          <a:blip r:embed="rId3">
            <a:extLst/>
          </a:blip>
          <a:stretch>
            <a:fillRect/>
          </a:stretch>
        </p:blipFill>
        <p:spPr>
          <a:xfrm>
            <a:off x="9588287" y="2636659"/>
            <a:ext cx="2965807" cy="6443889"/>
          </a:xfrm>
          <a:prstGeom prst="rect">
            <a:avLst/>
          </a:prstGeom>
          <a:ln w="12700">
            <a:miter lim="400000"/>
          </a:ln>
        </p:spPr>
      </p:pic>
      <p:pic>
        <p:nvPicPr>
          <p:cNvPr id="187" name="Simulator Screenshot - iPhone 16 Pro Max - 2025-05-19 at 20.07.03.png" descr="Simulator Screenshot - iPhone 16 Pro Max - 2025-05-19 at 20.07.03.png"/>
          <p:cNvPicPr>
            <a:picLocks noChangeAspect="1"/>
          </p:cNvPicPr>
          <p:nvPr/>
        </p:nvPicPr>
        <p:blipFill>
          <a:blip r:embed="rId4">
            <a:extLst/>
          </a:blip>
          <a:stretch>
            <a:fillRect/>
          </a:stretch>
        </p:blipFill>
        <p:spPr>
          <a:xfrm>
            <a:off x="6118933" y="2636659"/>
            <a:ext cx="2965807" cy="6443889"/>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Temporal prediction of seat usage…"/>
          <p:cNvSpPr txBox="1"/>
          <p:nvPr>
            <p:ph type="body" sz="quarter" idx="1"/>
          </p:nvPr>
        </p:nvSpPr>
        <p:spPr>
          <a:xfrm>
            <a:off x="685762" y="4087192"/>
            <a:ext cx="4552233" cy="3835401"/>
          </a:xfrm>
          <a:prstGeom prst="rect">
            <a:avLst/>
          </a:prstGeom>
        </p:spPr>
        <p:txBody>
          <a:bodyPr/>
          <a:lstStyle/>
          <a:p>
            <a:pPr/>
            <a:r>
              <a:t>Temporal prediction of seat usage</a:t>
            </a:r>
          </a:p>
          <a:p>
            <a:pPr/>
            <a:r>
              <a:t>Deep learning for desk recommendations</a:t>
            </a:r>
          </a:p>
          <a:p>
            <a:pPr/>
            <a:r>
              <a:t>Survey on collaborative filtering</a:t>
            </a:r>
          </a:p>
        </p:txBody>
      </p:sp>
      <p:sp>
        <p:nvSpPr>
          <p:cNvPr id="192" name="Slide Subtitle"/>
          <p:cNvSpPr txBox="1"/>
          <p:nvPr>
            <p:ph type="body" idx="21"/>
          </p:nvPr>
        </p:nvSpPr>
        <p:spPr>
          <a:prstGeom prst="rect">
            <a:avLst/>
          </a:prstGeom>
        </p:spPr>
        <p:txBody>
          <a:bodyPr/>
          <a:lstStyle/>
          <a:p>
            <a:pPr/>
          </a:p>
        </p:txBody>
      </p:sp>
      <p:sp>
        <p:nvSpPr>
          <p:cNvPr id="193" name="Related Work &amp; Existing Solutions"/>
          <p:cNvSpPr txBox="1"/>
          <p:nvPr>
            <p:ph type="title"/>
          </p:nvPr>
        </p:nvSpPr>
        <p:spPr>
          <a:prstGeom prst="rect">
            <a:avLst/>
          </a:prstGeom>
        </p:spPr>
        <p:txBody>
          <a:bodyPr/>
          <a:lstStyle>
            <a:lvl1pPr defTabSz="1681912">
              <a:defRPr spc="-116" sz="5820"/>
            </a:lvl1pPr>
          </a:lstStyle>
          <a:p>
            <a:pPr/>
            <a:r>
              <a:t>Related Work &amp; Existing Solutions</a:t>
            </a:r>
          </a:p>
        </p:txBody>
      </p:sp>
      <p:graphicFrame>
        <p:nvGraphicFramePr>
          <p:cNvPr id="194" name="Table 1"/>
          <p:cNvGraphicFramePr/>
          <p:nvPr/>
        </p:nvGraphicFramePr>
        <p:xfrm>
          <a:off x="5255747" y="2596067"/>
          <a:ext cx="7075549" cy="6096001"/>
        </p:xfrm>
        <a:graphic xmlns:a="http://schemas.openxmlformats.org/drawingml/2006/main">
          <a:graphicData uri="http://schemas.openxmlformats.org/drawingml/2006/table">
            <a:tbl>
              <a:tblPr firstCol="1" firstRow="1" lastCol="0" lastRow="0" bandCol="0" bandRow="0" rtl="0">
                <a:tableStyleId>{4C3C2611-4C71-4FC5-86AE-919BDF0F9419}</a:tableStyleId>
              </a:tblPr>
              <a:tblGrid>
                <a:gridCol w="1400687"/>
                <a:gridCol w="1804272"/>
                <a:gridCol w="2293461"/>
                <a:gridCol w="1564427"/>
              </a:tblGrid>
              <a:tr h="1520825">
                <a:tc>
                  <a:txBody>
                    <a:bodyPr/>
                    <a:lstStyle/>
                    <a:p>
                      <a:pPr>
                        <a:defRPr b="0" sz="1800"/>
                      </a:pPr>
                      <a:r>
                        <a:rPr b="1" sz="2200"/>
                        <a:t>Tool</a:t>
                      </a:r>
                    </a:p>
                  </a:txBody>
                  <a:tcPr marL="50800" marR="50800" marT="50800" marB="50800" anchor="ctr" anchorCtr="0" horzOverflow="overflow"/>
                </a:tc>
                <a:tc>
                  <a:txBody>
                    <a:bodyPr/>
                    <a:lstStyle/>
                    <a:p>
                      <a:pPr>
                        <a:defRPr b="0" sz="1800"/>
                      </a:pPr>
                      <a:r>
                        <a:rPr b="1" sz="2200"/>
                        <a:t>AI Integration</a:t>
                      </a:r>
                    </a:p>
                  </a:txBody>
                  <a:tcPr marL="50800" marR="50800" marT="50800" marB="50800" anchor="ctr" anchorCtr="0" horzOverflow="overflow"/>
                </a:tc>
                <a:tc>
                  <a:txBody>
                    <a:bodyPr/>
                    <a:lstStyle/>
                    <a:p>
                      <a:pPr>
                        <a:defRPr b="0" sz="1800"/>
                      </a:pPr>
                      <a:r>
                        <a:rPr b="1" sz="2200"/>
                        <a:t>Customization</a:t>
                      </a:r>
                    </a:p>
                  </a:txBody>
                  <a:tcPr marL="50800" marR="50800" marT="50800" marB="50800" anchor="ctr" anchorCtr="0" horzOverflow="overflow"/>
                </a:tc>
                <a:tc>
                  <a:txBody>
                    <a:bodyPr/>
                    <a:lstStyle/>
                    <a:p>
                      <a:pPr>
                        <a:defRPr b="0" sz="1800"/>
                      </a:pPr>
                      <a:r>
                        <a:rPr b="1" sz="2200"/>
                        <a:t>Cost</a:t>
                      </a:r>
                    </a:p>
                  </a:txBody>
                  <a:tcPr marL="50800" marR="50800" marT="50800" marB="50800" anchor="ctr" anchorCtr="0" horzOverflow="overflow"/>
                </a:tc>
              </a:tr>
              <a:tr h="1520825">
                <a:tc>
                  <a:txBody>
                    <a:bodyPr/>
                    <a:lstStyle/>
                    <a:p>
                      <a:pPr>
                        <a:defRPr sz="2200"/>
                      </a:pPr>
                    </a:p>
                  </a:txBody>
                  <a:tcPr marL="50800" marR="50800" marT="50800" marB="50800" anchor="ctr" anchorCtr="0" horzOverflow="overflow">
                    <a:blipFill rotWithShape="1">
                      <a:blip r:embed="rId3"/>
                      <a:srcRect l="0" t="0" r="0" b="0"/>
                      <a:stretch>
                        <a:fillRect/>
                      </a:stretch>
                    </a:blipFill>
                  </a:tcPr>
                </a:tc>
                <a:tc>
                  <a:txBody>
                    <a:bodyPr/>
                    <a:lstStyle/>
                    <a:p>
                      <a:pPr>
                        <a:defRPr sz="1800"/>
                      </a:pPr>
                      <a:r>
                        <a:rPr sz="2200"/>
                        <a:t>❌</a:t>
                      </a:r>
                    </a:p>
                  </a:txBody>
                  <a:tcPr marL="50800" marR="50800" marT="50800" marB="50800" anchor="ctr" anchorCtr="0" horzOverflow="overflow"/>
                </a:tc>
                <a:tc>
                  <a:txBody>
                    <a:bodyPr/>
                    <a:lstStyle/>
                    <a:p>
                      <a:pPr>
                        <a:defRPr sz="1800"/>
                      </a:pPr>
                      <a:r>
                        <a:rPr sz="2200"/>
                        <a:t>❌</a:t>
                      </a:r>
                    </a:p>
                  </a:txBody>
                  <a:tcPr marL="50800" marR="50800" marT="50800" marB="50800" anchor="ctr" anchorCtr="0" horzOverflow="overflow"/>
                </a:tc>
                <a:tc>
                  <a:txBody>
                    <a:bodyPr/>
                    <a:lstStyle/>
                    <a:p>
                      <a:pPr>
                        <a:defRPr sz="1800"/>
                      </a:pPr>
                      <a:r>
                        <a:rPr sz="2200"/>
                        <a:t>100$/month    (15 users)</a:t>
                      </a:r>
                    </a:p>
                  </a:txBody>
                  <a:tcPr marL="50800" marR="50800" marT="50800" marB="50800" anchor="ctr" anchorCtr="0" horzOverflow="overflow"/>
                </a:tc>
              </a:tr>
              <a:tr h="1520825">
                <a:tc>
                  <a:txBody>
                    <a:bodyPr/>
                    <a:lstStyle/>
                    <a:p>
                      <a:pPr>
                        <a:defRPr sz="2200"/>
                      </a:pPr>
                    </a:p>
                  </a:txBody>
                  <a:tcPr marL="50800" marR="50800" marT="50800" marB="50800" anchor="ctr" anchorCtr="0" horzOverflow="overflow">
                    <a:blipFill rotWithShape="1">
                      <a:blip r:embed="rId4"/>
                      <a:srcRect l="0" t="0" r="0" b="0"/>
                      <a:stretch>
                        <a:fillRect/>
                      </a:stretch>
                    </a:blipFill>
                  </a:tcPr>
                </a:tc>
                <a:tc>
                  <a:txBody>
                    <a:bodyPr/>
                    <a:lstStyle/>
                    <a:p>
                      <a:pPr>
                        <a:defRPr sz="1800"/>
                      </a:pPr>
                      <a:r>
                        <a:rPr sz="2200"/>
                        <a:t>✅</a:t>
                      </a:r>
                    </a:p>
                  </a:txBody>
                  <a:tcPr marL="50800" marR="50800" marT="50800" marB="50800" anchor="ctr" anchorCtr="0" horzOverflow="overflow"/>
                </a:tc>
                <a:tc>
                  <a:txBody>
                    <a:bodyPr/>
                    <a:lstStyle/>
                    <a:p>
                      <a:pPr>
                        <a:defRPr sz="1800"/>
                      </a:pPr>
                      <a:r>
                        <a:rPr sz="2200"/>
                        <a:t>Limited</a:t>
                      </a:r>
                    </a:p>
                  </a:txBody>
                  <a:tcPr marL="50800" marR="50800" marT="50800" marB="50800" anchor="ctr" anchorCtr="0" horzOverflow="overflow"/>
                </a:tc>
                <a:tc>
                  <a:txBody>
                    <a:bodyPr/>
                    <a:lstStyle/>
                    <a:p>
                      <a:pPr>
                        <a:defRPr sz="1800"/>
                      </a:pPr>
                      <a:r>
                        <a:rPr sz="2200"/>
                        <a:t>2.5$    user/month</a:t>
                      </a:r>
                    </a:p>
                  </a:txBody>
                  <a:tcPr marL="50800" marR="50800" marT="50800" marB="50800" anchor="ctr" anchorCtr="0" horzOverflow="overflow"/>
                </a:tc>
              </a:tr>
              <a:tr h="1520825">
                <a:tc>
                  <a:txBody>
                    <a:bodyPr/>
                    <a:lstStyle/>
                    <a:p>
                      <a:pPr>
                        <a:defRPr sz="2200"/>
                      </a:pPr>
                    </a:p>
                  </a:txBody>
                  <a:tcPr marL="50800" marR="50800" marT="50800" marB="50800" anchor="ctr" anchorCtr="0" horzOverflow="overflow">
                    <a:blipFill rotWithShape="1">
                      <a:blip r:embed="rId5"/>
                      <a:srcRect l="0" t="0" r="0" b="0"/>
                      <a:stretch>
                        <a:fillRect/>
                      </a:stretch>
                    </a:blipFill>
                  </a:tcPr>
                </a:tc>
                <a:tc>
                  <a:txBody>
                    <a:bodyPr/>
                    <a:lstStyle/>
                    <a:p>
                      <a:pPr>
                        <a:defRPr sz="1800"/>
                      </a:pPr>
                      <a:r>
                        <a:rPr sz="2200"/>
                        <a:t>✅</a:t>
                      </a:r>
                    </a:p>
                  </a:txBody>
                  <a:tcPr marL="50800" marR="50800" marT="50800" marB="50800" anchor="ctr" anchorCtr="0" horzOverflow="overflow"/>
                </a:tc>
                <a:tc>
                  <a:txBody>
                    <a:bodyPr/>
                    <a:lstStyle/>
                    <a:p>
                      <a:pPr>
                        <a:defRPr sz="1800"/>
                      </a:pPr>
                      <a:r>
                        <a:rPr sz="2200"/>
                        <a:t>✅</a:t>
                      </a:r>
                    </a:p>
                  </a:txBody>
                  <a:tcPr marL="50800" marR="50800" marT="50800" marB="50800" anchor="ctr" anchorCtr="0" horzOverflow="overflow"/>
                </a:tc>
                <a:tc>
                  <a:txBody>
                    <a:bodyPr/>
                    <a:lstStyle/>
                    <a:p>
                      <a:pPr>
                        <a:defRPr sz="1800"/>
                      </a:pPr>
                      <a:r>
                        <a:rPr sz="2200"/>
                        <a:t>0.5$
user/month</a:t>
                      </a:r>
                    </a:p>
                  </a:txBody>
                  <a:tcPr marL="50800" marR="50800" marT="50800" marB="50800" anchor="ctr" anchorCtr="0" horzOverflow="overflow"/>
                </a:tc>
              </a:tr>
            </a:tbl>
          </a:graphicData>
        </a:graphic>
      </p:graphicFrame>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System Architecture"/>
          <p:cNvSpPr txBox="1"/>
          <p:nvPr>
            <p:ph type="title"/>
          </p:nvPr>
        </p:nvSpPr>
        <p:spPr>
          <a:xfrm>
            <a:off x="697880" y="3989885"/>
            <a:ext cx="5105401" cy="1773829"/>
          </a:xfrm>
          <a:prstGeom prst="rect">
            <a:avLst/>
          </a:prstGeom>
        </p:spPr>
        <p:txBody>
          <a:bodyPr/>
          <a:lstStyle/>
          <a:p>
            <a:pPr/>
            <a:r>
              <a:t>System Architecture</a:t>
            </a:r>
          </a:p>
        </p:txBody>
      </p:sp>
      <p:pic>
        <p:nvPicPr>
          <p:cNvPr id="199" name="architecture_diagram.png" descr="architecture_diagram.png"/>
          <p:cNvPicPr>
            <a:picLocks noChangeAspect="1"/>
          </p:cNvPicPr>
          <p:nvPr/>
        </p:nvPicPr>
        <p:blipFill>
          <a:blip r:embed="rId3">
            <a:extLst/>
          </a:blip>
          <a:stretch>
            <a:fillRect/>
          </a:stretch>
        </p:blipFill>
        <p:spPr>
          <a:xfrm>
            <a:off x="5901235" y="2659072"/>
            <a:ext cx="6653183" cy="4435456"/>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Booking and Recommendation Flow"/>
          <p:cNvSpPr txBox="1"/>
          <p:nvPr>
            <p:ph type="title"/>
          </p:nvPr>
        </p:nvSpPr>
        <p:spPr>
          <a:xfrm>
            <a:off x="697880" y="3880623"/>
            <a:ext cx="5105401" cy="1992354"/>
          </a:xfrm>
          <a:prstGeom prst="rect">
            <a:avLst/>
          </a:prstGeom>
        </p:spPr>
        <p:txBody>
          <a:bodyPr/>
          <a:lstStyle>
            <a:lvl1pPr defTabSz="1716590">
              <a:defRPr spc="-95" sz="4752"/>
            </a:lvl1pPr>
          </a:lstStyle>
          <a:p>
            <a:pPr/>
            <a:r>
              <a:t>Booking and Recommendation Flow</a:t>
            </a:r>
          </a:p>
        </p:txBody>
      </p:sp>
      <p:pic>
        <p:nvPicPr>
          <p:cNvPr id="204" name="Image" descr="Image"/>
          <p:cNvPicPr>
            <a:picLocks noChangeAspect="1"/>
          </p:cNvPicPr>
          <p:nvPr/>
        </p:nvPicPr>
        <p:blipFill>
          <a:blip r:embed="rId3">
            <a:extLst/>
          </a:blip>
          <a:stretch>
            <a:fillRect/>
          </a:stretch>
        </p:blipFill>
        <p:spPr>
          <a:xfrm>
            <a:off x="5905103" y="2680571"/>
            <a:ext cx="6588688" cy="4392458"/>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Slide Subtitle"/>
          <p:cNvSpPr txBox="1"/>
          <p:nvPr>
            <p:ph type="body" idx="22"/>
          </p:nvPr>
        </p:nvSpPr>
        <p:spPr>
          <a:prstGeom prst="rect">
            <a:avLst/>
          </a:prstGeom>
        </p:spPr>
        <p:txBody>
          <a:bodyPr/>
          <a:lstStyle/>
          <a:p>
            <a:pPr/>
          </a:p>
        </p:txBody>
      </p:sp>
      <p:sp>
        <p:nvSpPr>
          <p:cNvPr id="209" name="Collaborative filtering + spatial heuristics…"/>
          <p:cNvSpPr txBox="1"/>
          <p:nvPr>
            <p:ph type="body" sz="quarter" idx="1"/>
          </p:nvPr>
        </p:nvSpPr>
        <p:spPr>
          <a:xfrm>
            <a:off x="698500" y="3480196"/>
            <a:ext cx="4467651" cy="5593161"/>
          </a:xfrm>
          <a:prstGeom prst="rect">
            <a:avLst/>
          </a:prstGeom>
        </p:spPr>
        <p:txBody>
          <a:bodyPr/>
          <a:lstStyle/>
          <a:p>
            <a:pPr/>
            <a:r>
              <a:t>Collaborative filtering + spatial heuristics</a:t>
            </a:r>
          </a:p>
          <a:p>
            <a:pPr/>
            <a:r>
              <a:t>Input features: booking history, preferences, spatial metadata</a:t>
            </a:r>
          </a:p>
          <a:p>
            <a:pPr/>
            <a:r>
              <a:t>Stateless, scalable Python microservice</a:t>
            </a:r>
          </a:p>
        </p:txBody>
      </p:sp>
      <p:sp>
        <p:nvSpPr>
          <p:cNvPr id="210" name="Performance and AI Benefits"/>
          <p:cNvSpPr txBox="1"/>
          <p:nvPr>
            <p:ph type="title"/>
          </p:nvPr>
        </p:nvSpPr>
        <p:spPr>
          <a:xfrm>
            <a:off x="698500" y="440266"/>
            <a:ext cx="11607800" cy="1016001"/>
          </a:xfrm>
          <a:prstGeom prst="rect">
            <a:avLst/>
          </a:prstGeom>
        </p:spPr>
        <p:txBody>
          <a:bodyPr/>
          <a:lstStyle>
            <a:lvl1pPr defTabSz="1716590">
              <a:defRPr spc="-118" sz="5940"/>
            </a:lvl1pPr>
          </a:lstStyle>
          <a:p>
            <a:pPr/>
            <a:r>
              <a:t>Performance and AI Benefits</a:t>
            </a:r>
          </a:p>
        </p:txBody>
      </p:sp>
      <p:pic>
        <p:nvPicPr>
          <p:cNvPr id="211" name="System Performance Metrics.png" descr="System Performance Metrics.png"/>
          <p:cNvPicPr>
            <a:picLocks noChangeAspect="1"/>
          </p:cNvPicPr>
          <p:nvPr/>
        </p:nvPicPr>
        <p:blipFill>
          <a:blip r:embed="rId3">
            <a:extLst/>
          </a:blip>
          <a:stretch>
            <a:fillRect/>
          </a:stretch>
        </p:blipFill>
        <p:spPr>
          <a:xfrm>
            <a:off x="5822834" y="1438945"/>
            <a:ext cx="6937058" cy="4117116"/>
          </a:xfrm>
          <a:prstGeom prst="rect">
            <a:avLst/>
          </a:prstGeom>
          <a:ln w="12700">
            <a:miter lim="400000"/>
          </a:ln>
        </p:spPr>
      </p:pic>
      <p:pic>
        <p:nvPicPr>
          <p:cNvPr id="212" name="User Metrics with AI Recommendations.png" descr="User Metrics with AI Recommendations.png"/>
          <p:cNvPicPr>
            <a:picLocks noChangeAspect="1"/>
          </p:cNvPicPr>
          <p:nvPr/>
        </p:nvPicPr>
        <p:blipFill>
          <a:blip r:embed="rId4">
            <a:extLst/>
          </a:blip>
          <a:stretch>
            <a:fillRect/>
          </a:stretch>
        </p:blipFill>
        <p:spPr>
          <a:xfrm>
            <a:off x="5475495" y="5486114"/>
            <a:ext cx="7251724" cy="4312635"/>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6" name="Technical Challenges and Solutions"/>
          <p:cNvSpPr txBox="1"/>
          <p:nvPr>
            <p:ph type="title"/>
          </p:nvPr>
        </p:nvSpPr>
        <p:spPr>
          <a:xfrm>
            <a:off x="697880" y="3695167"/>
            <a:ext cx="5105401" cy="2574438"/>
          </a:xfrm>
          <a:prstGeom prst="rect">
            <a:avLst/>
          </a:prstGeom>
        </p:spPr>
        <p:txBody>
          <a:bodyPr/>
          <a:lstStyle/>
          <a:p>
            <a:pPr/>
            <a:r>
              <a:t>Technical Challenges and Solutions</a:t>
            </a:r>
          </a:p>
        </p:txBody>
      </p:sp>
      <p:sp>
        <p:nvSpPr>
          <p:cNvPr id="217" name="ADMIN…"/>
          <p:cNvSpPr/>
          <p:nvPr/>
        </p:nvSpPr>
        <p:spPr>
          <a:xfrm>
            <a:off x="7080994" y="1046897"/>
            <a:ext cx="2051243" cy="2050502"/>
          </a:xfrm>
          <a:prstGeom prst="roundRect">
            <a:avLst>
              <a:gd name="adj" fmla="val 13745"/>
            </a:avLst>
          </a:prstGeom>
          <a:solidFill>
            <a:srgbClr val="D5D5D5"/>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algn="ctr">
              <a:lnSpc>
                <a:spcPct val="100000"/>
              </a:lnSpc>
              <a:spcBef>
                <a:spcPts val="0"/>
              </a:spcBef>
              <a:defRPr sz="1600"/>
            </a:pPr>
            <a:r>
              <a:t>ADMIN</a:t>
            </a:r>
          </a:p>
          <a:p>
            <a:pPr>
              <a:lnSpc>
                <a:spcPct val="100000"/>
              </a:lnSpc>
              <a:spcBef>
                <a:spcPts val="0"/>
              </a:spcBef>
              <a:defRPr sz="1600"/>
            </a:pPr>
          </a:p>
          <a:p>
            <a:pPr lvl="1">
              <a:lnSpc>
                <a:spcPct val="100000"/>
              </a:lnSpc>
              <a:spcBef>
                <a:spcPts val="0"/>
              </a:spcBef>
              <a:defRPr sz="1600"/>
            </a:pPr>
            <a:r>
              <a:t>- id</a:t>
            </a:r>
          </a:p>
          <a:p>
            <a:pPr lvl="1">
              <a:lnSpc>
                <a:spcPct val="100000"/>
              </a:lnSpc>
              <a:spcBef>
                <a:spcPts val="0"/>
              </a:spcBef>
              <a:defRPr sz="1600"/>
            </a:pPr>
            <a:r>
              <a:t>- username</a:t>
            </a:r>
          </a:p>
          <a:p>
            <a:pPr lvl="1">
              <a:lnSpc>
                <a:spcPct val="100000"/>
              </a:lnSpc>
              <a:spcBef>
                <a:spcPts val="0"/>
              </a:spcBef>
              <a:defRPr sz="1600"/>
            </a:pPr>
            <a:r>
              <a:t>- email</a:t>
            </a:r>
          </a:p>
          <a:p>
            <a:pPr lvl="1">
              <a:lnSpc>
                <a:spcPct val="100000"/>
              </a:lnSpc>
              <a:spcBef>
                <a:spcPts val="0"/>
              </a:spcBef>
              <a:defRPr sz="1600"/>
            </a:pPr>
            <a:r>
              <a:t>- password</a:t>
            </a:r>
          </a:p>
          <a:p>
            <a:pPr lvl="1">
              <a:lnSpc>
                <a:spcPct val="100000"/>
              </a:lnSpc>
              <a:spcBef>
                <a:spcPts val="0"/>
              </a:spcBef>
              <a:defRPr sz="1600"/>
            </a:pPr>
            <a:r>
              <a:t>- buildingIDs</a:t>
            </a:r>
          </a:p>
        </p:txBody>
      </p:sp>
      <p:sp>
        <p:nvSpPr>
          <p:cNvPr id="218" name="USER…"/>
          <p:cNvSpPr/>
          <p:nvPr/>
        </p:nvSpPr>
        <p:spPr>
          <a:xfrm>
            <a:off x="9491902" y="1046897"/>
            <a:ext cx="2051244" cy="2050502"/>
          </a:xfrm>
          <a:prstGeom prst="roundRect">
            <a:avLst>
              <a:gd name="adj" fmla="val 15833"/>
            </a:avLst>
          </a:prstGeom>
          <a:solidFill>
            <a:srgbClr val="D5D5D5"/>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algn="ctr">
              <a:lnSpc>
                <a:spcPct val="100000"/>
              </a:lnSpc>
              <a:spcBef>
                <a:spcPts val="0"/>
              </a:spcBef>
              <a:defRPr sz="1600"/>
            </a:pPr>
            <a:r>
              <a:t>USER</a:t>
            </a:r>
          </a:p>
          <a:p>
            <a:pPr>
              <a:lnSpc>
                <a:spcPct val="100000"/>
              </a:lnSpc>
              <a:spcBef>
                <a:spcPts val="0"/>
              </a:spcBef>
              <a:defRPr sz="1600"/>
            </a:pPr>
          </a:p>
          <a:p>
            <a:pPr lvl="1">
              <a:lnSpc>
                <a:spcPct val="100000"/>
              </a:lnSpc>
              <a:spcBef>
                <a:spcPts val="0"/>
              </a:spcBef>
              <a:defRPr sz="1600"/>
            </a:pPr>
            <a:r>
              <a:t>- id</a:t>
            </a:r>
          </a:p>
          <a:p>
            <a:pPr lvl="1">
              <a:lnSpc>
                <a:spcPct val="100000"/>
              </a:lnSpc>
              <a:spcBef>
                <a:spcPts val="0"/>
              </a:spcBef>
              <a:defRPr sz="1600"/>
            </a:pPr>
            <a:r>
              <a:t>- username</a:t>
            </a:r>
          </a:p>
          <a:p>
            <a:pPr lvl="1">
              <a:lnSpc>
                <a:spcPct val="100000"/>
              </a:lnSpc>
              <a:spcBef>
                <a:spcPts val="0"/>
              </a:spcBef>
              <a:defRPr sz="1600"/>
            </a:pPr>
            <a:r>
              <a:t>- email</a:t>
            </a:r>
          </a:p>
          <a:p>
            <a:pPr lvl="1">
              <a:lnSpc>
                <a:spcPct val="100000"/>
              </a:lnSpc>
              <a:spcBef>
                <a:spcPts val="0"/>
              </a:spcBef>
              <a:defRPr sz="1600"/>
            </a:pPr>
            <a:r>
              <a:t>- password</a:t>
            </a:r>
          </a:p>
          <a:p>
            <a:pPr lvl="1">
              <a:lnSpc>
                <a:spcPct val="100000"/>
              </a:lnSpc>
              <a:spcBef>
                <a:spcPts val="0"/>
              </a:spcBef>
              <a:defRPr sz="1600"/>
            </a:pPr>
            <a:r>
              <a:t>- bookingIDs</a:t>
            </a:r>
          </a:p>
        </p:txBody>
      </p:sp>
      <p:sp>
        <p:nvSpPr>
          <p:cNvPr id="219" name="BUILDING…"/>
          <p:cNvSpPr/>
          <p:nvPr/>
        </p:nvSpPr>
        <p:spPr>
          <a:xfrm>
            <a:off x="5868059" y="3957135"/>
            <a:ext cx="2051244" cy="2050502"/>
          </a:xfrm>
          <a:prstGeom prst="roundRect">
            <a:avLst>
              <a:gd name="adj" fmla="val 14453"/>
            </a:avLst>
          </a:prstGeom>
          <a:solidFill>
            <a:srgbClr val="D5D5D5"/>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algn="ctr">
              <a:lnSpc>
                <a:spcPct val="100000"/>
              </a:lnSpc>
              <a:spcBef>
                <a:spcPts val="0"/>
              </a:spcBef>
              <a:defRPr sz="1600"/>
            </a:pPr>
            <a:r>
              <a:t>BUILDING</a:t>
            </a:r>
          </a:p>
          <a:p>
            <a:pPr>
              <a:lnSpc>
                <a:spcPct val="100000"/>
              </a:lnSpc>
              <a:spcBef>
                <a:spcPts val="0"/>
              </a:spcBef>
              <a:defRPr sz="1600"/>
            </a:pPr>
          </a:p>
          <a:p>
            <a:pPr lvl="1">
              <a:lnSpc>
                <a:spcPct val="100000"/>
              </a:lnSpc>
              <a:spcBef>
                <a:spcPts val="0"/>
              </a:spcBef>
              <a:defRPr sz="1600"/>
            </a:pPr>
            <a:r>
              <a:t>- id</a:t>
            </a:r>
          </a:p>
          <a:p>
            <a:pPr lvl="1">
              <a:lnSpc>
                <a:spcPct val="100000"/>
              </a:lnSpc>
              <a:spcBef>
                <a:spcPts val="0"/>
              </a:spcBef>
              <a:defRPr sz="1600"/>
            </a:pPr>
            <a:r>
              <a:t>- name</a:t>
            </a:r>
          </a:p>
          <a:p>
            <a:pPr lvl="1">
              <a:lnSpc>
                <a:spcPct val="100000"/>
              </a:lnSpc>
              <a:spcBef>
                <a:spcPts val="0"/>
              </a:spcBef>
              <a:defRPr sz="1600"/>
            </a:pPr>
            <a:r>
              <a:t>- storeyIDs</a:t>
            </a:r>
          </a:p>
        </p:txBody>
      </p:sp>
      <p:sp>
        <p:nvSpPr>
          <p:cNvPr id="220" name="STOREY…"/>
          <p:cNvSpPr/>
          <p:nvPr/>
        </p:nvSpPr>
        <p:spPr>
          <a:xfrm>
            <a:off x="8269871" y="3957135"/>
            <a:ext cx="2051244" cy="2050502"/>
          </a:xfrm>
          <a:prstGeom prst="roundRect">
            <a:avLst>
              <a:gd name="adj" fmla="val 15000"/>
            </a:avLst>
          </a:prstGeom>
          <a:solidFill>
            <a:srgbClr val="D5D5D5"/>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algn="ctr">
              <a:lnSpc>
                <a:spcPct val="100000"/>
              </a:lnSpc>
              <a:spcBef>
                <a:spcPts val="0"/>
              </a:spcBef>
              <a:defRPr sz="1600"/>
            </a:pPr>
            <a:r>
              <a:t>STOREY</a:t>
            </a:r>
          </a:p>
          <a:p>
            <a:pPr>
              <a:lnSpc>
                <a:spcPct val="100000"/>
              </a:lnSpc>
              <a:spcBef>
                <a:spcPts val="0"/>
              </a:spcBef>
              <a:defRPr sz="1600"/>
            </a:pPr>
          </a:p>
          <a:p>
            <a:pPr lvl="1">
              <a:lnSpc>
                <a:spcPct val="100000"/>
              </a:lnSpc>
              <a:spcBef>
                <a:spcPts val="0"/>
              </a:spcBef>
              <a:defRPr sz="1600"/>
            </a:pPr>
            <a:r>
              <a:t>- id</a:t>
            </a:r>
          </a:p>
          <a:p>
            <a:pPr lvl="1">
              <a:lnSpc>
                <a:spcPct val="100000"/>
              </a:lnSpc>
              <a:spcBef>
                <a:spcPts val="0"/>
              </a:spcBef>
              <a:defRPr sz="1600"/>
            </a:pPr>
            <a:r>
              <a:t>- name</a:t>
            </a:r>
          </a:p>
          <a:p>
            <a:pPr lvl="1">
              <a:lnSpc>
                <a:spcPct val="100000"/>
              </a:lnSpc>
              <a:spcBef>
                <a:spcPts val="0"/>
              </a:spcBef>
              <a:defRPr sz="1600"/>
            </a:pPr>
            <a:r>
              <a:t>- buildingID</a:t>
            </a:r>
          </a:p>
          <a:p>
            <a:pPr lvl="1">
              <a:lnSpc>
                <a:spcPct val="100000"/>
              </a:lnSpc>
              <a:spcBef>
                <a:spcPts val="0"/>
              </a:spcBef>
              <a:defRPr sz="1600"/>
            </a:pPr>
            <a:r>
              <a:t>- start_date</a:t>
            </a:r>
          </a:p>
          <a:p>
            <a:pPr lvl="1">
              <a:lnSpc>
                <a:spcPct val="100000"/>
              </a:lnSpc>
              <a:spcBef>
                <a:spcPts val="0"/>
              </a:spcBef>
              <a:defRPr sz="1600"/>
            </a:pPr>
            <a:r>
              <a:t>- end_date</a:t>
            </a:r>
          </a:p>
          <a:p>
            <a:pPr lvl="1">
              <a:lnSpc>
                <a:spcPct val="100000"/>
              </a:lnSpc>
              <a:spcBef>
                <a:spcPts val="0"/>
              </a:spcBef>
              <a:defRPr sz="1600"/>
            </a:pPr>
            <a:r>
              <a:t>- seatIDs</a:t>
            </a:r>
          </a:p>
        </p:txBody>
      </p:sp>
      <p:sp>
        <p:nvSpPr>
          <p:cNvPr id="221" name="BOOKING…"/>
          <p:cNvSpPr/>
          <p:nvPr/>
        </p:nvSpPr>
        <p:spPr>
          <a:xfrm>
            <a:off x="10671683" y="3957135"/>
            <a:ext cx="2051243" cy="2050502"/>
          </a:xfrm>
          <a:prstGeom prst="roundRect">
            <a:avLst>
              <a:gd name="adj" fmla="val 15000"/>
            </a:avLst>
          </a:prstGeom>
          <a:solidFill>
            <a:srgbClr val="D5D5D5"/>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algn="ctr">
              <a:lnSpc>
                <a:spcPct val="100000"/>
              </a:lnSpc>
              <a:spcBef>
                <a:spcPts val="0"/>
              </a:spcBef>
              <a:defRPr sz="1600"/>
            </a:pPr>
            <a:r>
              <a:t>BOOKING</a:t>
            </a:r>
          </a:p>
          <a:p>
            <a:pPr>
              <a:lnSpc>
                <a:spcPct val="100000"/>
              </a:lnSpc>
              <a:spcBef>
                <a:spcPts val="0"/>
              </a:spcBef>
              <a:defRPr sz="1600"/>
            </a:pPr>
          </a:p>
          <a:p>
            <a:pPr lvl="1">
              <a:lnSpc>
                <a:spcPct val="100000"/>
              </a:lnSpc>
              <a:spcBef>
                <a:spcPts val="0"/>
              </a:spcBef>
              <a:defRPr sz="1600"/>
            </a:pPr>
            <a:r>
              <a:t>- id</a:t>
            </a:r>
          </a:p>
          <a:p>
            <a:pPr lvl="1">
              <a:lnSpc>
                <a:spcPct val="100000"/>
              </a:lnSpc>
              <a:spcBef>
                <a:spcPts val="0"/>
              </a:spcBef>
              <a:defRPr sz="1600"/>
            </a:pPr>
            <a:r>
              <a:t>- userID</a:t>
            </a:r>
          </a:p>
          <a:p>
            <a:pPr lvl="1">
              <a:lnSpc>
                <a:spcPct val="100000"/>
              </a:lnSpc>
              <a:spcBef>
                <a:spcPts val="0"/>
              </a:spcBef>
              <a:defRPr sz="1600"/>
            </a:pPr>
            <a:r>
              <a:t>- seatID</a:t>
            </a:r>
          </a:p>
          <a:p>
            <a:pPr lvl="1">
              <a:lnSpc>
                <a:spcPct val="100000"/>
              </a:lnSpc>
              <a:spcBef>
                <a:spcPts val="0"/>
              </a:spcBef>
              <a:defRPr sz="1600"/>
            </a:pPr>
            <a:r>
              <a:t>- date</a:t>
            </a:r>
          </a:p>
        </p:txBody>
      </p:sp>
      <p:sp>
        <p:nvSpPr>
          <p:cNvPr id="222" name="SEAT…"/>
          <p:cNvSpPr/>
          <p:nvPr/>
        </p:nvSpPr>
        <p:spPr>
          <a:xfrm>
            <a:off x="8269871" y="6923616"/>
            <a:ext cx="2051244" cy="2050502"/>
          </a:xfrm>
          <a:prstGeom prst="roundRect">
            <a:avLst>
              <a:gd name="adj" fmla="val 15000"/>
            </a:avLst>
          </a:prstGeom>
          <a:solidFill>
            <a:srgbClr val="D5D5D5"/>
          </a:solidFill>
          <a:ln w="12700">
            <a:miter lim="400000"/>
          </a:ln>
          <a:extLst>
            <a:ext uri="{C572A759-6A51-4108-AA02-DFA0A04FC94B}">
              <ma14:wrappingTextBoxFlag xmlns:ma14="http://schemas.microsoft.com/office/mac/drawingml/2011/main" val="1"/>
            </a:ext>
          </a:extLst>
        </p:spPr>
        <p:txBody>
          <a:bodyPr lIns="50800" tIns="50800" rIns="50800" bIns="50800" anchor="ctr"/>
          <a:lstStyle/>
          <a:p>
            <a:pPr algn="ctr">
              <a:lnSpc>
                <a:spcPct val="100000"/>
              </a:lnSpc>
              <a:spcBef>
                <a:spcPts val="0"/>
              </a:spcBef>
              <a:defRPr sz="1600"/>
            </a:pPr>
            <a:r>
              <a:t>SEAT</a:t>
            </a:r>
          </a:p>
          <a:p>
            <a:pPr>
              <a:lnSpc>
                <a:spcPct val="100000"/>
              </a:lnSpc>
              <a:spcBef>
                <a:spcPts val="0"/>
              </a:spcBef>
              <a:defRPr sz="1600"/>
            </a:pPr>
          </a:p>
          <a:p>
            <a:pPr lvl="1">
              <a:lnSpc>
                <a:spcPct val="100000"/>
              </a:lnSpc>
              <a:spcBef>
                <a:spcPts val="0"/>
              </a:spcBef>
              <a:defRPr sz="1600"/>
            </a:pPr>
            <a:r>
              <a:t>- id</a:t>
            </a:r>
          </a:p>
          <a:p>
            <a:pPr lvl="1">
              <a:lnSpc>
                <a:spcPct val="100000"/>
              </a:lnSpc>
              <a:spcBef>
                <a:spcPts val="0"/>
              </a:spcBef>
              <a:defRPr sz="1600"/>
            </a:pPr>
            <a:r>
              <a:t>- seat_row</a:t>
            </a:r>
          </a:p>
          <a:p>
            <a:pPr lvl="1">
              <a:lnSpc>
                <a:spcPct val="100000"/>
              </a:lnSpc>
              <a:spcBef>
                <a:spcPts val="0"/>
              </a:spcBef>
              <a:defRPr sz="1600"/>
            </a:pPr>
            <a:r>
              <a:t>- seat_column</a:t>
            </a:r>
          </a:p>
          <a:p>
            <a:pPr lvl="1">
              <a:lnSpc>
                <a:spcPct val="100000"/>
              </a:lnSpc>
              <a:spcBef>
                <a:spcPts val="0"/>
              </a:spcBef>
              <a:defRPr sz="1600"/>
            </a:pPr>
            <a:r>
              <a:t>- storeyID</a:t>
            </a:r>
          </a:p>
          <a:p>
            <a:pPr lvl="1">
              <a:lnSpc>
                <a:spcPct val="100000"/>
              </a:lnSpc>
              <a:spcBef>
                <a:spcPts val="0"/>
              </a:spcBef>
              <a:defRPr sz="1600"/>
            </a:pPr>
            <a:r>
              <a:t>- details</a:t>
            </a:r>
          </a:p>
        </p:txBody>
      </p:sp>
      <p:sp>
        <p:nvSpPr>
          <p:cNvPr id="223" name="Line"/>
          <p:cNvSpPr/>
          <p:nvPr/>
        </p:nvSpPr>
        <p:spPr>
          <a:xfrm flipH="1">
            <a:off x="6883510" y="3101169"/>
            <a:ext cx="1200598" cy="862665"/>
          </a:xfrm>
          <a:prstGeom prst="line">
            <a:avLst/>
          </a:prstGeom>
          <a:ln w="25400">
            <a:solidFill>
              <a:srgbClr val="000000"/>
            </a:solidFill>
            <a:miter lim="400000"/>
            <a:tailEnd type="triangle"/>
          </a:ln>
        </p:spPr>
        <p:txBody>
          <a:bodyPr lIns="50800" tIns="50800" rIns="50800" bIns="50800" anchor="ctr"/>
          <a:lstStyle/>
          <a:p>
            <a:pPr/>
          </a:p>
        </p:txBody>
      </p:sp>
      <p:sp>
        <p:nvSpPr>
          <p:cNvPr id="224" name="Line"/>
          <p:cNvSpPr/>
          <p:nvPr/>
        </p:nvSpPr>
        <p:spPr>
          <a:xfrm>
            <a:off x="7927692" y="4982385"/>
            <a:ext cx="357846" cy="1"/>
          </a:xfrm>
          <a:prstGeom prst="line">
            <a:avLst/>
          </a:prstGeom>
          <a:ln w="25400">
            <a:solidFill>
              <a:srgbClr val="000000"/>
            </a:solidFill>
            <a:miter lim="400000"/>
            <a:tailEnd type="triangle"/>
          </a:ln>
        </p:spPr>
        <p:txBody>
          <a:bodyPr lIns="50800" tIns="50800" rIns="50800" bIns="50800" anchor="ctr"/>
          <a:lstStyle/>
          <a:p>
            <a:pPr/>
          </a:p>
        </p:txBody>
      </p:sp>
      <p:sp>
        <p:nvSpPr>
          <p:cNvPr id="225" name="Line"/>
          <p:cNvSpPr/>
          <p:nvPr/>
        </p:nvSpPr>
        <p:spPr>
          <a:xfrm>
            <a:off x="9295492" y="5994516"/>
            <a:ext cx="1" cy="935918"/>
          </a:xfrm>
          <a:prstGeom prst="line">
            <a:avLst/>
          </a:prstGeom>
          <a:ln w="25400">
            <a:solidFill>
              <a:srgbClr val="000000"/>
            </a:solidFill>
            <a:miter lim="400000"/>
            <a:tailEnd type="triangle"/>
          </a:ln>
        </p:spPr>
        <p:txBody>
          <a:bodyPr lIns="50800" tIns="50800" rIns="50800" bIns="50800" anchor="ctr"/>
          <a:lstStyle/>
          <a:p>
            <a:pPr/>
          </a:p>
        </p:txBody>
      </p:sp>
      <p:sp>
        <p:nvSpPr>
          <p:cNvPr id="226" name="Line"/>
          <p:cNvSpPr/>
          <p:nvPr/>
        </p:nvSpPr>
        <p:spPr>
          <a:xfrm flipV="1">
            <a:off x="9340250" y="6016436"/>
            <a:ext cx="2359141" cy="911336"/>
          </a:xfrm>
          <a:prstGeom prst="line">
            <a:avLst/>
          </a:prstGeom>
          <a:ln w="25400">
            <a:solidFill>
              <a:srgbClr val="000000"/>
            </a:solidFill>
            <a:miter lim="400000"/>
            <a:tailEnd type="triangle"/>
          </a:ln>
        </p:spPr>
        <p:txBody>
          <a:bodyPr lIns="50800" tIns="50800" rIns="50800" bIns="50800" anchor="ctr"/>
          <a:lstStyle/>
          <a:p>
            <a:pPr/>
          </a:p>
        </p:txBody>
      </p:sp>
      <p:sp>
        <p:nvSpPr>
          <p:cNvPr id="227" name="Line"/>
          <p:cNvSpPr/>
          <p:nvPr/>
        </p:nvSpPr>
        <p:spPr>
          <a:xfrm>
            <a:off x="10553178" y="3106052"/>
            <a:ext cx="1128012" cy="852716"/>
          </a:xfrm>
          <a:prstGeom prst="line">
            <a:avLst/>
          </a:prstGeom>
          <a:ln w="25400">
            <a:solidFill>
              <a:srgbClr val="000000"/>
            </a:solidFill>
            <a:miter lim="400000"/>
            <a:tailEnd type="triangle"/>
          </a:ln>
        </p:spPr>
        <p:txBody>
          <a:bodyPr lIns="50800" tIns="50800" rIns="50800" bIns="50800" anchor="ctr"/>
          <a:lstStyle/>
          <a:p>
            <a:pP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1" name="Agile methodology…"/>
          <p:cNvSpPr txBox="1"/>
          <p:nvPr>
            <p:ph type="body" idx="1"/>
          </p:nvPr>
        </p:nvSpPr>
        <p:spPr>
          <a:prstGeom prst="rect">
            <a:avLst/>
          </a:prstGeom>
        </p:spPr>
        <p:txBody>
          <a:bodyPr/>
          <a:lstStyle/>
          <a:p>
            <a:pPr/>
            <a:r>
              <a:t>Agile methodology </a:t>
            </a:r>
          </a:p>
          <a:p>
            <a:pPr/>
            <a:r>
              <a:t>UI prototypes</a:t>
            </a:r>
          </a:p>
          <a:p>
            <a:pPr/>
            <a:r>
              <a:t>Testing</a:t>
            </a:r>
          </a:p>
        </p:txBody>
      </p:sp>
      <p:sp>
        <p:nvSpPr>
          <p:cNvPr id="232" name="Slide Subtitle"/>
          <p:cNvSpPr txBox="1"/>
          <p:nvPr>
            <p:ph type="body" idx="21"/>
          </p:nvPr>
        </p:nvSpPr>
        <p:spPr>
          <a:prstGeom prst="rect">
            <a:avLst/>
          </a:prstGeom>
        </p:spPr>
        <p:txBody>
          <a:bodyPr/>
          <a:lstStyle/>
          <a:p>
            <a:pPr/>
          </a:p>
        </p:txBody>
      </p:sp>
      <p:sp>
        <p:nvSpPr>
          <p:cNvPr id="233" name="Development Methodology"/>
          <p:cNvSpPr txBox="1"/>
          <p:nvPr>
            <p:ph type="title"/>
          </p:nvPr>
        </p:nvSpPr>
        <p:spPr>
          <a:prstGeom prst="rect">
            <a:avLst/>
          </a:prstGeom>
        </p:spPr>
        <p:txBody>
          <a:bodyPr/>
          <a:lstStyle>
            <a:lvl1pPr defTabSz="1716590">
              <a:defRPr spc="-118" sz="5940"/>
            </a:lvl1pPr>
          </a:lstStyle>
          <a:p>
            <a:pPr/>
            <a:r>
              <a:t>Development Methodology</a:t>
            </a:r>
          </a:p>
        </p:txBody>
      </p:sp>
      <p:pic>
        <p:nvPicPr>
          <p:cNvPr id="234" name="Screenshot 2025-06-30 at 18.30.46.png" descr="Screenshot 2025-06-30 at 18.30.46.png"/>
          <p:cNvPicPr>
            <a:picLocks noChangeAspect="1"/>
          </p:cNvPicPr>
          <p:nvPr/>
        </p:nvPicPr>
        <p:blipFill>
          <a:blip r:embed="rId3">
            <a:extLst/>
          </a:blip>
          <a:stretch>
            <a:fillRect/>
          </a:stretch>
        </p:blipFill>
        <p:spPr>
          <a:xfrm>
            <a:off x="3184217" y="4443865"/>
            <a:ext cx="9567133" cy="5017657"/>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33_DynamicLight">
  <a:themeElements>
    <a:clrScheme name="33_DynamicLight">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3_DynamicLight">
      <a:majorFont>
        <a:latin typeface="Helvetica Neue"/>
        <a:ea typeface="Helvetica Neue"/>
        <a:cs typeface="Helvetica Neue"/>
      </a:majorFont>
      <a:minorFont>
        <a:latin typeface="Helvetica Neue"/>
        <a:ea typeface="Helvetica Neue"/>
        <a:cs typeface="Helvetica Neue"/>
      </a:minorFont>
    </a:fontScheme>
    <a:fmtScheme name="33_Dynamic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1733930" rtl="0" fontAlgn="auto" latinLnBrk="0" hangingPunct="0">
          <a:lnSpc>
            <a:spcPct val="90000"/>
          </a:lnSpc>
          <a:spcBef>
            <a:spcPts val="3200"/>
          </a:spcBef>
          <a:spcAft>
            <a:spcPts val="0"/>
          </a:spcAft>
          <a:buClrTx/>
          <a:buSzTx/>
          <a:buFontTx/>
          <a:buNone/>
          <a:tabLst/>
          <a:defRPr b="0" baseline="0" cap="none" i="0" spc="0" strike="noStrike" sz="30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33_DynamicLight">
  <a:themeElements>
    <a:clrScheme name="33_DynamicLight">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3_DynamicLight">
      <a:majorFont>
        <a:latin typeface="Helvetica Neue"/>
        <a:ea typeface="Helvetica Neue"/>
        <a:cs typeface="Helvetica Neue"/>
      </a:majorFont>
      <a:minorFont>
        <a:latin typeface="Helvetica Neue"/>
        <a:ea typeface="Helvetica Neue"/>
        <a:cs typeface="Helvetica Neue"/>
      </a:minorFont>
    </a:fontScheme>
    <a:fmtScheme name="33_Dynamic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1733930" rtl="0" fontAlgn="auto" latinLnBrk="0" hangingPunct="0">
          <a:lnSpc>
            <a:spcPct val="90000"/>
          </a:lnSpc>
          <a:spcBef>
            <a:spcPts val="3200"/>
          </a:spcBef>
          <a:spcAft>
            <a:spcPts val="0"/>
          </a:spcAft>
          <a:buClrTx/>
          <a:buSzTx/>
          <a:buFontTx/>
          <a:buNone/>
          <a:tabLst/>
          <a:defRPr b="0" baseline="0" cap="none" i="0" spc="0" strike="noStrike" sz="30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