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63" r:id="rId3"/>
    <p:sldId id="261" r:id="rId4"/>
    <p:sldId id="262" r:id="rId5"/>
    <p:sldId id="258" r:id="rId6"/>
    <p:sldId id="264" r:id="rId7"/>
    <p:sldId id="257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976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4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9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4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535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2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5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4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79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explorers/coronavirus-data-explorer?zoomToSelection=true&amp;pickerSort=asc&amp;pickerMetric=location&amp;Interval=Cumulative&amp;Relative+to+Population=false&amp;Align+outbreaks=false&amp;country=~OWID_WRL&amp;Metric=Vaccine+doses" TargetMode="External"/><Relationship Id="rId2" Type="http://schemas.openxmlformats.org/officeDocument/2006/relationships/hyperlink" Target="https://ourworldindata.org/covid-vaccinations#what-share-of-the-population-has-received-at-least-one-dose-of-the-covid-19-vaccin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urworldindata.org/grapher/share-people-vaccinated-covid?country=High+income~Upper+middle+income~Lower+middle+income~Low+income" TargetMode="External"/><Relationship Id="rId4" Type="http://schemas.openxmlformats.org/officeDocument/2006/relationships/hyperlink" Target="https://ourworldindata.org/explorers/coronavirus-data-explorer?zoomToSelection=true&amp;pickerSort=asc&amp;pickerMetric=location&amp;Interval=7-day+rolling+average&amp;Relative+to+Population=false&amp;Align+outbreaks=false&amp;country=~OWID_WRL&amp;Metric=Vaccine+dos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457123F-05AC-44DA-AB68-7EEB503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1292840" cy="260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00E1D-6522-4E5C-BC8E-C260A9166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97" y="4423457"/>
            <a:ext cx="11047445" cy="1152524"/>
          </a:xfrm>
        </p:spPr>
        <p:txBody>
          <a:bodyPr>
            <a:normAutofit fontScale="90000"/>
          </a:bodyPr>
          <a:lstStyle/>
          <a:p>
            <a:r>
              <a:rPr lang="en-AU" sz="4000" dirty="0"/>
              <a:t>World COVID Vaccination Progress Analysis</a:t>
            </a:r>
            <a:br>
              <a:rPr lang="en-AU" sz="4000" dirty="0"/>
            </a:br>
            <a:r>
              <a:rPr lang="en-AU" sz="4000" dirty="0"/>
              <a:t>                               --Australia: How are we tracking? 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52A17-75D5-4A5F-8CB3-FB51FE45A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5747949"/>
            <a:ext cx="9777603" cy="904777"/>
          </a:xfrm>
        </p:spPr>
        <p:txBody>
          <a:bodyPr>
            <a:normAutofit fontScale="77500" lnSpcReduction="20000"/>
          </a:bodyPr>
          <a:lstStyle/>
          <a:p>
            <a:r>
              <a:rPr lang="en-AU" sz="1400" dirty="0"/>
              <a:t>Team 8: Sean Scotland </a:t>
            </a:r>
          </a:p>
          <a:p>
            <a:r>
              <a:rPr lang="en-AU" sz="1400" dirty="0"/>
              <a:t>              Serena Zhao</a:t>
            </a:r>
          </a:p>
          <a:p>
            <a:r>
              <a:rPr lang="en-AU" sz="1400" dirty="0"/>
              <a:t>              Lino Zhang </a:t>
            </a:r>
          </a:p>
          <a:p>
            <a:endParaRPr lang="en-US" sz="1400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F3B9CB2E-1CA9-4829-A781-0928D949A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35" b="7936"/>
          <a:stretch/>
        </p:blipFill>
        <p:spPr>
          <a:xfrm>
            <a:off x="20" y="10"/>
            <a:ext cx="11292820" cy="425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1326-9077-49E4-ABE8-0F1BF3E0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4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D8A9-5585-4F1F-BB16-36BFE3C4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Goal? –need to update the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9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5A89-9C83-40E7-9ED4-22A63BC1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Agenda: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2CC48-2996-4EA7-9970-780D3AC40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387066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COVID Vaccination Global Progress Overview  (Serena)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Vaccination Roll Out –What matters? (Sean)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Australia: How are we tracking so far?  (Lino)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Prediction on covid vaccination of Australia. (To be determined)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Challenges ((To be determined)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Q &amp; A 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222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6572-50A3-459A-90D1-F485BD53C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1635C-0789-4836-94FF-0FA4D0FBC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7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EE2F-3833-47F6-A00B-FBD8D831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365760"/>
            <a:ext cx="10794714" cy="664050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COVID Vaccination Global Progress Overview</a:t>
            </a:r>
            <a:endParaRPr lang="en-US" sz="3600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A1742BC-2365-4AC9-8AE7-47DB4F5E5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3" y="1260629"/>
            <a:ext cx="10286046" cy="506027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DD704B-8503-4E93-A580-2E9E8F9E7F6A}"/>
              </a:ext>
            </a:extLst>
          </p:cNvPr>
          <p:cNvSpPr txBox="1"/>
          <p:nvPr/>
        </p:nvSpPr>
        <p:spPr>
          <a:xfrm>
            <a:off x="10445844" y="2414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4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40399CF-1853-4920-BF3A-48ED9D6BBFC0}"/>
              </a:ext>
            </a:extLst>
          </p:cNvPr>
          <p:cNvSpPr/>
          <p:nvPr/>
        </p:nvSpPr>
        <p:spPr>
          <a:xfrm>
            <a:off x="834499" y="985422"/>
            <a:ext cx="4119239" cy="140276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43.3%</a:t>
            </a:r>
            <a:r>
              <a:rPr lang="en-AU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AU" b="1" i="0" dirty="0">
                <a:solidFill>
                  <a:srgbClr val="577291"/>
                </a:solidFill>
                <a:effectLst/>
                <a:latin typeface="Lato" panose="020F0502020204030203" pitchFamily="34" charset="0"/>
              </a:rPr>
              <a:t>of the world population has received at least one dose of a COVID-19 vaccine.</a:t>
            </a:r>
            <a:br>
              <a:rPr lang="en-AU" b="1" i="0" dirty="0">
                <a:solidFill>
                  <a:srgbClr val="577291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0B7924B-0B2D-45AC-85B5-BB14AE6A8FA6}"/>
              </a:ext>
            </a:extLst>
          </p:cNvPr>
          <p:cNvSpPr/>
          <p:nvPr/>
        </p:nvSpPr>
        <p:spPr>
          <a:xfrm>
            <a:off x="6533965" y="1171852"/>
            <a:ext cx="3630967" cy="150920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5.95 billion doses</a:t>
            </a:r>
            <a:r>
              <a:rPr lang="en-AU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AU" i="0" dirty="0">
                <a:solidFill>
                  <a:srgbClr val="577291"/>
                </a:solidFill>
                <a:effectLst/>
                <a:latin typeface="Lato" panose="020F0502020204030203" pitchFamily="34" charset="0"/>
              </a:rPr>
              <a:t>have been administered globally, and </a:t>
            </a:r>
            <a:r>
              <a:rPr lang="en-AU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28.87 million</a:t>
            </a:r>
            <a:r>
              <a:rPr lang="en-AU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AU" i="0" dirty="0">
                <a:solidFill>
                  <a:srgbClr val="577291"/>
                </a:solidFill>
                <a:effectLst/>
                <a:latin typeface="Lato" panose="020F0502020204030203" pitchFamily="34" charset="0"/>
              </a:rPr>
              <a:t>are now administered each day.</a:t>
            </a:r>
            <a:endParaRPr lang="en-US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66E1245-3A8A-4FD0-BE0B-37AE1208B4E4}"/>
              </a:ext>
            </a:extLst>
          </p:cNvPr>
          <p:cNvSpPr/>
          <p:nvPr/>
        </p:nvSpPr>
        <p:spPr>
          <a:xfrm>
            <a:off x="2559732" y="3261816"/>
            <a:ext cx="4412201" cy="24160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i="0" dirty="0">
                <a:solidFill>
                  <a:srgbClr val="577291"/>
                </a:solidFill>
                <a:effectLst/>
                <a:latin typeface="Lato" panose="020F0502020204030203" pitchFamily="34" charset="0"/>
              </a:rPr>
              <a:t>Only </a:t>
            </a:r>
            <a:r>
              <a:rPr lang="en-AU" b="1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1.9%</a:t>
            </a:r>
            <a:r>
              <a:rPr lang="en-AU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AU" b="1" i="0" dirty="0">
                <a:solidFill>
                  <a:srgbClr val="577291"/>
                </a:solidFill>
                <a:effectLst/>
                <a:latin typeface="Lato" panose="020F0502020204030203" pitchFamily="34" charset="0"/>
              </a:rPr>
              <a:t>of people in low-income countries have received at least one dose. (Why?)—We will find out in a bit! </a:t>
            </a:r>
          </a:p>
        </p:txBody>
      </p:sp>
    </p:spTree>
    <p:extLst>
      <p:ext uri="{BB962C8B-B14F-4D97-AF65-F5344CB8AC3E}">
        <p14:creationId xmlns:p14="http://schemas.microsoft.com/office/powerpoint/2010/main" val="198105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FB6B-AD90-4883-98CE-89E62D372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571E8-4963-451E-BAB5-7A93E7834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DFD49-B318-4EBB-AEF7-9D8228EF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105025"/>
            <a:ext cx="4648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3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96FF-4B13-4799-8DA2-9116488C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07592-55B6-45F7-A250-0FF341E4B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350" y="2599531"/>
            <a:ext cx="4248150" cy="2809875"/>
          </a:xfrm>
        </p:spPr>
      </p:pic>
    </p:spTree>
    <p:extLst>
      <p:ext uri="{BB962C8B-B14F-4D97-AF65-F5344CB8AC3E}">
        <p14:creationId xmlns:p14="http://schemas.microsoft.com/office/powerpoint/2010/main" val="342506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A5A3-80EB-45E5-83FB-97A28069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9F661-9485-436C-9511-87559EDC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2066925"/>
            <a:ext cx="42195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901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21</TotalTime>
  <Words>156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Lato</vt:lpstr>
      <vt:lpstr>Wingdings 2</vt:lpstr>
      <vt:lpstr>View</vt:lpstr>
      <vt:lpstr>World COVID Vaccination Progress Analysis                                --Australia: How are we tracking? </vt:lpstr>
      <vt:lpstr>Project Goal? –need to update the name</vt:lpstr>
      <vt:lpstr>Agenda:  </vt:lpstr>
      <vt:lpstr>PowerPoint Presentation</vt:lpstr>
      <vt:lpstr>COVID Vaccination Global Progress Overview</vt:lpstr>
      <vt:lpstr>PowerPoint Presentation</vt:lpstr>
      <vt:lpstr>PowerPoint Presentation</vt:lpstr>
      <vt:lpstr>PowerPoint Presentation</vt:lpstr>
      <vt:lpstr>PowerPoint Presentation</vt:lpstr>
      <vt:lpstr>Data Source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COVID Vaccination Progress Analysis</dc:title>
  <dc:creator>serena zhao</dc:creator>
  <cp:lastModifiedBy>serena zhao</cp:lastModifiedBy>
  <cp:revision>8</cp:revision>
  <dcterms:created xsi:type="dcterms:W3CDTF">2021-09-20T10:34:02Z</dcterms:created>
  <dcterms:modified xsi:type="dcterms:W3CDTF">2021-09-20T10:59:33Z</dcterms:modified>
</cp:coreProperties>
</file>