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62" r:id="rId6"/>
    <p:sldId id="258" r:id="rId7"/>
    <p:sldId id="257" r:id="rId8"/>
    <p:sldId id="259" r:id="rId9"/>
    <p:sldId id="261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5DFDE8-0269-4B44-BE10-40BB48CD30AC}" v="67" dt="2023-09-27T18:29:56.1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06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0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12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52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9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5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3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5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9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ados y fichas en un juego de mesa">
            <a:extLst>
              <a:ext uri="{FF2B5EF4-FFF2-40B4-BE49-F238E27FC236}">
                <a16:creationId xmlns:a16="http://schemas.microsoft.com/office/drawing/2014/main" id="{193505B8-2A6D-DA23-39E3-748A40FDAC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44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C88E6-9523-AB32-9EF4-8D9D040D5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Libro Juegos</a:t>
            </a:r>
            <a:endParaRPr lang="es-CL" sz="48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62BB1-C081-A0D4-285D-0D9699D16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OvnisCorp</a:t>
            </a:r>
            <a:endParaRPr lang="es-CL" sz="20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logo with a circle and a blue circle with a blue circle with a blue circle with a blue circle with a blue circle with a blue circle with a blue circle with a blue circle with a&#10;&#10;Description automatically generated">
            <a:extLst>
              <a:ext uri="{FF2B5EF4-FFF2-40B4-BE49-F238E27FC236}">
                <a16:creationId xmlns:a16="http://schemas.microsoft.com/office/drawing/2014/main" id="{E60C89DA-4928-D1B2-8F88-6B3177CA0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513" y="55520"/>
            <a:ext cx="1432934" cy="143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0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532BDF-FFF3-46F7-7940-79B35A685B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91" b="254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C0C1B4-819C-E8AA-445A-DC73D1137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s-MX" sz="3600">
                <a:solidFill>
                  <a:schemeClr val="bg1"/>
                </a:solidFill>
              </a:rPr>
              <a:t>¿Quiénes somos?</a:t>
            </a:r>
            <a:endParaRPr lang="es-CL" sz="360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20C942-F312-E350-51B5-7EB14FB06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s-MX" sz="1800">
                <a:solidFill>
                  <a:schemeClr val="bg1"/>
                </a:solidFill>
              </a:rPr>
              <a:t>Empresa de consultoría que busca automatizar, cumplir las metas y objetivos de nuestros clientes, mediante el uso de soluciones tecnológicas.</a:t>
            </a:r>
            <a:endParaRPr lang="es-CL" sz="18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ogo with a circle and a blue circle with a blue circle with a blue circle with a blue circle with a blue circle with a blue circle with a blue circle with a blue circle with a&#10;&#10;Description automatically generated">
            <a:extLst>
              <a:ext uri="{FF2B5EF4-FFF2-40B4-BE49-F238E27FC236}">
                <a16:creationId xmlns:a16="http://schemas.microsoft.com/office/drawing/2014/main" id="{6ACEA9C3-7262-FCF2-07D9-424E1B156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053" y="5026292"/>
            <a:ext cx="2175164" cy="217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79E18-0E12-BBF9-DFB7-EF37E40FC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s-CL" sz="5200"/>
              <a:t>Nuestro</a:t>
            </a:r>
            <a:r>
              <a:rPr lang="en-US" sz="5200"/>
              <a:t> caso “</a:t>
            </a:r>
            <a:r>
              <a:rPr lang="es-CL" sz="5200"/>
              <a:t>Libro-Juegos</a:t>
            </a:r>
            <a:r>
              <a:rPr lang="en-US" sz="5200"/>
              <a:t>”</a:t>
            </a:r>
            <a:endParaRPr lang="es-CL" sz="5200"/>
          </a:p>
        </p:txBody>
      </p:sp>
      <p:pic>
        <p:nvPicPr>
          <p:cNvPr id="5" name="Picture 4" descr="Libro de color azul">
            <a:extLst>
              <a:ext uri="{FF2B5EF4-FFF2-40B4-BE49-F238E27FC236}">
                <a16:creationId xmlns:a16="http://schemas.microsoft.com/office/drawing/2014/main" id="{02E70875-91B5-4D0C-5A1C-E10A072E3A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80" r="30205" b="2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4FA44-891F-E3D5-104C-F1409E739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1500"/>
              <a:t>Los libros de tipo "Choose your own adventure" o "librojuegos" involucran a los lectores como protagonistas en historias donde toman decisiones cruciales. Estas elecciones determinan la dirección de la trama y pueden conducir a varios tipos de finales: buenos, malos o regulares. El cliente busca desarrollar una aplicación de escritorio que permita a los autores crear estos librojuegos. Los autores ingresan su nombre, título, imágenes y sinopsis, luego agregan páginas con opciones y contenido. Los lectores pueden explorar aventuras, ingresar sus nombres y tomar decisiones que los guían a través de las historias, marcando aventuras como "completadas" cuando llegan a un final.</a:t>
            </a:r>
          </a:p>
        </p:txBody>
      </p:sp>
      <p:pic>
        <p:nvPicPr>
          <p:cNvPr id="6" name="Picture 5" descr="A logo with a circle and a blue circle with a blue circle with a blue circle with a blue circle with a blue circle with a blue circle with a blue circle with a blue circle with a&#10;&#10;Description automatically generated">
            <a:extLst>
              <a:ext uri="{FF2B5EF4-FFF2-40B4-BE49-F238E27FC236}">
                <a16:creationId xmlns:a16="http://schemas.microsoft.com/office/drawing/2014/main" id="{2B52449A-EE21-BCA6-434C-05255F968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9" y="-5940"/>
            <a:ext cx="1114054" cy="111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31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53CAD-DAF2-5781-7494-3B58F325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Nuestro Grupo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E9FE5E-F3F9-8CC1-1662-BEEEFBCE6C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46981"/>
              </p:ext>
            </p:extLst>
          </p:nvPr>
        </p:nvGraphicFramePr>
        <p:xfrm>
          <a:off x="385572" y="2401818"/>
          <a:ext cx="11420858" cy="3571848"/>
        </p:xfrm>
        <a:graphic>
          <a:graphicData uri="http://schemas.openxmlformats.org/drawingml/2006/table">
            <a:tbl>
              <a:tblPr firstRow="1" firstCol="1" bandRow="1"/>
              <a:tblGrid>
                <a:gridCol w="2720553">
                  <a:extLst>
                    <a:ext uri="{9D8B030D-6E8A-4147-A177-3AD203B41FA5}">
                      <a16:colId xmlns:a16="http://schemas.microsoft.com/office/drawing/2014/main" val="3324962223"/>
                    </a:ext>
                  </a:extLst>
                </a:gridCol>
                <a:gridCol w="4181508">
                  <a:extLst>
                    <a:ext uri="{9D8B030D-6E8A-4147-A177-3AD203B41FA5}">
                      <a16:colId xmlns:a16="http://schemas.microsoft.com/office/drawing/2014/main" val="2988357358"/>
                    </a:ext>
                  </a:extLst>
                </a:gridCol>
                <a:gridCol w="4518797">
                  <a:extLst>
                    <a:ext uri="{9D8B030D-6E8A-4147-A177-3AD203B41FA5}">
                      <a16:colId xmlns:a16="http://schemas.microsoft.com/office/drawing/2014/main" val="241220673"/>
                    </a:ext>
                  </a:extLst>
                </a:gridCol>
              </a:tblGrid>
              <a:tr h="595308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22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Nombre</a:t>
                      </a:r>
                      <a:endParaRPr lang="es-CL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203" marR="137203" marT="19056" marB="0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22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Rol</a:t>
                      </a:r>
                      <a:endParaRPr lang="es-CL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203" marR="137203" marT="19056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22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Contacto</a:t>
                      </a:r>
                      <a:endParaRPr lang="es-CL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203" marR="137203" marT="19056" marB="0">
                    <a:lnL>
                      <a:noFill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813329"/>
                  </a:ext>
                </a:extLst>
              </a:tr>
              <a:tr h="595308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Diego Fernández </a:t>
                      </a:r>
                      <a:endParaRPr lang="es-CL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203" marR="137203" marT="19056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Administrador</a:t>
                      </a:r>
                      <a:endParaRPr lang="es-CL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203" marR="137203" marT="19056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dfernandez19@alumnos.utalca.cl</a:t>
                      </a:r>
                      <a:endParaRPr lang="es-CL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203" marR="137203" marT="19056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618657"/>
                  </a:ext>
                </a:extLst>
              </a:tr>
              <a:tr h="595308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22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Víctor Cornejo</a:t>
                      </a:r>
                      <a:endParaRPr lang="es-CL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203" marR="137203" marT="19056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22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Diseñador/Implementador/Tester</a:t>
                      </a:r>
                      <a:endParaRPr lang="es-CL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203" marR="137203" marT="19056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22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vcornejo19@alumnos.utalca.cl</a:t>
                      </a:r>
                      <a:endParaRPr lang="es-CL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203" marR="137203" marT="19056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332653"/>
                  </a:ext>
                </a:extLst>
              </a:tr>
              <a:tr h="595308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Nicolas López </a:t>
                      </a:r>
                      <a:endParaRPr lang="es-CL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203" marR="137203" marT="19056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Analista/Implementador/Tester</a:t>
                      </a:r>
                      <a:endParaRPr lang="es-CL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203" marR="137203" marT="19056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nilopez19@alumnos.utalca.cl</a:t>
                      </a:r>
                      <a:endParaRPr lang="es-CL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203" marR="137203" marT="19056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576471"/>
                  </a:ext>
                </a:extLst>
              </a:tr>
              <a:tr h="595308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22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Rafael González </a:t>
                      </a:r>
                      <a:endParaRPr lang="es-CL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203" marR="137203" marT="19056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22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Diseñador/Implementador/Tester</a:t>
                      </a:r>
                      <a:endParaRPr lang="es-CL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203" marR="137203" marT="19056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22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rgonzalez19@alumnos.utalca.cl</a:t>
                      </a:r>
                      <a:endParaRPr lang="es-CL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203" marR="137203" marT="19056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400934"/>
                  </a:ext>
                </a:extLst>
              </a:tr>
              <a:tr h="595308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Maximiliano Maure</a:t>
                      </a:r>
                      <a:endParaRPr lang="es-CL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203" marR="137203" marT="19056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Analista/Implementador/Tester</a:t>
                      </a:r>
                      <a:endParaRPr lang="es-CL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203" marR="137203" marT="19056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mmaure19@alumnos.utalca.cl</a:t>
                      </a:r>
                      <a:endParaRPr lang="es-CL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203" marR="137203" marT="19056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587473"/>
                  </a:ext>
                </a:extLst>
              </a:tr>
            </a:tbl>
          </a:graphicData>
        </a:graphic>
      </p:graphicFrame>
      <p:pic>
        <p:nvPicPr>
          <p:cNvPr id="6" name="Picture 5" descr="A logo with a circle and a blue circle with a blue circle with a blue circle with a blue circle with a blue circle with a blue circle with a blue circle with a blue circle with a&#10;&#10;Description automatically generated">
            <a:extLst>
              <a:ext uri="{FF2B5EF4-FFF2-40B4-BE49-F238E27FC236}">
                <a16:creationId xmlns:a16="http://schemas.microsoft.com/office/drawing/2014/main" id="{E2971789-B4E6-954E-74D5-0EA7B4945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54" y="44185"/>
            <a:ext cx="1517484" cy="151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7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A561E-A34D-4515-60F6-A4FB22201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MX"/>
              <a:t>Propósito</a:t>
            </a:r>
            <a:endParaRPr lang="es-CL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6" name="Picture 5" descr="A logo with a circle and a blue circle with a blue circle with a blue circle with a blue circle with a blue circle with a blue circle with a blue circle with a blue circle with a&#10;&#10;Description automatically generated">
            <a:extLst>
              <a:ext uri="{FF2B5EF4-FFF2-40B4-BE49-F238E27FC236}">
                <a16:creationId xmlns:a16="http://schemas.microsoft.com/office/drawing/2014/main" id="{61F5C1DB-7130-813B-45A7-12BB87C45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9" y="-39074"/>
            <a:ext cx="1781273" cy="1781273"/>
          </a:xfrm>
          <a:prstGeom prst="rect">
            <a:avLst/>
          </a:prstGeo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651B57-ACCA-FA7D-11CC-A1FC13751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sz="2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Fomentar la participación y la lectura a estudiantes, proporcionando entretención a los usuarios en historias que les cautive. De esta forma, el software pasará de ser un libro-juego a una herramienta interactiva además atractiva que les permitirá explorar y comprender a profundidad diversas historias de manera practica y lúdica. Por otra parte, promueve estimular la habilidad de toma de decisiones informadas y el desarrollo de habilidades críticas, promoviendo así un enfoque más profundo y contextualizado del aprendizaje. </a:t>
            </a:r>
            <a:endParaRPr lang="es-CL" sz="24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04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4" descr="Fondo de espacio de trabajo">
            <a:extLst>
              <a:ext uri="{FF2B5EF4-FFF2-40B4-BE49-F238E27FC236}">
                <a16:creationId xmlns:a16="http://schemas.microsoft.com/office/drawing/2014/main" id="{35A6BC07-0E88-8B91-19AF-4D13AB6D6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43" b="99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7" name="Rectangle 1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5CD09-F79B-F3EA-3743-C7695A303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CL" sz="4800">
                <a:solidFill>
                  <a:schemeClr val="bg1"/>
                </a:solidFill>
              </a:rPr>
              <a:t>Vamos a ver el documento</a:t>
            </a:r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logo with a circle and a blue circle with a blue circle with a blue circle with a blue circle with a blue circle with a blue circle with a blue circle with a blue circle with a&#10;&#10;Description automatically generated">
            <a:extLst>
              <a:ext uri="{FF2B5EF4-FFF2-40B4-BE49-F238E27FC236}">
                <a16:creationId xmlns:a16="http://schemas.microsoft.com/office/drawing/2014/main" id="{CCE4A37D-2E26-464D-08C0-03B95EF60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67" y="5684579"/>
            <a:ext cx="1393844" cy="139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8451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93620"/>
      </a:dk2>
      <a:lt2>
        <a:srgbClr val="E8E2E6"/>
      </a:lt2>
      <a:accent1>
        <a:srgbClr val="22B94A"/>
      </a:accent1>
      <a:accent2>
        <a:srgbClr val="2EBB16"/>
      </a:accent2>
      <a:accent3>
        <a:srgbClr val="74B321"/>
      </a:accent3>
      <a:accent4>
        <a:srgbClr val="A4A613"/>
      </a:accent4>
      <a:accent5>
        <a:srgbClr val="D79128"/>
      </a:accent5>
      <a:accent6>
        <a:srgbClr val="D33B19"/>
      </a:accent6>
      <a:hlink>
        <a:srgbClr val="978032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5927896-6133-4611-b563-610f42e379d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71AFD786B3B94C90368845994684B9" ma:contentTypeVersion="9" ma:contentTypeDescription="Create a new document." ma:contentTypeScope="" ma:versionID="212b1f24a4466110ac68a2278c3ce76a">
  <xsd:schema xmlns:xsd="http://www.w3.org/2001/XMLSchema" xmlns:xs="http://www.w3.org/2001/XMLSchema" xmlns:p="http://schemas.microsoft.com/office/2006/metadata/properties" xmlns:ns3="95927896-6133-4611-b563-610f42e379db" xmlns:ns4="7eb77f4f-708d-43f4-b928-fd0ad3c5f0e4" targetNamespace="http://schemas.microsoft.com/office/2006/metadata/properties" ma:root="true" ma:fieldsID="cb4e33b9c7e760a568d103fed43034bc" ns3:_="" ns4:_="">
    <xsd:import namespace="95927896-6133-4611-b563-610f42e379db"/>
    <xsd:import namespace="7eb77f4f-708d-43f4-b928-fd0ad3c5f0e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927896-6133-4611-b563-610f42e379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b77f4f-708d-43f4-b928-fd0ad3c5f0e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9BAE14-27F3-4616-9665-D2A17690E15B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95927896-6133-4611-b563-610f42e379db"/>
    <ds:schemaRef ds:uri="7eb77f4f-708d-43f4-b928-fd0ad3c5f0e4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9FA6555-2DD9-4854-A6D7-35B11810B2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9C3C8A-C8EF-4EA2-AEBF-C902F7BFC59F}">
  <ds:schemaRefs>
    <ds:schemaRef ds:uri="7eb77f4f-708d-43f4-b928-fd0ad3c5f0e4"/>
    <ds:schemaRef ds:uri="95927896-6133-4611-b563-610f42e379d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Calibri</vt:lpstr>
      <vt:lpstr>Times New Roman</vt:lpstr>
      <vt:lpstr>AccentBoxVTI</vt:lpstr>
      <vt:lpstr>Libro Juegos</vt:lpstr>
      <vt:lpstr>¿Quiénes somos?</vt:lpstr>
      <vt:lpstr>Nuestro caso “Libro-Juegos”</vt:lpstr>
      <vt:lpstr>Nuestro Grupo</vt:lpstr>
      <vt:lpstr>Propósito</vt:lpstr>
      <vt:lpstr>Vamos a ver el documento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Libro Juegos</dc:title>
  <dc:creator>diego davidabraham fernandez velasquez</dc:creator>
  <cp:lastModifiedBy>diego davidabraham fernandez velasquez</cp:lastModifiedBy>
  <cp:revision>2</cp:revision>
  <dcterms:created xsi:type="dcterms:W3CDTF">2023-09-11T19:40:42Z</dcterms:created>
  <dcterms:modified xsi:type="dcterms:W3CDTF">2023-10-19T00:21:39Z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0x010100B271AFD786B3B94C90368845994684B9</vt:lpwstr>
  </property>
</Properties>
</file>