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1"/>
  </p:notesMasterIdLst>
  <p:sldIdLst>
    <p:sldId id="256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50B08-E58C-4991-ADC4-A50BE1F83A68}" v="1" dt="2023-07-03T19:42:1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03" autoAdjust="0"/>
  </p:normalViewPr>
  <p:slideViewPr>
    <p:cSldViewPr snapToGrid="0">
      <p:cViewPr varScale="1">
        <p:scale>
          <a:sx n="110" d="100"/>
          <a:sy n="110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Xie" userId="e181e4a8-1b72-4457-b141-e399ced35f24" providerId="ADAL" clId="{48950B08-E58C-4991-ADC4-A50BE1F83A68}"/>
    <pc:docChg chg="custSel modSld">
      <pc:chgData name="Kevin Xie" userId="e181e4a8-1b72-4457-b141-e399ced35f24" providerId="ADAL" clId="{48950B08-E58C-4991-ADC4-A50BE1F83A68}" dt="2023-07-03T20:06:24.910" v="10" actId="20577"/>
      <pc:docMkLst>
        <pc:docMk/>
      </pc:docMkLst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147123547" sldId="256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147123547" sldId="256"/>
            <ac:spMk id="2" creationId="{13CEE0A1-F974-B85C-E596-A995537D25CE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147123547" sldId="256"/>
            <ac:spMk id="3" creationId="{C63EC50F-F7E9-1A85-6DCC-D50574291DE5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40554449" sldId="258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40554449" sldId="258"/>
            <ac:spMk id="2" creationId="{71DD642C-4654-736C-28A0-058C2CC19359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40554449" sldId="258"/>
            <ac:spMk id="3" creationId="{5FDB1F39-BC1D-8AC2-674C-A6BE2DE939F4}"/>
          </ac:spMkLst>
        </pc:spChg>
      </pc:sldChg>
      <pc:sldChg chg="modSp mod">
        <pc:chgData name="Kevin Xie" userId="e181e4a8-1b72-4457-b141-e399ced35f24" providerId="ADAL" clId="{48950B08-E58C-4991-ADC4-A50BE1F83A68}" dt="2023-07-03T20:06:24.910" v="10" actId="20577"/>
        <pc:sldMkLst>
          <pc:docMk/>
          <pc:sldMk cId="3350549511" sldId="259"/>
        </pc:sldMkLst>
        <pc:spChg chg="mod">
          <ac:chgData name="Kevin Xie" userId="e181e4a8-1b72-4457-b141-e399ced35f24" providerId="ADAL" clId="{48950B08-E58C-4991-ADC4-A50BE1F83A68}" dt="2023-07-03T20:06:19.055" v="6" actId="113"/>
          <ac:spMkLst>
            <pc:docMk/>
            <pc:sldMk cId="3350549511" sldId="259"/>
            <ac:spMk id="2" creationId="{4885FD66-AEF9-5EF0-F2F9-26292AFB1614}"/>
          </ac:spMkLst>
        </pc:spChg>
        <pc:spChg chg="mod">
          <ac:chgData name="Kevin Xie" userId="e181e4a8-1b72-4457-b141-e399ced35f24" providerId="ADAL" clId="{48950B08-E58C-4991-ADC4-A50BE1F83A68}" dt="2023-07-03T20:06:24.910" v="10" actId="20577"/>
          <ac:spMkLst>
            <pc:docMk/>
            <pc:sldMk cId="3350549511" sldId="259"/>
            <ac:spMk id="3" creationId="{2E8A7FDD-A973-2E3A-0BCB-2EF9EAF44977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2970337404" sldId="260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970337404" sldId="260"/>
            <ac:spMk id="2" creationId="{8AF64EC1-9973-3AA4-D714-342B4B7E0D30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970337404" sldId="260"/>
            <ac:spMk id="3" creationId="{85E99B28-53A0-8D50-952B-E8D3220F7EE0}"/>
          </ac:spMkLst>
        </pc:spChg>
      </pc:sldChg>
      <pc:sldChg chg="modSp mod">
        <pc:chgData name="Kevin Xie" userId="e181e4a8-1b72-4457-b141-e399ced35f24" providerId="ADAL" clId="{48950B08-E58C-4991-ADC4-A50BE1F83A68}" dt="2023-07-03T19:42:14.869" v="1" actId="27636"/>
        <pc:sldMkLst>
          <pc:docMk/>
          <pc:sldMk cId="2376144545" sldId="261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376144545" sldId="261"/>
            <ac:spMk id="2" creationId="{F8FF7193-D903-D024-09A8-F591BA55E9A9}"/>
          </ac:spMkLst>
        </pc:spChg>
        <pc:spChg chg="mod">
          <ac:chgData name="Kevin Xie" userId="e181e4a8-1b72-4457-b141-e399ced35f24" providerId="ADAL" clId="{48950B08-E58C-4991-ADC4-A50BE1F83A68}" dt="2023-07-03T19:42:14.869" v="1" actId="27636"/>
          <ac:spMkLst>
            <pc:docMk/>
            <pc:sldMk cId="2376144545" sldId="261"/>
            <ac:spMk id="3" creationId="{00AF0AEE-F970-8BDE-445A-4E34647E275E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152330578" sldId="262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152330578" sldId="262"/>
            <ac:spMk id="2" creationId="{542EF71D-EF05-4836-D34C-49507727A8D6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152330578" sldId="262"/>
            <ac:spMk id="3" creationId="{A6ED5431-4D24-CD66-786B-9332D05D20E3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598495849" sldId="263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598495849" sldId="263"/>
            <ac:spMk id="2" creationId="{13D75808-9FAB-A13F-BB17-98462C89D4A9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598495849" sldId="263"/>
            <ac:spMk id="3" creationId="{11107BAE-7594-C390-1ED2-86D2161C04C6}"/>
          </ac:spMkLst>
        </pc:spChg>
      </pc:sldChg>
    </pc:docChg>
  </pc:docChgLst>
  <pc:docChgLst>
    <pc:chgData name="Kevin Xie" userId="e181e4a8-1b72-4457-b141-e399ced35f24" providerId="ADAL" clId="{227962C1-4C3C-4070-9B0E-FDEE61F3D4E5}"/>
    <pc:docChg chg="custSel addSld delSld modSld sldOrd">
      <pc:chgData name="Kevin Xie" userId="e181e4a8-1b72-4457-b141-e399ced35f24" providerId="ADAL" clId="{227962C1-4C3C-4070-9B0E-FDEE61F3D4E5}" dt="2023-07-01T09:52:06.459" v="1670" actId="20577"/>
      <pc:docMkLst>
        <pc:docMk/>
      </pc:docMkLst>
      <pc:sldChg chg="del">
        <pc:chgData name="Kevin Xie" userId="e181e4a8-1b72-4457-b141-e399ced35f24" providerId="ADAL" clId="{227962C1-4C3C-4070-9B0E-FDEE61F3D4E5}" dt="2023-07-01T09:36:03.265" v="1124" actId="2696"/>
        <pc:sldMkLst>
          <pc:docMk/>
          <pc:sldMk cId="3467613853" sldId="257"/>
        </pc:sldMkLst>
      </pc:sldChg>
      <pc:sldChg chg="modSp mod">
        <pc:chgData name="Kevin Xie" userId="e181e4a8-1b72-4457-b141-e399ced35f24" providerId="ADAL" clId="{227962C1-4C3C-4070-9B0E-FDEE61F3D4E5}" dt="2023-07-01T09:35:52.989" v="1123" actId="20577"/>
        <pc:sldMkLst>
          <pc:docMk/>
          <pc:sldMk cId="340554449" sldId="258"/>
        </pc:sldMkLst>
        <pc:spChg chg="mod">
          <ac:chgData name="Kevin Xie" userId="e181e4a8-1b72-4457-b141-e399ced35f24" providerId="ADAL" clId="{227962C1-4C3C-4070-9B0E-FDEE61F3D4E5}" dt="2023-07-01T09:35:52.989" v="1123" actId="20577"/>
          <ac:spMkLst>
            <pc:docMk/>
            <pc:sldMk cId="340554449" sldId="258"/>
            <ac:spMk id="2" creationId="{71DD642C-4654-736C-28A0-058C2CC19359}"/>
          </ac:spMkLst>
        </pc:spChg>
      </pc:sldChg>
      <pc:sldChg chg="modSp mod">
        <pc:chgData name="Kevin Xie" userId="e181e4a8-1b72-4457-b141-e399ced35f24" providerId="ADAL" clId="{227962C1-4C3C-4070-9B0E-FDEE61F3D4E5}" dt="2023-07-01T09:35:45.393" v="1117" actId="20577"/>
        <pc:sldMkLst>
          <pc:docMk/>
          <pc:sldMk cId="3350549511" sldId="259"/>
        </pc:sldMkLst>
        <pc:spChg chg="mod">
          <ac:chgData name="Kevin Xie" userId="e181e4a8-1b72-4457-b141-e399ced35f24" providerId="ADAL" clId="{227962C1-4C3C-4070-9B0E-FDEE61F3D4E5}" dt="2023-07-01T09:35:45.393" v="1117" actId="20577"/>
          <ac:spMkLst>
            <pc:docMk/>
            <pc:sldMk cId="3350549511" sldId="259"/>
            <ac:spMk id="3" creationId="{2E8A7FDD-A973-2E3A-0BCB-2EF9EAF44977}"/>
          </ac:spMkLst>
        </pc:spChg>
      </pc:sldChg>
      <pc:sldChg chg="modSp mod">
        <pc:chgData name="Kevin Xie" userId="e181e4a8-1b72-4457-b141-e399ced35f24" providerId="ADAL" clId="{227962C1-4C3C-4070-9B0E-FDEE61F3D4E5}" dt="2023-07-01T09:35:24.672" v="1103" actId="20577"/>
        <pc:sldMkLst>
          <pc:docMk/>
          <pc:sldMk cId="2970337404" sldId="260"/>
        </pc:sldMkLst>
        <pc:spChg chg="mod">
          <ac:chgData name="Kevin Xie" userId="e181e4a8-1b72-4457-b141-e399ced35f24" providerId="ADAL" clId="{227962C1-4C3C-4070-9B0E-FDEE61F3D4E5}" dt="2023-07-01T09:35:24.672" v="1103" actId="20577"/>
          <ac:spMkLst>
            <pc:docMk/>
            <pc:sldMk cId="2970337404" sldId="260"/>
            <ac:spMk id="2" creationId="{8AF64EC1-9973-3AA4-D714-342B4B7E0D30}"/>
          </ac:spMkLst>
        </pc:spChg>
        <pc:spChg chg="mod">
          <ac:chgData name="Kevin Xie" userId="e181e4a8-1b72-4457-b141-e399ced35f24" providerId="ADAL" clId="{227962C1-4C3C-4070-9B0E-FDEE61F3D4E5}" dt="2023-07-01T09:23:54.387" v="527" actId="20577"/>
          <ac:spMkLst>
            <pc:docMk/>
            <pc:sldMk cId="2970337404" sldId="260"/>
            <ac:spMk id="3" creationId="{85E99B28-53A0-8D50-952B-E8D3220F7EE0}"/>
          </ac:spMkLst>
        </pc:spChg>
      </pc:sldChg>
      <pc:sldChg chg="modSp mod">
        <pc:chgData name="Kevin Xie" userId="e181e4a8-1b72-4457-b141-e399ced35f24" providerId="ADAL" clId="{227962C1-4C3C-4070-9B0E-FDEE61F3D4E5}" dt="2023-07-01T09:35:30.976" v="1107" actId="20577"/>
        <pc:sldMkLst>
          <pc:docMk/>
          <pc:sldMk cId="2376144545" sldId="261"/>
        </pc:sldMkLst>
        <pc:spChg chg="mod">
          <ac:chgData name="Kevin Xie" userId="e181e4a8-1b72-4457-b141-e399ced35f24" providerId="ADAL" clId="{227962C1-4C3C-4070-9B0E-FDEE61F3D4E5}" dt="2023-07-01T09:35:30.976" v="1107" actId="20577"/>
          <ac:spMkLst>
            <pc:docMk/>
            <pc:sldMk cId="2376144545" sldId="261"/>
            <ac:spMk id="2" creationId="{F8FF7193-D903-D024-09A8-F591BA55E9A9}"/>
          </ac:spMkLst>
        </pc:spChg>
      </pc:sldChg>
      <pc:sldChg chg="modSp new mod ord modNotesTx">
        <pc:chgData name="Kevin Xie" userId="e181e4a8-1b72-4457-b141-e399ced35f24" providerId="ADAL" clId="{227962C1-4C3C-4070-9B0E-FDEE61F3D4E5}" dt="2023-07-01T09:52:06.459" v="1670" actId="20577"/>
        <pc:sldMkLst>
          <pc:docMk/>
          <pc:sldMk cId="152330578" sldId="262"/>
        </pc:sldMkLst>
        <pc:spChg chg="mod">
          <ac:chgData name="Kevin Xie" userId="e181e4a8-1b72-4457-b141-e399ced35f24" providerId="ADAL" clId="{227962C1-4C3C-4070-9B0E-FDEE61F3D4E5}" dt="2023-07-01T09:35:13.856" v="1097" actId="20577"/>
          <ac:spMkLst>
            <pc:docMk/>
            <pc:sldMk cId="152330578" sldId="262"/>
            <ac:spMk id="2" creationId="{542EF71D-EF05-4836-D34C-49507727A8D6}"/>
          </ac:spMkLst>
        </pc:spChg>
        <pc:spChg chg="mod">
          <ac:chgData name="Kevin Xie" userId="e181e4a8-1b72-4457-b141-e399ced35f24" providerId="ADAL" clId="{227962C1-4C3C-4070-9B0E-FDEE61F3D4E5}" dt="2023-07-01T09:30:42.100" v="886" actId="5793"/>
          <ac:spMkLst>
            <pc:docMk/>
            <pc:sldMk cId="152330578" sldId="262"/>
            <ac:spMk id="3" creationId="{A6ED5431-4D24-CD66-786B-9332D05D20E3}"/>
          </ac:spMkLst>
        </pc:spChg>
      </pc:sldChg>
      <pc:sldChg chg="modSp new del mod">
        <pc:chgData name="Kevin Xie" userId="e181e4a8-1b72-4457-b141-e399ced35f24" providerId="ADAL" clId="{227962C1-4C3C-4070-9B0E-FDEE61F3D4E5}" dt="2023-07-01T09:24:29.958" v="571" actId="2696"/>
        <pc:sldMkLst>
          <pc:docMk/>
          <pc:sldMk cId="3645140468" sldId="262"/>
        </pc:sldMkLst>
        <pc:spChg chg="mod">
          <ac:chgData name="Kevin Xie" userId="e181e4a8-1b72-4457-b141-e399ced35f24" providerId="ADAL" clId="{227962C1-4C3C-4070-9B0E-FDEE61F3D4E5}" dt="2023-07-01T09:24:22.206" v="570" actId="20577"/>
          <ac:spMkLst>
            <pc:docMk/>
            <pc:sldMk cId="3645140468" sldId="262"/>
            <ac:spMk id="2" creationId="{56979817-9218-5792-7B69-E6E9F6F4E707}"/>
          </ac:spMkLst>
        </pc:spChg>
      </pc:sldChg>
      <pc:sldChg chg="modSp new mod">
        <pc:chgData name="Kevin Xie" userId="e181e4a8-1b72-4457-b141-e399ced35f24" providerId="ADAL" clId="{227962C1-4C3C-4070-9B0E-FDEE61F3D4E5}" dt="2023-07-01T09:35:20.934" v="1101" actId="20577"/>
        <pc:sldMkLst>
          <pc:docMk/>
          <pc:sldMk cId="3598495849" sldId="263"/>
        </pc:sldMkLst>
        <pc:spChg chg="mod">
          <ac:chgData name="Kevin Xie" userId="e181e4a8-1b72-4457-b141-e399ced35f24" providerId="ADAL" clId="{227962C1-4C3C-4070-9B0E-FDEE61F3D4E5}" dt="2023-07-01T09:35:20.934" v="1101" actId="20577"/>
          <ac:spMkLst>
            <pc:docMk/>
            <pc:sldMk cId="3598495849" sldId="263"/>
            <ac:spMk id="2" creationId="{13D75808-9FAB-A13F-BB17-98462C89D4A9}"/>
          </ac:spMkLst>
        </pc:spChg>
        <pc:spChg chg="mod">
          <ac:chgData name="Kevin Xie" userId="e181e4a8-1b72-4457-b141-e399ced35f24" providerId="ADAL" clId="{227962C1-4C3C-4070-9B0E-FDEE61F3D4E5}" dt="2023-07-01T09:29:31.926" v="800" actId="20577"/>
          <ac:spMkLst>
            <pc:docMk/>
            <pc:sldMk cId="3598495849" sldId="263"/>
            <ac:spMk id="3" creationId="{11107BAE-7594-C390-1ED2-86D2161C04C6}"/>
          </ac:spMkLst>
        </pc:spChg>
      </pc:sldChg>
    </pc:docChg>
  </pc:docChgLst>
  <pc:docChgLst>
    <pc:chgData name="Adrian Wasser" userId="a1771dd0-9114-42dd-9d05-52d8870435b0" providerId="ADAL" clId="{C0953DFC-ADA6-4D0A-BEFB-D2DA520B739F}"/>
    <pc:docChg chg="custSel addSld modSld sldOrd">
      <pc:chgData name="Adrian Wasser" userId="a1771dd0-9114-42dd-9d05-52d8870435b0" providerId="ADAL" clId="{C0953DFC-ADA6-4D0A-BEFB-D2DA520B739F}" dt="2023-07-01T09:32:56.297" v="768" actId="27636"/>
      <pc:docMkLst>
        <pc:docMk/>
      </pc:docMkLst>
      <pc:sldChg chg="ord">
        <pc:chgData name="Adrian Wasser" userId="a1771dd0-9114-42dd-9d05-52d8870435b0" providerId="ADAL" clId="{C0953DFC-ADA6-4D0A-BEFB-D2DA520B739F}" dt="2023-07-01T09:06:49.344" v="2"/>
        <pc:sldMkLst>
          <pc:docMk/>
          <pc:sldMk cId="3467613853" sldId="257"/>
        </pc:sldMkLst>
      </pc:sldChg>
      <pc:sldChg chg="addSp modSp new mod">
        <pc:chgData name="Adrian Wasser" userId="a1771dd0-9114-42dd-9d05-52d8870435b0" providerId="ADAL" clId="{C0953DFC-ADA6-4D0A-BEFB-D2DA520B739F}" dt="2023-07-01T09:32:56.297" v="768" actId="27636"/>
        <pc:sldMkLst>
          <pc:docMk/>
          <pc:sldMk cId="2376144545" sldId="261"/>
        </pc:sldMkLst>
        <pc:spChg chg="mod">
          <ac:chgData name="Adrian Wasser" userId="a1771dd0-9114-42dd-9d05-52d8870435b0" providerId="ADAL" clId="{C0953DFC-ADA6-4D0A-BEFB-D2DA520B739F}" dt="2023-07-01T09:07:21.102" v="18"/>
          <ac:spMkLst>
            <pc:docMk/>
            <pc:sldMk cId="2376144545" sldId="261"/>
            <ac:spMk id="2" creationId="{F8FF7193-D903-D024-09A8-F591BA55E9A9}"/>
          </ac:spMkLst>
        </pc:spChg>
        <pc:spChg chg="mod">
          <ac:chgData name="Adrian Wasser" userId="a1771dd0-9114-42dd-9d05-52d8870435b0" providerId="ADAL" clId="{C0953DFC-ADA6-4D0A-BEFB-D2DA520B739F}" dt="2023-07-01T09:32:56.297" v="768" actId="27636"/>
          <ac:spMkLst>
            <pc:docMk/>
            <pc:sldMk cId="2376144545" sldId="261"/>
            <ac:spMk id="3" creationId="{00AF0AEE-F970-8BDE-445A-4E34647E275E}"/>
          </ac:spMkLst>
        </pc:spChg>
        <pc:picChg chg="add mod">
          <ac:chgData name="Adrian Wasser" userId="a1771dd0-9114-42dd-9d05-52d8870435b0" providerId="ADAL" clId="{C0953DFC-ADA6-4D0A-BEFB-D2DA520B739F}" dt="2023-07-01T09:31:18.455" v="634" actId="1076"/>
          <ac:picMkLst>
            <pc:docMk/>
            <pc:sldMk cId="2376144545" sldId="261"/>
            <ac:picMk id="5" creationId="{A1E65C52-6230-45D8-3516-D55E9CD03BC4}"/>
          </ac:picMkLst>
        </pc:picChg>
        <pc:picChg chg="add mod">
          <ac:chgData name="Adrian Wasser" userId="a1771dd0-9114-42dd-9d05-52d8870435b0" providerId="ADAL" clId="{C0953DFC-ADA6-4D0A-BEFB-D2DA520B739F}" dt="2023-07-01T09:31:23.162" v="635" actId="1076"/>
          <ac:picMkLst>
            <pc:docMk/>
            <pc:sldMk cId="2376144545" sldId="261"/>
            <ac:picMk id="7" creationId="{63189D89-4F0F-F3DA-9E68-ACB92D7E99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587A-BF84-45C7-9EDC-D910D34A1BBB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65518-FC38-4C1E-AFAB-585E16498D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1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SQL-</a:t>
            </a:r>
            <a:r>
              <a:rPr lang="de-CH" dirty="0" err="1"/>
              <a:t>Injection</a:t>
            </a:r>
            <a:r>
              <a:rPr lang="de-CH" dirty="0"/>
              <a:t> ist grundsätzlich eine Sicherheitslücke, wo der Angreifer schädliche SQL-Code in eine Webanwendung einbringen kann.</a:t>
            </a:r>
          </a:p>
          <a:p>
            <a:endParaRPr lang="de-CH" dirty="0"/>
          </a:p>
          <a:p>
            <a:r>
              <a:rPr lang="de-CH" dirty="0"/>
              <a:t>So kann man auf die Datenbank zugreifen, Daten ändern oder löschen.</a:t>
            </a:r>
          </a:p>
          <a:p>
            <a:endParaRPr lang="de-CH" dirty="0"/>
          </a:p>
          <a:p>
            <a:r>
              <a:rPr lang="de-CH" dirty="0"/>
              <a:t>Die Lücke </a:t>
            </a:r>
            <a:r>
              <a:rPr lang="de-CH" dirty="0" err="1"/>
              <a:t>ensteht</a:t>
            </a:r>
            <a:r>
              <a:rPr lang="de-CH" dirty="0"/>
              <a:t>, wenn die Anwendung Benutzereingaben nicht ausreichend validiert und filtert, sodass der eingegebene Code ungeprüft und ausgeführt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65518-FC38-4C1E-AFAB-585E16498D2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Parameterisierte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Abfragen:</a:t>
            </a:r>
          </a:p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Verwenden Sie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parameterisierte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Abfragen oder vorbereitete Anweisungen, um Benutzereingaben sicher in SQL-Abfragen einzubinden.</a:t>
            </a:r>
          </a:p>
          <a:p>
            <a:endParaRPr lang="de-DE" dirty="0"/>
          </a:p>
          <a:p>
            <a:endParaRPr lang="de-CH" dirty="0"/>
          </a:p>
          <a:p>
            <a:r>
              <a:rPr lang="de-CH" dirty="0"/>
              <a:t>Validierung Benutzereingaben:</a:t>
            </a:r>
          </a:p>
          <a:p>
            <a:r>
              <a:rPr lang="de-CH" dirty="0"/>
              <a:t>Validieren und bereinigen von Benutzereingabe, um potenziell gefährliche Zeichen zu entfernen oder zu </a:t>
            </a:r>
            <a:r>
              <a:rPr lang="de-CH" dirty="0" err="1"/>
              <a:t>escapen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Whitelisting statt </a:t>
            </a:r>
            <a:r>
              <a:rPr lang="de-CH" dirty="0" err="1"/>
              <a:t>Blacklisting</a:t>
            </a:r>
            <a:r>
              <a:rPr lang="de-CH" dirty="0"/>
              <a:t>:</a:t>
            </a:r>
          </a:p>
          <a:p>
            <a:r>
              <a:rPr lang="de-CH" dirty="0"/>
              <a:t>Whitelisting statt </a:t>
            </a:r>
            <a:r>
              <a:rPr lang="de-CH" dirty="0" err="1"/>
              <a:t>Blacklisting</a:t>
            </a:r>
            <a:r>
              <a:rPr lang="de-CH" dirty="0"/>
              <a:t> verwenden um nur erlaubte Zeichen oder Eingaben zuzulassen.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Berechtigungen Begrenzen:</a:t>
            </a:r>
          </a:p>
          <a:p>
            <a:r>
              <a:rPr lang="de-CH" dirty="0"/>
              <a:t>Datenbankbenutzer die Berechtigungen begrenzen und nur die minimale erforderlichen Zugriffsrechte gewähren.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algn="l"/>
            <a:endParaRPr lang="de-CH" dirty="0"/>
          </a:p>
          <a:p>
            <a:pPr algn="l"/>
            <a:endParaRPr lang="de-CH" dirty="0"/>
          </a:p>
          <a:p>
            <a:pPr algn="l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65518-FC38-4C1E-AFAB-585E16498D2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87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Aktualisierte Software:</a:t>
            </a:r>
            <a:br>
              <a:rPr lang="de-CH" dirty="0"/>
            </a:br>
            <a:r>
              <a:rPr lang="de-CH" dirty="0"/>
              <a:t>Regelmässig die Datenbank-Software aktualisieren, um Sicherheitspatches einzuspielen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Firewall-Regel Implementieren:</a:t>
            </a:r>
          </a:p>
          <a:p>
            <a:r>
              <a:rPr lang="de-CH" dirty="0"/>
              <a:t>Firewall-Regel und Netzwerksicherheit Implementieren, um unbefugte Zugriff auf Datenbank zu verhindern.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Regelmässige Sicherheitsaudit:</a:t>
            </a:r>
          </a:p>
          <a:p>
            <a:r>
              <a:rPr lang="de-CH" dirty="0"/>
              <a:t>Regelmässige Sicherheitsaudit durchführen, um potenzielle Schwachstellen zu erkennen und zu beheben.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65518-FC38-4C1E-AFAB-585E16498D2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63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0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1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9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5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4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5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6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1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2CAE90-D0EB-4270-B782-97488F05EFBA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1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EE0A1-F974-B85C-E596-A995537D2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Injection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3EC50F-F7E9-1A85-6DCC-D5057429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12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5FD66-AEF9-5EF0-F2F9-26292AFB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Welche </a:t>
            </a:r>
            <a:r>
              <a:rPr lang="de-DE" b="1" dirty="0" err="1"/>
              <a:t>Injections</a:t>
            </a:r>
            <a:r>
              <a:rPr lang="de-DE" b="1" dirty="0"/>
              <a:t> gibt es?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A7FDD-A973-2E3A-0BCB-2EF9EAF4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Injection</a:t>
            </a:r>
            <a:r>
              <a:rPr lang="de-DE" dirty="0"/>
              <a:t> (</a:t>
            </a:r>
            <a:r>
              <a:rPr lang="de-DE" dirty="0" err="1"/>
              <a:t>SQLi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Cross-Site Scripting (XSS)</a:t>
            </a:r>
          </a:p>
          <a:p>
            <a:endParaRPr lang="de-DE" dirty="0"/>
          </a:p>
          <a:p>
            <a:r>
              <a:rPr lang="de-DE" dirty="0"/>
              <a:t>XML-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LDAP-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OS-Command-</a:t>
            </a:r>
            <a:r>
              <a:rPr lang="de-DE" dirty="0" err="1"/>
              <a:t>Injection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05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D642C-4654-736C-28A0-058C2CC1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SQL-Injection (</a:t>
            </a:r>
            <a:r>
              <a:rPr lang="de-DE" err="1"/>
              <a:t>SQLi</a:t>
            </a:r>
            <a:r>
              <a:rPr lang="de-DE"/>
              <a:t>)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B1F39-BC1D-8AC2-674C-A6BE2DE9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Was ist eine SQL </a:t>
            </a:r>
            <a:r>
              <a:rPr lang="de-DE" err="1"/>
              <a:t>injection</a:t>
            </a:r>
            <a:r>
              <a:rPr lang="de-DE"/>
              <a:t>?</a:t>
            </a:r>
          </a:p>
          <a:p>
            <a:r>
              <a:rPr lang="de-DE"/>
              <a:t>Wie wird die SQL </a:t>
            </a:r>
            <a:r>
              <a:rPr lang="de-DE" err="1"/>
              <a:t>injection</a:t>
            </a:r>
            <a:r>
              <a:rPr lang="de-DE"/>
              <a:t> angewendet?</a:t>
            </a:r>
          </a:p>
          <a:p>
            <a:r>
              <a:rPr lang="de-DE"/>
              <a:t>Wie schützt man sich vor der SQL </a:t>
            </a:r>
            <a:r>
              <a:rPr lang="de-DE" err="1"/>
              <a:t>injection</a:t>
            </a:r>
            <a:r>
              <a:rPr lang="de-DE"/>
              <a:t>?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64EC1-9973-3AA4-D714-342B4B7E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eine SQL-Injection?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99B28-53A0-8D50-952B-E8D3220F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Angriffsart, wobei eine Anwendung oder Datenbank injiziert wird.</a:t>
            </a:r>
          </a:p>
          <a:p>
            <a:endParaRPr lang="de-DE" dirty="0"/>
          </a:p>
          <a:p>
            <a:r>
              <a:rPr lang="de-DE" dirty="0"/>
              <a:t>Durch Einfügung von nicht vertrauenswürdigen Daten in Eingabefelder oder andere Benutzereingaben</a:t>
            </a:r>
          </a:p>
          <a:p>
            <a:endParaRPr lang="de-DE" dirty="0"/>
          </a:p>
          <a:p>
            <a:r>
              <a:rPr lang="de-DE" dirty="0"/>
              <a:t>Code wird von Anwendung interpretiert und ausgeführt</a:t>
            </a:r>
          </a:p>
          <a:p>
            <a:endParaRPr lang="de-DE" dirty="0"/>
          </a:p>
          <a:p>
            <a:r>
              <a:rPr lang="de-DE" dirty="0"/>
              <a:t>Führt dann zu Sicherheitslücken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A4482A-85F9-87AF-D88A-CB1D2550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11" y="3379706"/>
            <a:ext cx="4091069" cy="21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F7193-D903-D024-09A8-F591BA55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die SQL-Injection angewendet?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F0AEE-F970-8BDE-445A-4E34647E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/>
              <a:t>Damit die Query-Eingabe gestört werden kann, können </a:t>
            </a:r>
            <a:r>
              <a:rPr lang="de-DE" err="1"/>
              <a:t>Quotes</a:t>
            </a:r>
            <a:r>
              <a:rPr lang="de-DE"/>
              <a:t> ‘ und “ verwendet werden, um aus dem String auszutreten und ein Zusatz in das Query einzufügen.</a:t>
            </a:r>
          </a:p>
          <a:p>
            <a:r>
              <a:rPr lang="de-DE"/>
              <a:t>Damit des Query den Wert „True“ erhalten kann, kann man die Abfrage OR erweitern.</a:t>
            </a:r>
          </a:p>
          <a:p>
            <a:r>
              <a:rPr lang="de-DE"/>
              <a:t>Wenn die Abfrage mit OR ‘=‘ in den Eingabefelder ergänz wird, kann die Query-Abfrage ein anderes Resultat weidergeben. </a:t>
            </a:r>
          </a:p>
          <a:p>
            <a:r>
              <a:rPr lang="de-DE"/>
              <a:t>Beispiel: 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Mit dieser Eingabe werden nun alle </a:t>
            </a:r>
            <a:r>
              <a:rPr lang="de-DE" err="1"/>
              <a:t>Rows</a:t>
            </a:r>
            <a:r>
              <a:rPr lang="de-DE"/>
              <a:t> von der User-Tabelle ausgegeben, da die OR-Bedingung immer „True“ enthält.</a:t>
            </a:r>
          </a:p>
          <a:p>
            <a:pPr marL="0" indent="0">
              <a:buNone/>
            </a:pPr>
            <a:endParaRPr lang="de-DE"/>
          </a:p>
          <a:p>
            <a:r>
              <a:rPr lang="de-CH"/>
              <a:t>Tutorial und Quelle: https://www.w3schools.com/sql/sql_injection.asp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E65C52-6230-45D8-3516-D55E9CD0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65" y="3156488"/>
            <a:ext cx="2152950" cy="13908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189D89-4F0F-F3DA-9E68-ACB92D7E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7" y="3834583"/>
            <a:ext cx="524900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4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F71D-EF05-4836-D34C-49507727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schützt man sich vor der SQL-</a:t>
            </a:r>
            <a:r>
              <a:rPr lang="de-DE" dirty="0" err="1"/>
              <a:t>Injection</a:t>
            </a:r>
            <a:r>
              <a:rPr lang="de-DE" dirty="0"/>
              <a:t>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D5431-4D24-CD66-786B-9332D05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Parameterisierte</a:t>
            </a:r>
            <a:r>
              <a:rPr lang="de-DE" dirty="0"/>
              <a:t> Abfragen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Validierung Benutzereingaben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Whitelisting statt </a:t>
            </a:r>
            <a:r>
              <a:rPr lang="de-DE" dirty="0" err="1"/>
              <a:t>Blacklisting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Berechtigungen Begrenzen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190DE4-3C66-0A7F-7AAD-96444B99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747"/>
            <a:ext cx="4479321" cy="27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75808-9FAB-A13F-BB17-98462C8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schützt man sich vor der SQL-</a:t>
            </a:r>
            <a:r>
              <a:rPr lang="de-DE" dirty="0" err="1"/>
              <a:t>Injection</a:t>
            </a:r>
            <a:r>
              <a:rPr lang="de-DE" dirty="0"/>
              <a:t>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07BAE-7594-C390-1ED2-86D2161C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Aktualisierte Software</a:t>
            </a:r>
          </a:p>
          <a:p>
            <a:endParaRPr lang="de-DE" dirty="0"/>
          </a:p>
          <a:p>
            <a:r>
              <a:rPr lang="de-DE" dirty="0"/>
              <a:t>Firewall-Regel Implementieren</a:t>
            </a:r>
          </a:p>
          <a:p>
            <a:endParaRPr lang="de-DE" dirty="0"/>
          </a:p>
          <a:p>
            <a:r>
              <a:rPr lang="de-DE" dirty="0" err="1"/>
              <a:t>Regelmässige</a:t>
            </a:r>
            <a:r>
              <a:rPr lang="de-DE" dirty="0"/>
              <a:t> Sicherheitsaudit</a:t>
            </a:r>
          </a:p>
          <a:p>
            <a:pPr marL="0" indent="0">
              <a:buNone/>
            </a:pPr>
            <a:endParaRPr lang="de-DE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06FDCE-76D3-1C46-3AEE-EE1B3398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747"/>
            <a:ext cx="4479321" cy="27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584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4413AF1855454DBE8B2CEC676DF6FA" ma:contentTypeVersion="11" ma:contentTypeDescription="Ein neues Dokument erstellen." ma:contentTypeScope="" ma:versionID="95beb1322c0ace18514328d3f3c78a47">
  <xsd:schema xmlns:xsd="http://www.w3.org/2001/XMLSchema" xmlns:xs="http://www.w3.org/2001/XMLSchema" xmlns:p="http://schemas.microsoft.com/office/2006/metadata/properties" xmlns:ns2="3f2a3c41-849a-4705-8e2f-f660ddb34436" xmlns:ns3="654e2b54-e3bf-49f3-b135-de19a7fc17e9" targetNamespace="http://schemas.microsoft.com/office/2006/metadata/properties" ma:root="true" ma:fieldsID="6805c89a99ebc27bba5153b01287602f" ns2:_="" ns3:_="">
    <xsd:import namespace="3f2a3c41-849a-4705-8e2f-f660ddb34436"/>
    <xsd:import namespace="654e2b54-e3bf-49f3-b135-de19a7fc1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a3c41-849a-4705-8e2f-f660ddb34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8ab3209c-efa2-406e-b947-9d5b3d06db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e2b54-e3bf-49f3-b135-de19a7fc17e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0c4626b-e1f2-4d73-b881-579aab66d111}" ma:internalName="TaxCatchAll" ma:showField="CatchAllData" ma:web="654e2b54-e3bf-49f3-b135-de19a7fc17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4FF00-5EDD-43B9-AB5A-B55CC29D59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A1E18-8330-4101-8237-6DDE19274EF8}">
  <ds:schemaRefs>
    <ds:schemaRef ds:uri="3f2a3c41-849a-4705-8e2f-f660ddb34436"/>
    <ds:schemaRef ds:uri="654e2b54-e3bf-49f3-b135-de19a7fc17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399</Words>
  <Application>Microsoft Office PowerPoint</Application>
  <PresentationFormat>Breitbild</PresentationFormat>
  <Paragraphs>92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Söhne</vt:lpstr>
      <vt:lpstr>Rückblick</vt:lpstr>
      <vt:lpstr>Injection</vt:lpstr>
      <vt:lpstr>Welche Injections gibt es?</vt:lpstr>
      <vt:lpstr>SQL-Injection (SQLi)</vt:lpstr>
      <vt:lpstr>Was ist eine SQL-Injection?</vt:lpstr>
      <vt:lpstr>Wie wird die SQL-Injection angewendet?</vt:lpstr>
      <vt:lpstr>Wie schützt man sich vor der SQL-Injection?</vt:lpstr>
      <vt:lpstr>Wie schützt man sich vor der SQL-Injection?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</dc:title>
  <dc:creator>Adrian Wasser</dc:creator>
  <cp:lastModifiedBy>Kevin Xie</cp:lastModifiedBy>
  <cp:revision>4</cp:revision>
  <dcterms:created xsi:type="dcterms:W3CDTF">2023-07-01T07:39:52Z</dcterms:created>
  <dcterms:modified xsi:type="dcterms:W3CDTF">2023-07-07T12:43:06Z</dcterms:modified>
</cp:coreProperties>
</file>